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C8FFF7-AC74-4A63-A66C-DB6CEAFF431D}" v="26" dt="2019-03-11T11:33:37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83" autoAdjust="0"/>
  </p:normalViewPr>
  <p:slideViewPr>
    <p:cSldViewPr snapToGrid="0" showGuides="1">
      <p:cViewPr varScale="1">
        <p:scale>
          <a:sx n="59" d="100"/>
          <a:sy n="59" d="100"/>
        </p:scale>
        <p:origin x="89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Roth" userId="ac10d8d797012fab" providerId="LiveId" clId="{63C8FFF7-AC74-4A63-A66C-DB6CEAFF431D}"/>
    <pc:docChg chg="custSel addSld modSld">
      <pc:chgData name="Stefan Roth" userId="ac10d8d797012fab" providerId="LiveId" clId="{63C8FFF7-AC74-4A63-A66C-DB6CEAFF431D}" dt="2019-03-11T11:33:37.344" v="198"/>
      <pc:docMkLst>
        <pc:docMk/>
      </pc:docMkLst>
      <pc:sldChg chg="modSp">
        <pc:chgData name="Stefan Roth" userId="ac10d8d797012fab" providerId="LiveId" clId="{63C8FFF7-AC74-4A63-A66C-DB6CEAFF431D}" dt="2019-03-11T11:31:54.199" v="189" actId="20577"/>
        <pc:sldMkLst>
          <pc:docMk/>
          <pc:sldMk cId="1325709261" sldId="260"/>
        </pc:sldMkLst>
        <pc:graphicFrameChg chg="mod">
          <ac:chgData name="Stefan Roth" userId="ac10d8d797012fab" providerId="LiveId" clId="{63C8FFF7-AC74-4A63-A66C-DB6CEAFF431D}" dt="2019-03-11T11:31:54.199" v="189" actId="20577"/>
          <ac:graphicFrameMkLst>
            <pc:docMk/>
            <pc:sldMk cId="1325709261" sldId="260"/>
            <ac:graphicFrameMk id="5" creationId="{38F268E2-BBC7-4814-976D-762B4EF32268}"/>
          </ac:graphicFrameMkLst>
        </pc:graphicFrameChg>
      </pc:sldChg>
      <pc:sldChg chg="modSp">
        <pc:chgData name="Stefan Roth" userId="ac10d8d797012fab" providerId="LiveId" clId="{63C8FFF7-AC74-4A63-A66C-DB6CEAFF431D}" dt="2019-03-11T11:33:37.344" v="198"/>
        <pc:sldMkLst>
          <pc:docMk/>
          <pc:sldMk cId="2066333394" sldId="261"/>
        </pc:sldMkLst>
        <pc:graphicFrameChg chg="mod">
          <ac:chgData name="Stefan Roth" userId="ac10d8d797012fab" providerId="LiveId" clId="{63C8FFF7-AC74-4A63-A66C-DB6CEAFF431D}" dt="2019-03-11T11:33:37.344" v="198"/>
          <ac:graphicFrameMkLst>
            <pc:docMk/>
            <pc:sldMk cId="2066333394" sldId="261"/>
            <ac:graphicFrameMk id="5" creationId="{CB8BFAF4-2564-4B72-A47E-953D8C35174A}"/>
          </ac:graphicFrameMkLst>
        </pc:graphicFrameChg>
      </pc:sldChg>
      <pc:sldChg chg="addSp delSp modSp add mod setBg">
        <pc:chgData name="Stefan Roth" userId="ac10d8d797012fab" providerId="LiveId" clId="{63C8FFF7-AC74-4A63-A66C-DB6CEAFF431D}" dt="2019-03-11T11:27:45.715" v="176" actId="26606"/>
        <pc:sldMkLst>
          <pc:docMk/>
          <pc:sldMk cId="186227339" sldId="262"/>
        </pc:sldMkLst>
        <pc:spChg chg="mod">
          <ac:chgData name="Stefan Roth" userId="ac10d8d797012fab" providerId="LiveId" clId="{63C8FFF7-AC74-4A63-A66C-DB6CEAFF431D}" dt="2019-03-11T11:27:45.715" v="176" actId="26606"/>
          <ac:spMkLst>
            <pc:docMk/>
            <pc:sldMk cId="186227339" sldId="262"/>
            <ac:spMk id="2" creationId="{7BC73C08-8BD1-40F2-8B94-B9BDDA81C310}"/>
          </ac:spMkLst>
        </pc:spChg>
        <pc:spChg chg="del mod">
          <ac:chgData name="Stefan Roth" userId="ac10d8d797012fab" providerId="LiveId" clId="{63C8FFF7-AC74-4A63-A66C-DB6CEAFF431D}" dt="2019-03-11T11:27:45.715" v="176" actId="26606"/>
          <ac:spMkLst>
            <pc:docMk/>
            <pc:sldMk cId="186227339" sldId="262"/>
            <ac:spMk id="3" creationId="{D21BDAF4-8865-4508-BBCE-640C3CAAE3F3}"/>
          </ac:spMkLst>
        </pc:spChg>
        <pc:spChg chg="add">
          <ac:chgData name="Stefan Roth" userId="ac10d8d797012fab" providerId="LiveId" clId="{63C8FFF7-AC74-4A63-A66C-DB6CEAFF431D}" dt="2019-03-11T11:27:45.715" v="176" actId="26606"/>
          <ac:spMkLst>
            <pc:docMk/>
            <pc:sldMk cId="186227339" sldId="262"/>
            <ac:spMk id="10" creationId="{BE95D989-81FA-4BAD-9AD5-E46CEDA91B36}"/>
          </ac:spMkLst>
        </pc:spChg>
        <pc:spChg chg="add">
          <ac:chgData name="Stefan Roth" userId="ac10d8d797012fab" providerId="LiveId" clId="{63C8FFF7-AC74-4A63-A66C-DB6CEAFF431D}" dt="2019-03-11T11:27:45.715" v="176" actId="26606"/>
          <ac:spMkLst>
            <pc:docMk/>
            <pc:sldMk cId="186227339" sldId="262"/>
            <ac:spMk id="12" creationId="{156189E5-8A3E-4CFD-B71B-CCD0F8495E56}"/>
          </ac:spMkLst>
        </pc:spChg>
        <pc:graphicFrameChg chg="add">
          <ac:chgData name="Stefan Roth" userId="ac10d8d797012fab" providerId="LiveId" clId="{63C8FFF7-AC74-4A63-A66C-DB6CEAFF431D}" dt="2019-03-11T11:27:45.715" v="176" actId="26606"/>
          <ac:graphicFrameMkLst>
            <pc:docMk/>
            <pc:sldMk cId="186227339" sldId="262"/>
            <ac:graphicFrameMk id="5" creationId="{17AA7F26-7152-4FAF-B324-17A80EFAFFA5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198318-69C5-4DEF-9C54-2CE9F983E48C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5648127-4B3E-428F-AD0A-AFF6C28B8DE2}">
      <dgm:prSet/>
      <dgm:spPr/>
      <dgm:t>
        <a:bodyPr/>
        <a:lstStyle/>
        <a:p>
          <a:r>
            <a:rPr lang="de-DE"/>
            <a:t>Vorstand</a:t>
          </a:r>
          <a:endParaRPr lang="en-US"/>
        </a:p>
      </dgm:t>
    </dgm:pt>
    <dgm:pt modelId="{FEED7AF0-98BA-43ED-AD60-3EAACD6FA839}" type="parTrans" cxnId="{B54F51DB-A38F-4D09-AE90-5129F91DF164}">
      <dgm:prSet/>
      <dgm:spPr/>
      <dgm:t>
        <a:bodyPr/>
        <a:lstStyle/>
        <a:p>
          <a:endParaRPr lang="en-US"/>
        </a:p>
      </dgm:t>
    </dgm:pt>
    <dgm:pt modelId="{743BA20E-DE5C-4FDB-8799-DA201DE6AD88}" type="sibTrans" cxnId="{B54F51DB-A38F-4D09-AE90-5129F91DF164}">
      <dgm:prSet/>
      <dgm:spPr/>
      <dgm:t>
        <a:bodyPr/>
        <a:lstStyle/>
        <a:p>
          <a:endParaRPr lang="en-US"/>
        </a:p>
      </dgm:t>
    </dgm:pt>
    <dgm:pt modelId="{D3392085-368E-433E-BB3B-856E9DAC0845}">
      <dgm:prSet/>
      <dgm:spPr/>
      <dgm:t>
        <a:bodyPr/>
        <a:lstStyle/>
        <a:p>
          <a:r>
            <a:rPr lang="de-DE"/>
            <a:t>Management </a:t>
          </a:r>
          <a:endParaRPr lang="en-US"/>
        </a:p>
      </dgm:t>
    </dgm:pt>
    <dgm:pt modelId="{EB7D650D-D58A-40B9-A1C4-F2764DC548C1}" type="parTrans" cxnId="{6BE89979-51F3-4BF7-9174-5C0A4A62CB25}">
      <dgm:prSet/>
      <dgm:spPr/>
      <dgm:t>
        <a:bodyPr/>
        <a:lstStyle/>
        <a:p>
          <a:endParaRPr lang="en-US"/>
        </a:p>
      </dgm:t>
    </dgm:pt>
    <dgm:pt modelId="{950745B0-831E-4CFD-8D22-2D4D4EA12C41}" type="sibTrans" cxnId="{6BE89979-51F3-4BF7-9174-5C0A4A62CB25}">
      <dgm:prSet/>
      <dgm:spPr/>
      <dgm:t>
        <a:bodyPr/>
        <a:lstStyle/>
        <a:p>
          <a:endParaRPr lang="en-US"/>
        </a:p>
      </dgm:t>
    </dgm:pt>
    <dgm:pt modelId="{437103CC-D617-4353-B8DA-8DBABB669A52}">
      <dgm:prSet/>
      <dgm:spPr/>
      <dgm:t>
        <a:bodyPr/>
        <a:lstStyle/>
        <a:p>
          <a:r>
            <a:rPr lang="de-DE"/>
            <a:t>Projektleitung</a:t>
          </a:r>
          <a:endParaRPr lang="en-US"/>
        </a:p>
      </dgm:t>
    </dgm:pt>
    <dgm:pt modelId="{AC5E9E9C-FC69-4D07-B3A0-BBB09A08671A}" type="parTrans" cxnId="{D1924F68-6984-46A8-B17A-16F691652555}">
      <dgm:prSet/>
      <dgm:spPr/>
      <dgm:t>
        <a:bodyPr/>
        <a:lstStyle/>
        <a:p>
          <a:endParaRPr lang="en-US"/>
        </a:p>
      </dgm:t>
    </dgm:pt>
    <dgm:pt modelId="{ECDAA145-B73E-4CF5-8DDE-8DB7947EAF89}" type="sibTrans" cxnId="{D1924F68-6984-46A8-B17A-16F691652555}">
      <dgm:prSet/>
      <dgm:spPr/>
      <dgm:t>
        <a:bodyPr/>
        <a:lstStyle/>
        <a:p>
          <a:endParaRPr lang="en-US"/>
        </a:p>
      </dgm:t>
    </dgm:pt>
    <dgm:pt modelId="{808D6C0A-0F4A-4929-8FB7-F2587BBF91FA}">
      <dgm:prSet/>
      <dgm:spPr/>
      <dgm:t>
        <a:bodyPr/>
        <a:lstStyle/>
        <a:p>
          <a:r>
            <a:rPr lang="de-DE"/>
            <a:t>Entwicklung </a:t>
          </a:r>
          <a:endParaRPr lang="en-US"/>
        </a:p>
      </dgm:t>
    </dgm:pt>
    <dgm:pt modelId="{A74FA677-588F-4134-92EC-164700481F1B}" type="parTrans" cxnId="{26098E1E-8AF4-4261-8E24-01E9785B9B0D}">
      <dgm:prSet/>
      <dgm:spPr/>
      <dgm:t>
        <a:bodyPr/>
        <a:lstStyle/>
        <a:p>
          <a:endParaRPr lang="en-US"/>
        </a:p>
      </dgm:t>
    </dgm:pt>
    <dgm:pt modelId="{6577255F-A7DA-44F0-A617-8E9813DE8675}" type="sibTrans" cxnId="{26098E1E-8AF4-4261-8E24-01E9785B9B0D}">
      <dgm:prSet/>
      <dgm:spPr/>
      <dgm:t>
        <a:bodyPr/>
        <a:lstStyle/>
        <a:p>
          <a:endParaRPr lang="en-US"/>
        </a:p>
      </dgm:t>
    </dgm:pt>
    <dgm:pt modelId="{132B4BB6-8E67-4417-A62D-10D8FF450683}">
      <dgm:prSet/>
      <dgm:spPr/>
      <dgm:t>
        <a:bodyPr/>
        <a:lstStyle/>
        <a:p>
          <a:r>
            <a:rPr lang="de-DE"/>
            <a:t>Architektur </a:t>
          </a:r>
          <a:endParaRPr lang="en-US"/>
        </a:p>
      </dgm:t>
    </dgm:pt>
    <dgm:pt modelId="{C8B261AF-4E6E-4B25-8FE2-73B5D197C5D8}" type="parTrans" cxnId="{AC28BD22-3C15-4FA7-85D1-8159C3934604}">
      <dgm:prSet/>
      <dgm:spPr/>
      <dgm:t>
        <a:bodyPr/>
        <a:lstStyle/>
        <a:p>
          <a:endParaRPr lang="en-US"/>
        </a:p>
      </dgm:t>
    </dgm:pt>
    <dgm:pt modelId="{33F3575D-3DC4-4084-B8B8-161745970C7D}" type="sibTrans" cxnId="{AC28BD22-3C15-4FA7-85D1-8159C3934604}">
      <dgm:prSet/>
      <dgm:spPr/>
      <dgm:t>
        <a:bodyPr/>
        <a:lstStyle/>
        <a:p>
          <a:endParaRPr lang="en-US"/>
        </a:p>
      </dgm:t>
    </dgm:pt>
    <dgm:pt modelId="{B9DC0C3C-8646-4E31-8FCD-1118D65464A7}" type="pres">
      <dgm:prSet presAssocID="{63198318-69C5-4DEF-9C54-2CE9F983E48C}" presName="linear" presStyleCnt="0">
        <dgm:presLayoutVars>
          <dgm:animLvl val="lvl"/>
          <dgm:resizeHandles val="exact"/>
        </dgm:presLayoutVars>
      </dgm:prSet>
      <dgm:spPr/>
    </dgm:pt>
    <dgm:pt modelId="{3D02D170-2803-47FD-AAD8-852A45E07617}" type="pres">
      <dgm:prSet presAssocID="{C5648127-4B3E-428F-AD0A-AFF6C28B8DE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C8C2147-B804-4D5F-A486-DAA948159533}" type="pres">
      <dgm:prSet presAssocID="{743BA20E-DE5C-4FDB-8799-DA201DE6AD88}" presName="spacer" presStyleCnt="0"/>
      <dgm:spPr/>
    </dgm:pt>
    <dgm:pt modelId="{B7AEB746-B8D9-4CB0-ABB4-8EA4A1ED6405}" type="pres">
      <dgm:prSet presAssocID="{D3392085-368E-433E-BB3B-856E9DAC084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6FC7B19-5E5F-41C1-99E4-59376F1AF541}" type="pres">
      <dgm:prSet presAssocID="{950745B0-831E-4CFD-8D22-2D4D4EA12C41}" presName="spacer" presStyleCnt="0"/>
      <dgm:spPr/>
    </dgm:pt>
    <dgm:pt modelId="{C19AE5A9-D15C-40C1-A30E-481F41D253E8}" type="pres">
      <dgm:prSet presAssocID="{437103CC-D617-4353-B8DA-8DBABB669A5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659D058-BF3F-4B03-9A27-19DEC5BBB06F}" type="pres">
      <dgm:prSet presAssocID="{ECDAA145-B73E-4CF5-8DDE-8DB7947EAF89}" presName="spacer" presStyleCnt="0"/>
      <dgm:spPr/>
    </dgm:pt>
    <dgm:pt modelId="{D0FC054E-F923-4885-BE45-7487DBFD4E34}" type="pres">
      <dgm:prSet presAssocID="{808D6C0A-0F4A-4929-8FB7-F2587BBF91F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94DF711-33E5-40A4-AF4B-CDAF0C9640A6}" type="pres">
      <dgm:prSet presAssocID="{6577255F-A7DA-44F0-A617-8E9813DE8675}" presName="spacer" presStyleCnt="0"/>
      <dgm:spPr/>
    </dgm:pt>
    <dgm:pt modelId="{213B8533-49BE-4629-A411-0CE85952FEA7}" type="pres">
      <dgm:prSet presAssocID="{132B4BB6-8E67-4417-A62D-10D8FF45068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CFE6C1C-786B-4258-B5C6-7F32A1AC51FF}" type="presOf" srcId="{808D6C0A-0F4A-4929-8FB7-F2587BBF91FA}" destId="{D0FC054E-F923-4885-BE45-7487DBFD4E34}" srcOrd="0" destOrd="0" presId="urn:microsoft.com/office/officeart/2005/8/layout/vList2"/>
    <dgm:cxn modelId="{26098E1E-8AF4-4261-8E24-01E9785B9B0D}" srcId="{63198318-69C5-4DEF-9C54-2CE9F983E48C}" destId="{808D6C0A-0F4A-4929-8FB7-F2587BBF91FA}" srcOrd="3" destOrd="0" parTransId="{A74FA677-588F-4134-92EC-164700481F1B}" sibTransId="{6577255F-A7DA-44F0-A617-8E9813DE8675}"/>
    <dgm:cxn modelId="{AC28BD22-3C15-4FA7-85D1-8159C3934604}" srcId="{63198318-69C5-4DEF-9C54-2CE9F983E48C}" destId="{132B4BB6-8E67-4417-A62D-10D8FF450683}" srcOrd="4" destOrd="0" parTransId="{C8B261AF-4E6E-4B25-8FE2-73B5D197C5D8}" sibTransId="{33F3575D-3DC4-4084-B8B8-161745970C7D}"/>
    <dgm:cxn modelId="{D1924F68-6984-46A8-B17A-16F691652555}" srcId="{63198318-69C5-4DEF-9C54-2CE9F983E48C}" destId="{437103CC-D617-4353-B8DA-8DBABB669A52}" srcOrd="2" destOrd="0" parTransId="{AC5E9E9C-FC69-4D07-B3A0-BBB09A08671A}" sibTransId="{ECDAA145-B73E-4CF5-8DDE-8DB7947EAF89}"/>
    <dgm:cxn modelId="{41A74A6E-71B4-4EB9-BB44-36CB27EE8B67}" type="presOf" srcId="{437103CC-D617-4353-B8DA-8DBABB669A52}" destId="{C19AE5A9-D15C-40C1-A30E-481F41D253E8}" srcOrd="0" destOrd="0" presId="urn:microsoft.com/office/officeart/2005/8/layout/vList2"/>
    <dgm:cxn modelId="{6BE89979-51F3-4BF7-9174-5C0A4A62CB25}" srcId="{63198318-69C5-4DEF-9C54-2CE9F983E48C}" destId="{D3392085-368E-433E-BB3B-856E9DAC0845}" srcOrd="1" destOrd="0" parTransId="{EB7D650D-D58A-40B9-A1C4-F2764DC548C1}" sibTransId="{950745B0-831E-4CFD-8D22-2D4D4EA12C41}"/>
    <dgm:cxn modelId="{E5DBCC94-A51A-4C79-A2B3-0D22969C9509}" type="presOf" srcId="{C5648127-4B3E-428F-AD0A-AFF6C28B8DE2}" destId="{3D02D170-2803-47FD-AAD8-852A45E07617}" srcOrd="0" destOrd="0" presId="urn:microsoft.com/office/officeart/2005/8/layout/vList2"/>
    <dgm:cxn modelId="{B54F51DB-A38F-4D09-AE90-5129F91DF164}" srcId="{63198318-69C5-4DEF-9C54-2CE9F983E48C}" destId="{C5648127-4B3E-428F-AD0A-AFF6C28B8DE2}" srcOrd="0" destOrd="0" parTransId="{FEED7AF0-98BA-43ED-AD60-3EAACD6FA839}" sibTransId="{743BA20E-DE5C-4FDB-8799-DA201DE6AD88}"/>
    <dgm:cxn modelId="{0F8317E4-5C13-4060-AD32-06D033CB6D58}" type="presOf" srcId="{63198318-69C5-4DEF-9C54-2CE9F983E48C}" destId="{B9DC0C3C-8646-4E31-8FCD-1118D65464A7}" srcOrd="0" destOrd="0" presId="urn:microsoft.com/office/officeart/2005/8/layout/vList2"/>
    <dgm:cxn modelId="{573B81E4-1693-4B7B-8C96-E7A990F83277}" type="presOf" srcId="{D3392085-368E-433E-BB3B-856E9DAC0845}" destId="{B7AEB746-B8D9-4CB0-ABB4-8EA4A1ED6405}" srcOrd="0" destOrd="0" presId="urn:microsoft.com/office/officeart/2005/8/layout/vList2"/>
    <dgm:cxn modelId="{556C1EFB-FA5C-42A4-BF4B-51A6F38AF042}" type="presOf" srcId="{132B4BB6-8E67-4417-A62D-10D8FF450683}" destId="{213B8533-49BE-4629-A411-0CE85952FEA7}" srcOrd="0" destOrd="0" presId="urn:microsoft.com/office/officeart/2005/8/layout/vList2"/>
    <dgm:cxn modelId="{3E71820A-04AD-429F-857D-FB7B8657FC0A}" type="presParOf" srcId="{B9DC0C3C-8646-4E31-8FCD-1118D65464A7}" destId="{3D02D170-2803-47FD-AAD8-852A45E07617}" srcOrd="0" destOrd="0" presId="urn:microsoft.com/office/officeart/2005/8/layout/vList2"/>
    <dgm:cxn modelId="{6E916B24-B841-4155-A8FC-D22E220EA625}" type="presParOf" srcId="{B9DC0C3C-8646-4E31-8FCD-1118D65464A7}" destId="{3C8C2147-B804-4D5F-A486-DAA948159533}" srcOrd="1" destOrd="0" presId="urn:microsoft.com/office/officeart/2005/8/layout/vList2"/>
    <dgm:cxn modelId="{53C302C1-BD34-464F-B036-9483CE2C6CD7}" type="presParOf" srcId="{B9DC0C3C-8646-4E31-8FCD-1118D65464A7}" destId="{B7AEB746-B8D9-4CB0-ABB4-8EA4A1ED6405}" srcOrd="2" destOrd="0" presId="urn:microsoft.com/office/officeart/2005/8/layout/vList2"/>
    <dgm:cxn modelId="{8088FC76-6B53-4AE7-BF04-8858345EB451}" type="presParOf" srcId="{B9DC0C3C-8646-4E31-8FCD-1118D65464A7}" destId="{56FC7B19-5E5F-41C1-99E4-59376F1AF541}" srcOrd="3" destOrd="0" presId="urn:microsoft.com/office/officeart/2005/8/layout/vList2"/>
    <dgm:cxn modelId="{E3B06AE4-91D4-420B-8659-BED65DB49325}" type="presParOf" srcId="{B9DC0C3C-8646-4E31-8FCD-1118D65464A7}" destId="{C19AE5A9-D15C-40C1-A30E-481F41D253E8}" srcOrd="4" destOrd="0" presId="urn:microsoft.com/office/officeart/2005/8/layout/vList2"/>
    <dgm:cxn modelId="{3EF32DC0-6A55-4452-9E7A-76889E323B69}" type="presParOf" srcId="{B9DC0C3C-8646-4E31-8FCD-1118D65464A7}" destId="{D659D058-BF3F-4B03-9A27-19DEC5BBB06F}" srcOrd="5" destOrd="0" presId="urn:microsoft.com/office/officeart/2005/8/layout/vList2"/>
    <dgm:cxn modelId="{F8C576D5-BC2E-4219-B0DE-1F34C33AD044}" type="presParOf" srcId="{B9DC0C3C-8646-4E31-8FCD-1118D65464A7}" destId="{D0FC054E-F923-4885-BE45-7487DBFD4E34}" srcOrd="6" destOrd="0" presId="urn:microsoft.com/office/officeart/2005/8/layout/vList2"/>
    <dgm:cxn modelId="{679C619C-6BA0-4BF3-8FE1-2D4DAD809794}" type="presParOf" srcId="{B9DC0C3C-8646-4E31-8FCD-1118D65464A7}" destId="{994DF711-33E5-40A4-AF4B-CDAF0C9640A6}" srcOrd="7" destOrd="0" presId="urn:microsoft.com/office/officeart/2005/8/layout/vList2"/>
    <dgm:cxn modelId="{4F87A622-0AE9-4BB4-884B-BAD27A7F59B5}" type="presParOf" srcId="{B9DC0C3C-8646-4E31-8FCD-1118D65464A7}" destId="{213B8533-49BE-4629-A411-0CE85952FEA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11B5CC-94C0-4F9D-B9D3-67A9EC5199C0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DF28EDD-4BCA-4132-A796-19AF6B444D2E}">
      <dgm:prSet/>
      <dgm:spPr/>
      <dgm:t>
        <a:bodyPr/>
        <a:lstStyle/>
        <a:p>
          <a:r>
            <a:rPr lang="de-DE"/>
            <a:t>Mehr als nur ein Projekt</a:t>
          </a:r>
          <a:endParaRPr lang="en-US"/>
        </a:p>
      </dgm:t>
    </dgm:pt>
    <dgm:pt modelId="{CE7459A5-35CC-4AFC-808C-D329C40B4816}" type="parTrans" cxnId="{1F75B269-AFAE-4704-B11A-1F28F5818EFC}">
      <dgm:prSet/>
      <dgm:spPr/>
      <dgm:t>
        <a:bodyPr/>
        <a:lstStyle/>
        <a:p>
          <a:endParaRPr lang="en-US"/>
        </a:p>
      </dgm:t>
    </dgm:pt>
    <dgm:pt modelId="{F13901BC-9C93-4A8F-92C1-F85AA0A5E19A}" type="sibTrans" cxnId="{1F75B269-AFAE-4704-B11A-1F28F5818EFC}">
      <dgm:prSet/>
      <dgm:spPr/>
      <dgm:t>
        <a:bodyPr/>
        <a:lstStyle/>
        <a:p>
          <a:endParaRPr lang="en-US"/>
        </a:p>
      </dgm:t>
    </dgm:pt>
    <dgm:pt modelId="{E098A52C-3128-4F8C-AFE6-D3A4246A24EE}">
      <dgm:prSet/>
      <dgm:spPr/>
      <dgm:t>
        <a:bodyPr/>
        <a:lstStyle/>
        <a:p>
          <a:r>
            <a:rPr lang="de-DE" dirty="0"/>
            <a:t>Top Führungskräfte</a:t>
          </a:r>
          <a:endParaRPr lang="en-US" dirty="0"/>
        </a:p>
      </dgm:t>
    </dgm:pt>
    <dgm:pt modelId="{D806355C-7BA0-4DBF-8EFD-A2FA14B83559}" type="parTrans" cxnId="{320653D0-7844-4AB7-B93F-8D102A127F04}">
      <dgm:prSet/>
      <dgm:spPr/>
      <dgm:t>
        <a:bodyPr/>
        <a:lstStyle/>
        <a:p>
          <a:endParaRPr lang="en-US"/>
        </a:p>
      </dgm:t>
    </dgm:pt>
    <dgm:pt modelId="{2255E3FB-A0A5-4FC1-BDB8-11C17420FFE6}" type="sibTrans" cxnId="{320653D0-7844-4AB7-B93F-8D102A127F04}">
      <dgm:prSet/>
      <dgm:spPr/>
      <dgm:t>
        <a:bodyPr/>
        <a:lstStyle/>
        <a:p>
          <a:endParaRPr lang="en-US"/>
        </a:p>
      </dgm:t>
    </dgm:pt>
    <dgm:pt modelId="{B7BE4D2F-0257-4BF7-AD44-D8774B9FA3F8}">
      <dgm:prSet/>
      <dgm:spPr/>
      <dgm:t>
        <a:bodyPr/>
        <a:lstStyle/>
        <a:p>
          <a:r>
            <a:rPr lang="de-DE"/>
            <a:t>Marktführer</a:t>
          </a:r>
          <a:endParaRPr lang="en-US"/>
        </a:p>
      </dgm:t>
    </dgm:pt>
    <dgm:pt modelId="{AAA3E4E3-40D8-48AC-8CCA-43928CA2EFA6}" type="parTrans" cxnId="{51F063B4-0073-4837-902A-9621AC3EA121}">
      <dgm:prSet/>
      <dgm:spPr/>
      <dgm:t>
        <a:bodyPr/>
        <a:lstStyle/>
        <a:p>
          <a:endParaRPr lang="en-US"/>
        </a:p>
      </dgm:t>
    </dgm:pt>
    <dgm:pt modelId="{3C9666E0-E34B-463C-A9CA-81C7A9900E9E}" type="sibTrans" cxnId="{51F063B4-0073-4837-902A-9621AC3EA121}">
      <dgm:prSet/>
      <dgm:spPr/>
      <dgm:t>
        <a:bodyPr/>
        <a:lstStyle/>
        <a:p>
          <a:endParaRPr lang="en-US"/>
        </a:p>
      </dgm:t>
    </dgm:pt>
    <dgm:pt modelId="{BF55F20E-CCFD-49DB-A133-BFB4B3778718}">
      <dgm:prSet/>
      <dgm:spPr/>
      <dgm:t>
        <a:bodyPr/>
        <a:lstStyle/>
        <a:p>
          <a:r>
            <a:rPr lang="de-DE" dirty="0"/>
            <a:t>Wenn sie an Städtereise denken dann denken sie an </a:t>
          </a:r>
          <a:r>
            <a:rPr lang="de-DE" dirty="0" err="1"/>
            <a:t>UrbanExplorer</a:t>
          </a:r>
          <a:endParaRPr lang="en-US" dirty="0"/>
        </a:p>
      </dgm:t>
    </dgm:pt>
    <dgm:pt modelId="{4DBEA5B8-7394-408D-951D-E503010666B1}" type="parTrans" cxnId="{1787F08A-08B7-47DD-A408-9603FD7E9250}">
      <dgm:prSet/>
      <dgm:spPr/>
      <dgm:t>
        <a:bodyPr/>
        <a:lstStyle/>
        <a:p>
          <a:endParaRPr lang="en-US"/>
        </a:p>
      </dgm:t>
    </dgm:pt>
    <dgm:pt modelId="{591A843B-5F7D-46B2-90B8-52BCF040017D}" type="sibTrans" cxnId="{1787F08A-08B7-47DD-A408-9603FD7E9250}">
      <dgm:prSet/>
      <dgm:spPr/>
      <dgm:t>
        <a:bodyPr/>
        <a:lstStyle/>
        <a:p>
          <a:endParaRPr lang="en-US"/>
        </a:p>
      </dgm:t>
    </dgm:pt>
    <dgm:pt modelId="{90AA061B-E143-4296-9C34-9CADEC53B229}" type="pres">
      <dgm:prSet presAssocID="{9D11B5CC-94C0-4F9D-B9D3-67A9EC5199C0}" presName="root" presStyleCnt="0">
        <dgm:presLayoutVars>
          <dgm:dir/>
          <dgm:resizeHandles val="exact"/>
        </dgm:presLayoutVars>
      </dgm:prSet>
      <dgm:spPr/>
    </dgm:pt>
    <dgm:pt modelId="{41FD54F8-554C-4C45-AFAD-0D5ED6F64BC9}" type="pres">
      <dgm:prSet presAssocID="{2DF28EDD-4BCA-4132-A796-19AF6B444D2E}" presName="compNode" presStyleCnt="0"/>
      <dgm:spPr/>
    </dgm:pt>
    <dgm:pt modelId="{7FE6CCB8-3364-4DF2-BB89-7328D9232394}" type="pres">
      <dgm:prSet presAssocID="{2DF28EDD-4BCA-4132-A796-19AF6B444D2E}" presName="bgRect" presStyleLbl="bgShp" presStyleIdx="0" presStyleCnt="4"/>
      <dgm:spPr/>
    </dgm:pt>
    <dgm:pt modelId="{8A54B424-A9C9-455F-9BA0-1808303D22DF}" type="pres">
      <dgm:prSet presAssocID="{2DF28EDD-4BCA-4132-A796-19AF6B444D2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BCAAB844-313F-43AA-B437-2F533E370FB5}" type="pres">
      <dgm:prSet presAssocID="{2DF28EDD-4BCA-4132-A796-19AF6B444D2E}" presName="spaceRect" presStyleCnt="0"/>
      <dgm:spPr/>
    </dgm:pt>
    <dgm:pt modelId="{F8E11209-587E-4CFB-A515-89E448FC09A6}" type="pres">
      <dgm:prSet presAssocID="{2DF28EDD-4BCA-4132-A796-19AF6B444D2E}" presName="parTx" presStyleLbl="revTx" presStyleIdx="0" presStyleCnt="4">
        <dgm:presLayoutVars>
          <dgm:chMax val="0"/>
          <dgm:chPref val="0"/>
        </dgm:presLayoutVars>
      </dgm:prSet>
      <dgm:spPr/>
    </dgm:pt>
    <dgm:pt modelId="{B8C10FCD-2C4F-48E4-8B8D-B38C97526F1E}" type="pres">
      <dgm:prSet presAssocID="{F13901BC-9C93-4A8F-92C1-F85AA0A5E19A}" presName="sibTrans" presStyleCnt="0"/>
      <dgm:spPr/>
    </dgm:pt>
    <dgm:pt modelId="{545A39C5-FF8E-40F9-AFE9-F5D6EB77B290}" type="pres">
      <dgm:prSet presAssocID="{E098A52C-3128-4F8C-AFE6-D3A4246A24EE}" presName="compNode" presStyleCnt="0"/>
      <dgm:spPr/>
    </dgm:pt>
    <dgm:pt modelId="{D404068F-8A93-424C-80A6-128679CCA846}" type="pres">
      <dgm:prSet presAssocID="{E098A52C-3128-4F8C-AFE6-D3A4246A24EE}" presName="bgRect" presStyleLbl="bgShp" presStyleIdx="1" presStyleCnt="4"/>
      <dgm:spPr/>
    </dgm:pt>
    <dgm:pt modelId="{B4BF28D6-496F-451B-AC09-D9FEFEE72554}" type="pres">
      <dgm:prSet presAssocID="{E098A52C-3128-4F8C-AFE6-D3A4246A24E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8F448198-7F3C-40A7-9361-CB4CD5CBE873}" type="pres">
      <dgm:prSet presAssocID="{E098A52C-3128-4F8C-AFE6-D3A4246A24EE}" presName="spaceRect" presStyleCnt="0"/>
      <dgm:spPr/>
    </dgm:pt>
    <dgm:pt modelId="{3422955B-4D83-45C9-9DB5-7D2C9C554947}" type="pres">
      <dgm:prSet presAssocID="{E098A52C-3128-4F8C-AFE6-D3A4246A24EE}" presName="parTx" presStyleLbl="revTx" presStyleIdx="1" presStyleCnt="4">
        <dgm:presLayoutVars>
          <dgm:chMax val="0"/>
          <dgm:chPref val="0"/>
        </dgm:presLayoutVars>
      </dgm:prSet>
      <dgm:spPr/>
    </dgm:pt>
    <dgm:pt modelId="{0CF91DCF-39E7-4992-B4E1-AE154DB79D64}" type="pres">
      <dgm:prSet presAssocID="{2255E3FB-A0A5-4FC1-BDB8-11C17420FFE6}" presName="sibTrans" presStyleCnt="0"/>
      <dgm:spPr/>
    </dgm:pt>
    <dgm:pt modelId="{FC25CED2-6726-460C-B3DA-A3553BD3F8B1}" type="pres">
      <dgm:prSet presAssocID="{B7BE4D2F-0257-4BF7-AD44-D8774B9FA3F8}" presName="compNode" presStyleCnt="0"/>
      <dgm:spPr/>
    </dgm:pt>
    <dgm:pt modelId="{7ACB84BA-1C86-4C44-90C5-5F148B0CD13B}" type="pres">
      <dgm:prSet presAssocID="{B7BE4D2F-0257-4BF7-AD44-D8774B9FA3F8}" presName="bgRect" presStyleLbl="bgShp" presStyleIdx="2" presStyleCnt="4" custLinFactNeighborX="0" custLinFactNeighborY="-859"/>
      <dgm:spPr/>
    </dgm:pt>
    <dgm:pt modelId="{C53CD636-206C-48A4-8C3D-43C382BC0F46}" type="pres">
      <dgm:prSet presAssocID="{B7BE4D2F-0257-4BF7-AD44-D8774B9FA3F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A7B17FD3-2566-4C91-A5A3-DBE4A3C2CF66}" type="pres">
      <dgm:prSet presAssocID="{B7BE4D2F-0257-4BF7-AD44-D8774B9FA3F8}" presName="spaceRect" presStyleCnt="0"/>
      <dgm:spPr/>
    </dgm:pt>
    <dgm:pt modelId="{536AD0DC-3EF8-4A5C-8CF7-F459B4B2C32E}" type="pres">
      <dgm:prSet presAssocID="{B7BE4D2F-0257-4BF7-AD44-D8774B9FA3F8}" presName="parTx" presStyleLbl="revTx" presStyleIdx="2" presStyleCnt="4">
        <dgm:presLayoutVars>
          <dgm:chMax val="0"/>
          <dgm:chPref val="0"/>
        </dgm:presLayoutVars>
      </dgm:prSet>
      <dgm:spPr/>
    </dgm:pt>
    <dgm:pt modelId="{87FECFEE-B5B1-4101-A678-6479BBDE9BC2}" type="pres">
      <dgm:prSet presAssocID="{3C9666E0-E34B-463C-A9CA-81C7A9900E9E}" presName="sibTrans" presStyleCnt="0"/>
      <dgm:spPr/>
    </dgm:pt>
    <dgm:pt modelId="{36FCC56F-102C-41DD-9246-2DDCE4916F90}" type="pres">
      <dgm:prSet presAssocID="{BF55F20E-CCFD-49DB-A133-BFB4B3778718}" presName="compNode" presStyleCnt="0"/>
      <dgm:spPr/>
    </dgm:pt>
    <dgm:pt modelId="{5A733410-1038-45FF-94AD-BF73D64CA6B0}" type="pres">
      <dgm:prSet presAssocID="{BF55F20E-CCFD-49DB-A133-BFB4B3778718}" presName="bgRect" presStyleLbl="bgShp" presStyleIdx="3" presStyleCnt="4"/>
      <dgm:spPr/>
    </dgm:pt>
    <dgm:pt modelId="{DD32C099-4D49-4B53-AABC-7C568179038F}" type="pres">
      <dgm:prSet presAssocID="{BF55F20E-CCFD-49DB-A133-BFB4B377871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8DDB2E5F-7136-4506-B42C-5CAD9E45E669}" type="pres">
      <dgm:prSet presAssocID="{BF55F20E-CCFD-49DB-A133-BFB4B3778718}" presName="spaceRect" presStyleCnt="0"/>
      <dgm:spPr/>
    </dgm:pt>
    <dgm:pt modelId="{F6D0CF43-AF5E-41B6-BE1B-0512A77A9B9B}" type="pres">
      <dgm:prSet presAssocID="{BF55F20E-CCFD-49DB-A133-BFB4B377871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8A55805-CCC1-4DC8-87AB-AE37F2D607D3}" type="presOf" srcId="{2DF28EDD-4BCA-4132-A796-19AF6B444D2E}" destId="{F8E11209-587E-4CFB-A515-89E448FC09A6}" srcOrd="0" destOrd="0" presId="urn:microsoft.com/office/officeart/2018/2/layout/IconVerticalSolidList"/>
    <dgm:cxn modelId="{4A89435D-A116-4BA4-AB07-A81D0E775EC5}" type="presOf" srcId="{E098A52C-3128-4F8C-AFE6-D3A4246A24EE}" destId="{3422955B-4D83-45C9-9DB5-7D2C9C554947}" srcOrd="0" destOrd="0" presId="urn:microsoft.com/office/officeart/2018/2/layout/IconVerticalSolidList"/>
    <dgm:cxn modelId="{1F75B269-AFAE-4704-B11A-1F28F5818EFC}" srcId="{9D11B5CC-94C0-4F9D-B9D3-67A9EC5199C0}" destId="{2DF28EDD-4BCA-4132-A796-19AF6B444D2E}" srcOrd="0" destOrd="0" parTransId="{CE7459A5-35CC-4AFC-808C-D329C40B4816}" sibTransId="{F13901BC-9C93-4A8F-92C1-F85AA0A5E19A}"/>
    <dgm:cxn modelId="{1787F08A-08B7-47DD-A408-9603FD7E9250}" srcId="{9D11B5CC-94C0-4F9D-B9D3-67A9EC5199C0}" destId="{BF55F20E-CCFD-49DB-A133-BFB4B3778718}" srcOrd="3" destOrd="0" parTransId="{4DBEA5B8-7394-408D-951D-E503010666B1}" sibTransId="{591A843B-5F7D-46B2-90B8-52BCF040017D}"/>
    <dgm:cxn modelId="{CEDC02B2-94E3-4ED9-98E7-9886465E2DE7}" type="presOf" srcId="{B7BE4D2F-0257-4BF7-AD44-D8774B9FA3F8}" destId="{536AD0DC-3EF8-4A5C-8CF7-F459B4B2C32E}" srcOrd="0" destOrd="0" presId="urn:microsoft.com/office/officeart/2018/2/layout/IconVerticalSolidList"/>
    <dgm:cxn modelId="{51F063B4-0073-4837-902A-9621AC3EA121}" srcId="{9D11B5CC-94C0-4F9D-B9D3-67A9EC5199C0}" destId="{B7BE4D2F-0257-4BF7-AD44-D8774B9FA3F8}" srcOrd="2" destOrd="0" parTransId="{AAA3E4E3-40D8-48AC-8CCA-43928CA2EFA6}" sibTransId="{3C9666E0-E34B-463C-A9CA-81C7A9900E9E}"/>
    <dgm:cxn modelId="{387233CA-ECE4-4597-B948-99E3C90DBC61}" type="presOf" srcId="{9D11B5CC-94C0-4F9D-B9D3-67A9EC5199C0}" destId="{90AA061B-E143-4296-9C34-9CADEC53B229}" srcOrd="0" destOrd="0" presId="urn:microsoft.com/office/officeart/2018/2/layout/IconVerticalSolidList"/>
    <dgm:cxn modelId="{320653D0-7844-4AB7-B93F-8D102A127F04}" srcId="{9D11B5CC-94C0-4F9D-B9D3-67A9EC5199C0}" destId="{E098A52C-3128-4F8C-AFE6-D3A4246A24EE}" srcOrd="1" destOrd="0" parTransId="{D806355C-7BA0-4DBF-8EFD-A2FA14B83559}" sibTransId="{2255E3FB-A0A5-4FC1-BDB8-11C17420FFE6}"/>
    <dgm:cxn modelId="{819CC2E4-6DBB-4311-9029-81D6CA374003}" type="presOf" srcId="{BF55F20E-CCFD-49DB-A133-BFB4B3778718}" destId="{F6D0CF43-AF5E-41B6-BE1B-0512A77A9B9B}" srcOrd="0" destOrd="0" presId="urn:microsoft.com/office/officeart/2018/2/layout/IconVerticalSolidList"/>
    <dgm:cxn modelId="{D08D6A8D-F921-47B9-A96B-73ECDB758415}" type="presParOf" srcId="{90AA061B-E143-4296-9C34-9CADEC53B229}" destId="{41FD54F8-554C-4C45-AFAD-0D5ED6F64BC9}" srcOrd="0" destOrd="0" presId="urn:microsoft.com/office/officeart/2018/2/layout/IconVerticalSolidList"/>
    <dgm:cxn modelId="{EB24362F-C6DF-43E3-AEA0-C29D21C78B83}" type="presParOf" srcId="{41FD54F8-554C-4C45-AFAD-0D5ED6F64BC9}" destId="{7FE6CCB8-3364-4DF2-BB89-7328D9232394}" srcOrd="0" destOrd="0" presId="urn:microsoft.com/office/officeart/2018/2/layout/IconVerticalSolidList"/>
    <dgm:cxn modelId="{6CC95B73-5D93-4D8E-A4DD-1AB4DD3A3160}" type="presParOf" srcId="{41FD54F8-554C-4C45-AFAD-0D5ED6F64BC9}" destId="{8A54B424-A9C9-455F-9BA0-1808303D22DF}" srcOrd="1" destOrd="0" presId="urn:microsoft.com/office/officeart/2018/2/layout/IconVerticalSolidList"/>
    <dgm:cxn modelId="{337BC160-0633-483B-A389-B130A4E63F10}" type="presParOf" srcId="{41FD54F8-554C-4C45-AFAD-0D5ED6F64BC9}" destId="{BCAAB844-313F-43AA-B437-2F533E370FB5}" srcOrd="2" destOrd="0" presId="urn:microsoft.com/office/officeart/2018/2/layout/IconVerticalSolidList"/>
    <dgm:cxn modelId="{478BD796-E1BC-42F5-9EAE-4F2BA6511263}" type="presParOf" srcId="{41FD54F8-554C-4C45-AFAD-0D5ED6F64BC9}" destId="{F8E11209-587E-4CFB-A515-89E448FC09A6}" srcOrd="3" destOrd="0" presId="urn:microsoft.com/office/officeart/2018/2/layout/IconVerticalSolidList"/>
    <dgm:cxn modelId="{62A66FB2-1F83-4E8F-BDE6-C89927E6E90F}" type="presParOf" srcId="{90AA061B-E143-4296-9C34-9CADEC53B229}" destId="{B8C10FCD-2C4F-48E4-8B8D-B38C97526F1E}" srcOrd="1" destOrd="0" presId="urn:microsoft.com/office/officeart/2018/2/layout/IconVerticalSolidList"/>
    <dgm:cxn modelId="{6B02F557-7C24-4F5D-AFC3-5C6B105F2E7A}" type="presParOf" srcId="{90AA061B-E143-4296-9C34-9CADEC53B229}" destId="{545A39C5-FF8E-40F9-AFE9-F5D6EB77B290}" srcOrd="2" destOrd="0" presId="urn:microsoft.com/office/officeart/2018/2/layout/IconVerticalSolidList"/>
    <dgm:cxn modelId="{C681B106-B4F1-459D-9558-EF9ED33A751C}" type="presParOf" srcId="{545A39C5-FF8E-40F9-AFE9-F5D6EB77B290}" destId="{D404068F-8A93-424C-80A6-128679CCA846}" srcOrd="0" destOrd="0" presId="urn:microsoft.com/office/officeart/2018/2/layout/IconVerticalSolidList"/>
    <dgm:cxn modelId="{9ADF9B15-E8C0-4EAF-BBB9-B9AFB5BFD129}" type="presParOf" srcId="{545A39C5-FF8E-40F9-AFE9-F5D6EB77B290}" destId="{B4BF28D6-496F-451B-AC09-D9FEFEE72554}" srcOrd="1" destOrd="0" presId="urn:microsoft.com/office/officeart/2018/2/layout/IconVerticalSolidList"/>
    <dgm:cxn modelId="{F3340708-32A9-47D8-8066-5010EAFCE658}" type="presParOf" srcId="{545A39C5-FF8E-40F9-AFE9-F5D6EB77B290}" destId="{8F448198-7F3C-40A7-9361-CB4CD5CBE873}" srcOrd="2" destOrd="0" presId="urn:microsoft.com/office/officeart/2018/2/layout/IconVerticalSolidList"/>
    <dgm:cxn modelId="{3A6C381C-1B15-45D8-BBCE-2EB86BB3295D}" type="presParOf" srcId="{545A39C5-FF8E-40F9-AFE9-F5D6EB77B290}" destId="{3422955B-4D83-45C9-9DB5-7D2C9C554947}" srcOrd="3" destOrd="0" presId="urn:microsoft.com/office/officeart/2018/2/layout/IconVerticalSolidList"/>
    <dgm:cxn modelId="{BEC5314A-2D1E-42C2-AFEF-DF8D520AE433}" type="presParOf" srcId="{90AA061B-E143-4296-9C34-9CADEC53B229}" destId="{0CF91DCF-39E7-4992-B4E1-AE154DB79D64}" srcOrd="3" destOrd="0" presId="urn:microsoft.com/office/officeart/2018/2/layout/IconVerticalSolidList"/>
    <dgm:cxn modelId="{8D8EC578-7BB6-4407-82BB-4B16F0499142}" type="presParOf" srcId="{90AA061B-E143-4296-9C34-9CADEC53B229}" destId="{FC25CED2-6726-460C-B3DA-A3553BD3F8B1}" srcOrd="4" destOrd="0" presId="urn:microsoft.com/office/officeart/2018/2/layout/IconVerticalSolidList"/>
    <dgm:cxn modelId="{77F9E9B8-3E1E-42C1-A078-5561DF8E1F58}" type="presParOf" srcId="{FC25CED2-6726-460C-B3DA-A3553BD3F8B1}" destId="{7ACB84BA-1C86-4C44-90C5-5F148B0CD13B}" srcOrd="0" destOrd="0" presId="urn:microsoft.com/office/officeart/2018/2/layout/IconVerticalSolidList"/>
    <dgm:cxn modelId="{3A7CBFD0-1CC0-4C0B-B2C5-4E57481D73F2}" type="presParOf" srcId="{FC25CED2-6726-460C-B3DA-A3553BD3F8B1}" destId="{C53CD636-206C-48A4-8C3D-43C382BC0F46}" srcOrd="1" destOrd="0" presId="urn:microsoft.com/office/officeart/2018/2/layout/IconVerticalSolidList"/>
    <dgm:cxn modelId="{178E6BEA-AD68-454D-966A-1610036EE035}" type="presParOf" srcId="{FC25CED2-6726-460C-B3DA-A3553BD3F8B1}" destId="{A7B17FD3-2566-4C91-A5A3-DBE4A3C2CF66}" srcOrd="2" destOrd="0" presId="urn:microsoft.com/office/officeart/2018/2/layout/IconVerticalSolidList"/>
    <dgm:cxn modelId="{463F177C-6B47-42C9-AB89-C60834503FDD}" type="presParOf" srcId="{FC25CED2-6726-460C-B3DA-A3553BD3F8B1}" destId="{536AD0DC-3EF8-4A5C-8CF7-F459B4B2C32E}" srcOrd="3" destOrd="0" presId="urn:microsoft.com/office/officeart/2018/2/layout/IconVerticalSolidList"/>
    <dgm:cxn modelId="{312C2FDC-FE2E-4A40-9165-712944088234}" type="presParOf" srcId="{90AA061B-E143-4296-9C34-9CADEC53B229}" destId="{87FECFEE-B5B1-4101-A678-6479BBDE9BC2}" srcOrd="5" destOrd="0" presId="urn:microsoft.com/office/officeart/2018/2/layout/IconVerticalSolidList"/>
    <dgm:cxn modelId="{35D88C17-CD9C-4E3A-92A7-A8A8AAB2C43C}" type="presParOf" srcId="{90AA061B-E143-4296-9C34-9CADEC53B229}" destId="{36FCC56F-102C-41DD-9246-2DDCE4916F90}" srcOrd="6" destOrd="0" presId="urn:microsoft.com/office/officeart/2018/2/layout/IconVerticalSolidList"/>
    <dgm:cxn modelId="{50608C74-1BFF-4154-A68F-EB24070D5438}" type="presParOf" srcId="{36FCC56F-102C-41DD-9246-2DDCE4916F90}" destId="{5A733410-1038-45FF-94AD-BF73D64CA6B0}" srcOrd="0" destOrd="0" presId="urn:microsoft.com/office/officeart/2018/2/layout/IconVerticalSolidList"/>
    <dgm:cxn modelId="{3849CFE4-2AF8-4FC9-BCF2-479E733E2AA5}" type="presParOf" srcId="{36FCC56F-102C-41DD-9246-2DDCE4916F90}" destId="{DD32C099-4D49-4B53-AABC-7C568179038F}" srcOrd="1" destOrd="0" presId="urn:microsoft.com/office/officeart/2018/2/layout/IconVerticalSolidList"/>
    <dgm:cxn modelId="{BCBCC4D2-742B-47D6-A3EF-EF949C04BA35}" type="presParOf" srcId="{36FCC56F-102C-41DD-9246-2DDCE4916F90}" destId="{8DDB2E5F-7136-4506-B42C-5CAD9E45E669}" srcOrd="2" destOrd="0" presId="urn:microsoft.com/office/officeart/2018/2/layout/IconVerticalSolidList"/>
    <dgm:cxn modelId="{BC69789E-0263-4265-BAA4-4965BBA35C0C}" type="presParOf" srcId="{36FCC56F-102C-41DD-9246-2DDCE4916F90}" destId="{F6D0CF43-AF5E-41B6-BE1B-0512A77A9B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246277-2879-4186-81E0-BFD213707F89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877F234-0539-46E4-B32B-5A02E05610FE}">
      <dgm:prSet/>
      <dgm:spPr/>
      <dgm:t>
        <a:bodyPr/>
        <a:lstStyle/>
        <a:p>
          <a:r>
            <a:rPr lang="de-DE" dirty="0"/>
            <a:t>Idee </a:t>
          </a:r>
          <a:endParaRPr lang="en-US" dirty="0"/>
        </a:p>
      </dgm:t>
    </dgm:pt>
    <dgm:pt modelId="{363924F0-876C-4356-B069-65BCDE2639D8}" type="parTrans" cxnId="{98465428-8421-435E-90C7-512904424D8A}">
      <dgm:prSet/>
      <dgm:spPr/>
      <dgm:t>
        <a:bodyPr/>
        <a:lstStyle/>
        <a:p>
          <a:endParaRPr lang="en-US"/>
        </a:p>
      </dgm:t>
    </dgm:pt>
    <dgm:pt modelId="{468B2FE4-9BA9-47F0-8C1C-1AB0898C14B5}" type="sibTrans" cxnId="{98465428-8421-435E-90C7-512904424D8A}">
      <dgm:prSet/>
      <dgm:spPr/>
      <dgm:t>
        <a:bodyPr/>
        <a:lstStyle/>
        <a:p>
          <a:endParaRPr lang="en-US"/>
        </a:p>
      </dgm:t>
    </dgm:pt>
    <dgm:pt modelId="{4B101F39-AF88-40CC-A4F5-78287BD8CBE8}">
      <dgm:prSet/>
      <dgm:spPr/>
      <dgm:t>
        <a:bodyPr/>
        <a:lstStyle/>
        <a:p>
          <a:r>
            <a:rPr lang="de-DE" dirty="0"/>
            <a:t>Agil</a:t>
          </a:r>
          <a:endParaRPr lang="en-US" dirty="0"/>
        </a:p>
      </dgm:t>
    </dgm:pt>
    <dgm:pt modelId="{55F504EB-AB08-4A8A-A4FF-1536D74057D4}" type="parTrans" cxnId="{FDEC7C20-28BB-4BC6-8B92-DE51DC7FED79}">
      <dgm:prSet/>
      <dgm:spPr/>
      <dgm:t>
        <a:bodyPr/>
        <a:lstStyle/>
        <a:p>
          <a:endParaRPr lang="en-US"/>
        </a:p>
      </dgm:t>
    </dgm:pt>
    <dgm:pt modelId="{845A574F-4C42-4002-9C19-D6DF7C9CFC94}" type="sibTrans" cxnId="{FDEC7C20-28BB-4BC6-8B92-DE51DC7FED79}">
      <dgm:prSet/>
      <dgm:spPr/>
      <dgm:t>
        <a:bodyPr/>
        <a:lstStyle/>
        <a:p>
          <a:endParaRPr lang="en-US"/>
        </a:p>
      </dgm:t>
    </dgm:pt>
    <dgm:pt modelId="{66CE1ABB-2C8D-4775-8E66-AC8AFBE6BBE5}">
      <dgm:prSet/>
      <dgm:spPr/>
      <dgm:t>
        <a:bodyPr/>
        <a:lstStyle/>
        <a:p>
          <a:r>
            <a:rPr lang="de-DE"/>
            <a:t>Scrum </a:t>
          </a:r>
          <a:endParaRPr lang="en-US"/>
        </a:p>
      </dgm:t>
    </dgm:pt>
    <dgm:pt modelId="{06CCB5F0-3816-4884-87E0-E3680BC6F3B0}" type="parTrans" cxnId="{786B91C4-937C-4F0D-8110-BFED37949E67}">
      <dgm:prSet/>
      <dgm:spPr/>
      <dgm:t>
        <a:bodyPr/>
        <a:lstStyle/>
        <a:p>
          <a:endParaRPr lang="en-US"/>
        </a:p>
      </dgm:t>
    </dgm:pt>
    <dgm:pt modelId="{D8DE0717-D5BB-484F-849D-85AE35CC2AF9}" type="sibTrans" cxnId="{786B91C4-937C-4F0D-8110-BFED37949E67}">
      <dgm:prSet/>
      <dgm:spPr/>
      <dgm:t>
        <a:bodyPr/>
        <a:lstStyle/>
        <a:p>
          <a:endParaRPr lang="en-US"/>
        </a:p>
      </dgm:t>
    </dgm:pt>
    <dgm:pt modelId="{2D7CFC96-74AE-477D-BFDC-B2529FACC2B0}">
      <dgm:prSet/>
      <dgm:spPr/>
      <dgm:t>
        <a:bodyPr/>
        <a:lstStyle/>
        <a:p>
          <a:r>
            <a:rPr lang="de-DE"/>
            <a:t>Trello </a:t>
          </a:r>
          <a:endParaRPr lang="en-US"/>
        </a:p>
      </dgm:t>
    </dgm:pt>
    <dgm:pt modelId="{9750D8A3-0C0B-46E6-AE26-7F1A49EC3B0C}" type="parTrans" cxnId="{F423C22D-FED0-457F-BF8F-8B5D41334ACF}">
      <dgm:prSet/>
      <dgm:spPr/>
      <dgm:t>
        <a:bodyPr/>
        <a:lstStyle/>
        <a:p>
          <a:endParaRPr lang="en-US"/>
        </a:p>
      </dgm:t>
    </dgm:pt>
    <dgm:pt modelId="{17D4EB76-283E-4E31-8989-6D5454753B8E}" type="sibTrans" cxnId="{F423C22D-FED0-457F-BF8F-8B5D41334ACF}">
      <dgm:prSet/>
      <dgm:spPr/>
      <dgm:t>
        <a:bodyPr/>
        <a:lstStyle/>
        <a:p>
          <a:endParaRPr lang="en-US"/>
        </a:p>
      </dgm:t>
    </dgm:pt>
    <dgm:pt modelId="{9AD184D3-7C52-4AAA-A48C-208B0B4037E5}" type="pres">
      <dgm:prSet presAssocID="{FB246277-2879-4186-81E0-BFD213707F89}" presName="linear" presStyleCnt="0">
        <dgm:presLayoutVars>
          <dgm:animLvl val="lvl"/>
          <dgm:resizeHandles val="exact"/>
        </dgm:presLayoutVars>
      </dgm:prSet>
      <dgm:spPr/>
    </dgm:pt>
    <dgm:pt modelId="{E97743E5-91BE-42FB-AE31-25DD27EF8A50}" type="pres">
      <dgm:prSet presAssocID="{5877F234-0539-46E4-B32B-5A02E05610F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A560650-0D2F-46EB-8D41-54D62D82898E}" type="pres">
      <dgm:prSet presAssocID="{468B2FE4-9BA9-47F0-8C1C-1AB0898C14B5}" presName="spacer" presStyleCnt="0"/>
      <dgm:spPr/>
    </dgm:pt>
    <dgm:pt modelId="{EB0B5A75-C855-4309-B4BC-E834D3EFD771}" type="pres">
      <dgm:prSet presAssocID="{4B101F39-AF88-40CC-A4F5-78287BD8CBE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7936638-7D34-4E32-A8C6-D91CF1278FDC}" type="pres">
      <dgm:prSet presAssocID="{845A574F-4C42-4002-9C19-D6DF7C9CFC94}" presName="spacer" presStyleCnt="0"/>
      <dgm:spPr/>
    </dgm:pt>
    <dgm:pt modelId="{8C6B716F-CE73-485E-B8B5-D45D2DDA7DD9}" type="pres">
      <dgm:prSet presAssocID="{66CE1ABB-2C8D-4775-8E66-AC8AFBE6BBE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F6F9527-E519-4C4B-9E89-B4F5C985B539}" type="pres">
      <dgm:prSet presAssocID="{D8DE0717-D5BB-484F-849D-85AE35CC2AF9}" presName="spacer" presStyleCnt="0"/>
      <dgm:spPr/>
    </dgm:pt>
    <dgm:pt modelId="{8A19C5FF-37BA-417D-9756-A54CF3C4A62C}" type="pres">
      <dgm:prSet presAssocID="{2D7CFC96-74AE-477D-BFDC-B2529FACC2B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DEC7C20-28BB-4BC6-8B92-DE51DC7FED79}" srcId="{FB246277-2879-4186-81E0-BFD213707F89}" destId="{4B101F39-AF88-40CC-A4F5-78287BD8CBE8}" srcOrd="1" destOrd="0" parTransId="{55F504EB-AB08-4A8A-A4FF-1536D74057D4}" sibTransId="{845A574F-4C42-4002-9C19-D6DF7C9CFC94}"/>
    <dgm:cxn modelId="{98465428-8421-435E-90C7-512904424D8A}" srcId="{FB246277-2879-4186-81E0-BFD213707F89}" destId="{5877F234-0539-46E4-B32B-5A02E05610FE}" srcOrd="0" destOrd="0" parTransId="{363924F0-876C-4356-B069-65BCDE2639D8}" sibTransId="{468B2FE4-9BA9-47F0-8C1C-1AB0898C14B5}"/>
    <dgm:cxn modelId="{F423C22D-FED0-457F-BF8F-8B5D41334ACF}" srcId="{FB246277-2879-4186-81E0-BFD213707F89}" destId="{2D7CFC96-74AE-477D-BFDC-B2529FACC2B0}" srcOrd="3" destOrd="0" parTransId="{9750D8A3-0C0B-46E6-AE26-7F1A49EC3B0C}" sibTransId="{17D4EB76-283E-4E31-8989-6D5454753B8E}"/>
    <dgm:cxn modelId="{14F96256-BB97-4A31-8DF7-1052FF2FB1CF}" type="presOf" srcId="{66CE1ABB-2C8D-4775-8E66-AC8AFBE6BBE5}" destId="{8C6B716F-CE73-485E-B8B5-D45D2DDA7DD9}" srcOrd="0" destOrd="0" presId="urn:microsoft.com/office/officeart/2005/8/layout/vList2"/>
    <dgm:cxn modelId="{9ACF0477-9B76-4909-A99B-85E99A5BF23A}" type="presOf" srcId="{FB246277-2879-4186-81E0-BFD213707F89}" destId="{9AD184D3-7C52-4AAA-A48C-208B0B4037E5}" srcOrd="0" destOrd="0" presId="urn:microsoft.com/office/officeart/2005/8/layout/vList2"/>
    <dgm:cxn modelId="{48301E8D-1656-468F-8D50-09CA67D63AF5}" type="presOf" srcId="{2D7CFC96-74AE-477D-BFDC-B2529FACC2B0}" destId="{8A19C5FF-37BA-417D-9756-A54CF3C4A62C}" srcOrd="0" destOrd="0" presId="urn:microsoft.com/office/officeart/2005/8/layout/vList2"/>
    <dgm:cxn modelId="{3EAF2DB5-D9B3-4C25-A755-5163BC53D153}" type="presOf" srcId="{4B101F39-AF88-40CC-A4F5-78287BD8CBE8}" destId="{EB0B5A75-C855-4309-B4BC-E834D3EFD771}" srcOrd="0" destOrd="0" presId="urn:microsoft.com/office/officeart/2005/8/layout/vList2"/>
    <dgm:cxn modelId="{786B91C4-937C-4F0D-8110-BFED37949E67}" srcId="{FB246277-2879-4186-81E0-BFD213707F89}" destId="{66CE1ABB-2C8D-4775-8E66-AC8AFBE6BBE5}" srcOrd="2" destOrd="0" parTransId="{06CCB5F0-3816-4884-87E0-E3680BC6F3B0}" sibTransId="{D8DE0717-D5BB-484F-849D-85AE35CC2AF9}"/>
    <dgm:cxn modelId="{F683C0F4-5D1C-4626-95AD-FC2838331354}" type="presOf" srcId="{5877F234-0539-46E4-B32B-5A02E05610FE}" destId="{E97743E5-91BE-42FB-AE31-25DD27EF8A50}" srcOrd="0" destOrd="0" presId="urn:microsoft.com/office/officeart/2005/8/layout/vList2"/>
    <dgm:cxn modelId="{7532E1B7-5367-4755-94C8-5116C1C4FB97}" type="presParOf" srcId="{9AD184D3-7C52-4AAA-A48C-208B0B4037E5}" destId="{E97743E5-91BE-42FB-AE31-25DD27EF8A50}" srcOrd="0" destOrd="0" presId="urn:microsoft.com/office/officeart/2005/8/layout/vList2"/>
    <dgm:cxn modelId="{49020A9A-EA06-4C0C-8B8E-E6A66B09A222}" type="presParOf" srcId="{9AD184D3-7C52-4AAA-A48C-208B0B4037E5}" destId="{EA560650-0D2F-46EB-8D41-54D62D82898E}" srcOrd="1" destOrd="0" presId="urn:microsoft.com/office/officeart/2005/8/layout/vList2"/>
    <dgm:cxn modelId="{1A4ACFE4-8F9B-40A3-8C74-D0500F6108B2}" type="presParOf" srcId="{9AD184D3-7C52-4AAA-A48C-208B0B4037E5}" destId="{EB0B5A75-C855-4309-B4BC-E834D3EFD771}" srcOrd="2" destOrd="0" presId="urn:microsoft.com/office/officeart/2005/8/layout/vList2"/>
    <dgm:cxn modelId="{F4ECCDF1-23E9-41E3-A240-53A8B89AD05D}" type="presParOf" srcId="{9AD184D3-7C52-4AAA-A48C-208B0B4037E5}" destId="{B7936638-7D34-4E32-A8C6-D91CF1278FDC}" srcOrd="3" destOrd="0" presId="urn:microsoft.com/office/officeart/2005/8/layout/vList2"/>
    <dgm:cxn modelId="{B6109FAA-32AF-49B3-BE5D-BEE211D18997}" type="presParOf" srcId="{9AD184D3-7C52-4AAA-A48C-208B0B4037E5}" destId="{8C6B716F-CE73-485E-B8B5-D45D2DDA7DD9}" srcOrd="4" destOrd="0" presId="urn:microsoft.com/office/officeart/2005/8/layout/vList2"/>
    <dgm:cxn modelId="{CD6AB10F-E86B-4E33-A93C-7EE683906259}" type="presParOf" srcId="{9AD184D3-7C52-4AAA-A48C-208B0B4037E5}" destId="{9F6F9527-E519-4C4B-9E89-B4F5C985B539}" srcOrd="5" destOrd="0" presId="urn:microsoft.com/office/officeart/2005/8/layout/vList2"/>
    <dgm:cxn modelId="{8ED922D9-FEFB-4755-8D9C-28B050FB0F28}" type="presParOf" srcId="{9AD184D3-7C52-4AAA-A48C-208B0B4037E5}" destId="{8A19C5FF-37BA-417D-9756-A54CF3C4A62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BAA5B2-2384-4DB7-885A-867852B277EE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231A996-7BC9-4EF1-B31D-72E818EEDEAE}">
      <dgm:prSet/>
      <dgm:spPr/>
      <dgm:t>
        <a:bodyPr/>
        <a:lstStyle/>
        <a:p>
          <a:r>
            <a:rPr lang="de-DE"/>
            <a:t>Prototyp</a:t>
          </a:r>
          <a:endParaRPr lang="en-US"/>
        </a:p>
      </dgm:t>
    </dgm:pt>
    <dgm:pt modelId="{44AA76D9-8391-4F0D-A705-9D4004DE4842}" type="parTrans" cxnId="{49623A75-2925-4F1A-8D98-8F47617FDCE0}">
      <dgm:prSet/>
      <dgm:spPr/>
      <dgm:t>
        <a:bodyPr/>
        <a:lstStyle/>
        <a:p>
          <a:endParaRPr lang="en-US"/>
        </a:p>
      </dgm:t>
    </dgm:pt>
    <dgm:pt modelId="{56717252-B96C-4CEE-9DCE-84FC797E9508}" type="sibTrans" cxnId="{49623A75-2925-4F1A-8D98-8F47617FDCE0}">
      <dgm:prSet/>
      <dgm:spPr/>
      <dgm:t>
        <a:bodyPr/>
        <a:lstStyle/>
        <a:p>
          <a:endParaRPr lang="en-US"/>
        </a:p>
      </dgm:t>
    </dgm:pt>
    <dgm:pt modelId="{3CA22CC4-37C7-4AAF-9AE3-75CE3DE74A3B}">
      <dgm:prSet/>
      <dgm:spPr/>
      <dgm:t>
        <a:bodyPr/>
        <a:lstStyle/>
        <a:p>
          <a:r>
            <a:rPr lang="de-DE"/>
            <a:t>Verschiedenste Funktionen für eine einmalige User experience</a:t>
          </a:r>
          <a:endParaRPr lang="en-US"/>
        </a:p>
      </dgm:t>
    </dgm:pt>
    <dgm:pt modelId="{09E20037-3B77-4CB6-9AA6-A2E5F2C4C96E}" type="parTrans" cxnId="{6A51C59B-D708-4149-A85D-62704495F8C3}">
      <dgm:prSet/>
      <dgm:spPr/>
      <dgm:t>
        <a:bodyPr/>
        <a:lstStyle/>
        <a:p>
          <a:endParaRPr lang="en-US"/>
        </a:p>
      </dgm:t>
    </dgm:pt>
    <dgm:pt modelId="{961EA3FC-E142-4EE4-BA2B-3F1EA2A3D270}" type="sibTrans" cxnId="{6A51C59B-D708-4149-A85D-62704495F8C3}">
      <dgm:prSet/>
      <dgm:spPr/>
      <dgm:t>
        <a:bodyPr/>
        <a:lstStyle/>
        <a:p>
          <a:endParaRPr lang="en-US"/>
        </a:p>
      </dgm:t>
    </dgm:pt>
    <dgm:pt modelId="{8BF9394A-AB56-4411-A15C-15C9A33509BB}">
      <dgm:prSet/>
      <dgm:spPr/>
      <dgm:t>
        <a:bodyPr/>
        <a:lstStyle/>
        <a:p>
          <a:r>
            <a:rPr lang="en-US"/>
            <a:t>Kontrolle über Github</a:t>
          </a:r>
        </a:p>
      </dgm:t>
    </dgm:pt>
    <dgm:pt modelId="{56F94478-401C-4DA2-B0A2-2B04579AE7F9}" type="parTrans" cxnId="{7D9557E2-513C-47C8-A79F-D3EDA2C474A4}">
      <dgm:prSet/>
      <dgm:spPr/>
      <dgm:t>
        <a:bodyPr/>
        <a:lstStyle/>
        <a:p>
          <a:endParaRPr lang="en-US"/>
        </a:p>
      </dgm:t>
    </dgm:pt>
    <dgm:pt modelId="{C0F21434-7BDA-47A5-98ED-E87C5E0891FC}" type="sibTrans" cxnId="{7D9557E2-513C-47C8-A79F-D3EDA2C474A4}">
      <dgm:prSet/>
      <dgm:spPr/>
      <dgm:t>
        <a:bodyPr/>
        <a:lstStyle/>
        <a:p>
          <a:endParaRPr lang="en-US"/>
        </a:p>
      </dgm:t>
    </dgm:pt>
    <dgm:pt modelId="{34393DC0-9A7F-4B7D-9C4B-2D6FA0851BC5}">
      <dgm:prSet/>
      <dgm:spPr/>
      <dgm:t>
        <a:bodyPr/>
        <a:lstStyle/>
        <a:p>
          <a:r>
            <a:rPr lang="en-US"/>
            <a:t>Anforderungen im Blick</a:t>
          </a:r>
        </a:p>
      </dgm:t>
    </dgm:pt>
    <dgm:pt modelId="{6FD4326B-CC6A-4846-84F6-CF9CF8E0ADAD}" type="parTrans" cxnId="{B50580BB-3C4D-46D8-ACF6-D410D2A6F596}">
      <dgm:prSet/>
      <dgm:spPr/>
      <dgm:t>
        <a:bodyPr/>
        <a:lstStyle/>
        <a:p>
          <a:endParaRPr lang="en-US"/>
        </a:p>
      </dgm:t>
    </dgm:pt>
    <dgm:pt modelId="{D20AA132-5D04-4FA2-BBA0-FA28715DC141}" type="sibTrans" cxnId="{B50580BB-3C4D-46D8-ACF6-D410D2A6F596}">
      <dgm:prSet/>
      <dgm:spPr/>
      <dgm:t>
        <a:bodyPr/>
        <a:lstStyle/>
        <a:p>
          <a:endParaRPr lang="en-US"/>
        </a:p>
      </dgm:t>
    </dgm:pt>
    <dgm:pt modelId="{28E08293-2F59-41A9-AD43-1869C3F01FB8}" type="pres">
      <dgm:prSet presAssocID="{E9BAA5B2-2384-4DB7-885A-867852B277EE}" presName="root" presStyleCnt="0">
        <dgm:presLayoutVars>
          <dgm:dir/>
          <dgm:resizeHandles val="exact"/>
        </dgm:presLayoutVars>
      </dgm:prSet>
      <dgm:spPr/>
    </dgm:pt>
    <dgm:pt modelId="{D8A7AB28-4BEF-4A9E-8A04-5C84C44608F4}" type="pres">
      <dgm:prSet presAssocID="{A231A996-7BC9-4EF1-B31D-72E818EEDEAE}" presName="compNode" presStyleCnt="0"/>
      <dgm:spPr/>
    </dgm:pt>
    <dgm:pt modelId="{2CB5EF6D-4A06-43F0-BE8C-8ACE8BAC8E58}" type="pres">
      <dgm:prSet presAssocID="{A231A996-7BC9-4EF1-B31D-72E818EEDEAE}" presName="bgRect" presStyleLbl="bgShp" presStyleIdx="0" presStyleCnt="4"/>
      <dgm:spPr/>
    </dgm:pt>
    <dgm:pt modelId="{2B9E11EF-79B4-4899-8071-E464DBCE8E0B}" type="pres">
      <dgm:prSet presAssocID="{A231A996-7BC9-4EF1-B31D-72E818EEDE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48DCB24D-4861-4D03-B41D-21E160355DEC}" type="pres">
      <dgm:prSet presAssocID="{A231A996-7BC9-4EF1-B31D-72E818EEDEAE}" presName="spaceRect" presStyleCnt="0"/>
      <dgm:spPr/>
    </dgm:pt>
    <dgm:pt modelId="{8C2B4B65-28BF-46E2-8BF2-90FCA46234ED}" type="pres">
      <dgm:prSet presAssocID="{A231A996-7BC9-4EF1-B31D-72E818EEDEAE}" presName="parTx" presStyleLbl="revTx" presStyleIdx="0" presStyleCnt="4">
        <dgm:presLayoutVars>
          <dgm:chMax val="0"/>
          <dgm:chPref val="0"/>
        </dgm:presLayoutVars>
      </dgm:prSet>
      <dgm:spPr/>
    </dgm:pt>
    <dgm:pt modelId="{5A0BA946-64FB-4703-B140-7857BD50D26A}" type="pres">
      <dgm:prSet presAssocID="{56717252-B96C-4CEE-9DCE-84FC797E9508}" presName="sibTrans" presStyleCnt="0"/>
      <dgm:spPr/>
    </dgm:pt>
    <dgm:pt modelId="{94E2BD1A-D642-46CB-9D01-3933F6179FAD}" type="pres">
      <dgm:prSet presAssocID="{3CA22CC4-37C7-4AAF-9AE3-75CE3DE74A3B}" presName="compNode" presStyleCnt="0"/>
      <dgm:spPr/>
    </dgm:pt>
    <dgm:pt modelId="{A06D4402-AE95-4811-892B-9697A518B34D}" type="pres">
      <dgm:prSet presAssocID="{3CA22CC4-37C7-4AAF-9AE3-75CE3DE74A3B}" presName="bgRect" presStyleLbl="bgShp" presStyleIdx="1" presStyleCnt="4"/>
      <dgm:spPr/>
    </dgm:pt>
    <dgm:pt modelId="{5D41F253-3D30-4018-B907-293C2BBDC999}" type="pres">
      <dgm:prSet presAssocID="{3CA22CC4-37C7-4AAF-9AE3-75CE3DE74A3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E9D2F43-79BA-47F5-AD90-DB7A99B11C77}" type="pres">
      <dgm:prSet presAssocID="{3CA22CC4-37C7-4AAF-9AE3-75CE3DE74A3B}" presName="spaceRect" presStyleCnt="0"/>
      <dgm:spPr/>
    </dgm:pt>
    <dgm:pt modelId="{2B318FAA-33E3-4EB2-93FB-09B0E76AB37F}" type="pres">
      <dgm:prSet presAssocID="{3CA22CC4-37C7-4AAF-9AE3-75CE3DE74A3B}" presName="parTx" presStyleLbl="revTx" presStyleIdx="1" presStyleCnt="4">
        <dgm:presLayoutVars>
          <dgm:chMax val="0"/>
          <dgm:chPref val="0"/>
        </dgm:presLayoutVars>
      </dgm:prSet>
      <dgm:spPr/>
    </dgm:pt>
    <dgm:pt modelId="{3F27ABA4-8D69-4AF8-A5BF-4786C22D42BD}" type="pres">
      <dgm:prSet presAssocID="{961EA3FC-E142-4EE4-BA2B-3F1EA2A3D270}" presName="sibTrans" presStyleCnt="0"/>
      <dgm:spPr/>
    </dgm:pt>
    <dgm:pt modelId="{29D655DA-E930-4D31-8618-F1FD9A5AE3BA}" type="pres">
      <dgm:prSet presAssocID="{8BF9394A-AB56-4411-A15C-15C9A33509BB}" presName="compNode" presStyleCnt="0"/>
      <dgm:spPr/>
    </dgm:pt>
    <dgm:pt modelId="{F8A88077-DBB9-462B-83D0-D965894E6625}" type="pres">
      <dgm:prSet presAssocID="{8BF9394A-AB56-4411-A15C-15C9A33509BB}" presName="bgRect" presStyleLbl="bgShp" presStyleIdx="2" presStyleCnt="4"/>
      <dgm:spPr/>
    </dgm:pt>
    <dgm:pt modelId="{AFDDED3F-98C9-480A-BCE8-4EEAD85A1AAA}" type="pres">
      <dgm:prSet presAssocID="{8BF9394A-AB56-4411-A15C-15C9A33509B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23C009E-B0B3-44D5-9EE9-33AC2FF3A6DE}" type="pres">
      <dgm:prSet presAssocID="{8BF9394A-AB56-4411-A15C-15C9A33509BB}" presName="spaceRect" presStyleCnt="0"/>
      <dgm:spPr/>
    </dgm:pt>
    <dgm:pt modelId="{15CFC2A7-6E74-4C3A-A9FD-2F06857201C3}" type="pres">
      <dgm:prSet presAssocID="{8BF9394A-AB56-4411-A15C-15C9A33509BB}" presName="parTx" presStyleLbl="revTx" presStyleIdx="2" presStyleCnt="4">
        <dgm:presLayoutVars>
          <dgm:chMax val="0"/>
          <dgm:chPref val="0"/>
        </dgm:presLayoutVars>
      </dgm:prSet>
      <dgm:spPr/>
    </dgm:pt>
    <dgm:pt modelId="{8A886289-C7BE-4159-B5FB-36D15C0AFF39}" type="pres">
      <dgm:prSet presAssocID="{C0F21434-7BDA-47A5-98ED-E87C5E0891FC}" presName="sibTrans" presStyleCnt="0"/>
      <dgm:spPr/>
    </dgm:pt>
    <dgm:pt modelId="{CCEA6DB0-74B3-4529-BF56-4B138F436DF9}" type="pres">
      <dgm:prSet presAssocID="{34393DC0-9A7F-4B7D-9C4B-2D6FA0851BC5}" presName="compNode" presStyleCnt="0"/>
      <dgm:spPr/>
    </dgm:pt>
    <dgm:pt modelId="{BCB056D4-0D4C-4337-A572-D841FC25AF00}" type="pres">
      <dgm:prSet presAssocID="{34393DC0-9A7F-4B7D-9C4B-2D6FA0851BC5}" presName="bgRect" presStyleLbl="bgShp" presStyleIdx="3" presStyleCnt="4"/>
      <dgm:spPr/>
    </dgm:pt>
    <dgm:pt modelId="{F5FFD206-1760-4229-82AE-7C981A2D9C6B}" type="pres">
      <dgm:prSet presAssocID="{34393DC0-9A7F-4B7D-9C4B-2D6FA0851BC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C06D42D1-D4ED-4213-8EFC-D0E60DF002F1}" type="pres">
      <dgm:prSet presAssocID="{34393DC0-9A7F-4B7D-9C4B-2D6FA0851BC5}" presName="spaceRect" presStyleCnt="0"/>
      <dgm:spPr/>
    </dgm:pt>
    <dgm:pt modelId="{455FE130-EBC2-4A3C-B76B-5C395A071A1B}" type="pres">
      <dgm:prSet presAssocID="{34393DC0-9A7F-4B7D-9C4B-2D6FA0851BC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891BE23-4FBE-405E-9E62-11B2FFE691E7}" type="presOf" srcId="{E9BAA5B2-2384-4DB7-885A-867852B277EE}" destId="{28E08293-2F59-41A9-AD43-1869C3F01FB8}" srcOrd="0" destOrd="0" presId="urn:microsoft.com/office/officeart/2018/2/layout/IconVerticalSolidList"/>
    <dgm:cxn modelId="{753B2566-46E8-4D9E-A158-6032E9C13155}" type="presOf" srcId="{34393DC0-9A7F-4B7D-9C4B-2D6FA0851BC5}" destId="{455FE130-EBC2-4A3C-B76B-5C395A071A1B}" srcOrd="0" destOrd="0" presId="urn:microsoft.com/office/officeart/2018/2/layout/IconVerticalSolidList"/>
    <dgm:cxn modelId="{8C65964D-98DC-4459-9652-E443AE5F0F80}" type="presOf" srcId="{8BF9394A-AB56-4411-A15C-15C9A33509BB}" destId="{15CFC2A7-6E74-4C3A-A9FD-2F06857201C3}" srcOrd="0" destOrd="0" presId="urn:microsoft.com/office/officeart/2018/2/layout/IconVerticalSolidList"/>
    <dgm:cxn modelId="{C4AC1651-9A12-43C0-9248-32CCC6769DB8}" type="presOf" srcId="{3CA22CC4-37C7-4AAF-9AE3-75CE3DE74A3B}" destId="{2B318FAA-33E3-4EB2-93FB-09B0E76AB37F}" srcOrd="0" destOrd="0" presId="urn:microsoft.com/office/officeart/2018/2/layout/IconVerticalSolidList"/>
    <dgm:cxn modelId="{49623A75-2925-4F1A-8D98-8F47617FDCE0}" srcId="{E9BAA5B2-2384-4DB7-885A-867852B277EE}" destId="{A231A996-7BC9-4EF1-B31D-72E818EEDEAE}" srcOrd="0" destOrd="0" parTransId="{44AA76D9-8391-4F0D-A705-9D4004DE4842}" sibTransId="{56717252-B96C-4CEE-9DCE-84FC797E9508}"/>
    <dgm:cxn modelId="{13CDBD8F-692E-4E5C-8C04-529EFBC9970B}" type="presOf" srcId="{A231A996-7BC9-4EF1-B31D-72E818EEDEAE}" destId="{8C2B4B65-28BF-46E2-8BF2-90FCA46234ED}" srcOrd="0" destOrd="0" presId="urn:microsoft.com/office/officeart/2018/2/layout/IconVerticalSolidList"/>
    <dgm:cxn modelId="{6A51C59B-D708-4149-A85D-62704495F8C3}" srcId="{E9BAA5B2-2384-4DB7-885A-867852B277EE}" destId="{3CA22CC4-37C7-4AAF-9AE3-75CE3DE74A3B}" srcOrd="1" destOrd="0" parTransId="{09E20037-3B77-4CB6-9AA6-A2E5F2C4C96E}" sibTransId="{961EA3FC-E142-4EE4-BA2B-3F1EA2A3D270}"/>
    <dgm:cxn modelId="{B50580BB-3C4D-46D8-ACF6-D410D2A6F596}" srcId="{E9BAA5B2-2384-4DB7-885A-867852B277EE}" destId="{34393DC0-9A7F-4B7D-9C4B-2D6FA0851BC5}" srcOrd="3" destOrd="0" parTransId="{6FD4326B-CC6A-4846-84F6-CF9CF8E0ADAD}" sibTransId="{D20AA132-5D04-4FA2-BBA0-FA28715DC141}"/>
    <dgm:cxn modelId="{7D9557E2-513C-47C8-A79F-D3EDA2C474A4}" srcId="{E9BAA5B2-2384-4DB7-885A-867852B277EE}" destId="{8BF9394A-AB56-4411-A15C-15C9A33509BB}" srcOrd="2" destOrd="0" parTransId="{56F94478-401C-4DA2-B0A2-2B04579AE7F9}" sibTransId="{C0F21434-7BDA-47A5-98ED-E87C5E0891FC}"/>
    <dgm:cxn modelId="{D9D118B5-E977-41E9-9601-6C90FFA9A4AF}" type="presParOf" srcId="{28E08293-2F59-41A9-AD43-1869C3F01FB8}" destId="{D8A7AB28-4BEF-4A9E-8A04-5C84C44608F4}" srcOrd="0" destOrd="0" presId="urn:microsoft.com/office/officeart/2018/2/layout/IconVerticalSolidList"/>
    <dgm:cxn modelId="{93266E61-C760-4CA6-BCA6-6B647283F067}" type="presParOf" srcId="{D8A7AB28-4BEF-4A9E-8A04-5C84C44608F4}" destId="{2CB5EF6D-4A06-43F0-BE8C-8ACE8BAC8E58}" srcOrd="0" destOrd="0" presId="urn:microsoft.com/office/officeart/2018/2/layout/IconVerticalSolidList"/>
    <dgm:cxn modelId="{B4B4222A-06A9-49E6-92B5-75F0909EED86}" type="presParOf" srcId="{D8A7AB28-4BEF-4A9E-8A04-5C84C44608F4}" destId="{2B9E11EF-79B4-4899-8071-E464DBCE8E0B}" srcOrd="1" destOrd="0" presId="urn:microsoft.com/office/officeart/2018/2/layout/IconVerticalSolidList"/>
    <dgm:cxn modelId="{A40D3154-5FA4-4DF0-B12A-39C425F30D5F}" type="presParOf" srcId="{D8A7AB28-4BEF-4A9E-8A04-5C84C44608F4}" destId="{48DCB24D-4861-4D03-B41D-21E160355DEC}" srcOrd="2" destOrd="0" presId="urn:microsoft.com/office/officeart/2018/2/layout/IconVerticalSolidList"/>
    <dgm:cxn modelId="{ACECCB2C-FABC-433E-8DBB-AAF151BC628A}" type="presParOf" srcId="{D8A7AB28-4BEF-4A9E-8A04-5C84C44608F4}" destId="{8C2B4B65-28BF-46E2-8BF2-90FCA46234ED}" srcOrd="3" destOrd="0" presId="urn:microsoft.com/office/officeart/2018/2/layout/IconVerticalSolidList"/>
    <dgm:cxn modelId="{B4FB0B23-FBF8-472D-B31E-03B4B1EB8298}" type="presParOf" srcId="{28E08293-2F59-41A9-AD43-1869C3F01FB8}" destId="{5A0BA946-64FB-4703-B140-7857BD50D26A}" srcOrd="1" destOrd="0" presId="urn:microsoft.com/office/officeart/2018/2/layout/IconVerticalSolidList"/>
    <dgm:cxn modelId="{1DDAD7B0-712B-48F8-93A3-F02B1F7ED12B}" type="presParOf" srcId="{28E08293-2F59-41A9-AD43-1869C3F01FB8}" destId="{94E2BD1A-D642-46CB-9D01-3933F6179FAD}" srcOrd="2" destOrd="0" presId="urn:microsoft.com/office/officeart/2018/2/layout/IconVerticalSolidList"/>
    <dgm:cxn modelId="{BD1E9E85-7A58-4D7B-B9D4-55639DD854D3}" type="presParOf" srcId="{94E2BD1A-D642-46CB-9D01-3933F6179FAD}" destId="{A06D4402-AE95-4811-892B-9697A518B34D}" srcOrd="0" destOrd="0" presId="urn:microsoft.com/office/officeart/2018/2/layout/IconVerticalSolidList"/>
    <dgm:cxn modelId="{31ECD275-4871-49AD-8847-6E8DD508E349}" type="presParOf" srcId="{94E2BD1A-D642-46CB-9D01-3933F6179FAD}" destId="{5D41F253-3D30-4018-B907-293C2BBDC999}" srcOrd="1" destOrd="0" presId="urn:microsoft.com/office/officeart/2018/2/layout/IconVerticalSolidList"/>
    <dgm:cxn modelId="{48D382AE-24C6-4AEE-B76A-0DD37122D0E1}" type="presParOf" srcId="{94E2BD1A-D642-46CB-9D01-3933F6179FAD}" destId="{0E9D2F43-79BA-47F5-AD90-DB7A99B11C77}" srcOrd="2" destOrd="0" presId="urn:microsoft.com/office/officeart/2018/2/layout/IconVerticalSolidList"/>
    <dgm:cxn modelId="{C14F4626-FA36-4677-9D6B-62627D5AB9CB}" type="presParOf" srcId="{94E2BD1A-D642-46CB-9D01-3933F6179FAD}" destId="{2B318FAA-33E3-4EB2-93FB-09B0E76AB37F}" srcOrd="3" destOrd="0" presId="urn:microsoft.com/office/officeart/2018/2/layout/IconVerticalSolidList"/>
    <dgm:cxn modelId="{F1188B2B-544C-4A4D-A728-E36DAB87F8C9}" type="presParOf" srcId="{28E08293-2F59-41A9-AD43-1869C3F01FB8}" destId="{3F27ABA4-8D69-4AF8-A5BF-4786C22D42BD}" srcOrd="3" destOrd="0" presId="urn:microsoft.com/office/officeart/2018/2/layout/IconVerticalSolidList"/>
    <dgm:cxn modelId="{A1B2A787-9C3B-4236-BD1D-485E6B0C2A27}" type="presParOf" srcId="{28E08293-2F59-41A9-AD43-1869C3F01FB8}" destId="{29D655DA-E930-4D31-8618-F1FD9A5AE3BA}" srcOrd="4" destOrd="0" presId="urn:microsoft.com/office/officeart/2018/2/layout/IconVerticalSolidList"/>
    <dgm:cxn modelId="{F9B1C01A-44C1-4AAF-9B96-90F8110D1C4D}" type="presParOf" srcId="{29D655DA-E930-4D31-8618-F1FD9A5AE3BA}" destId="{F8A88077-DBB9-462B-83D0-D965894E6625}" srcOrd="0" destOrd="0" presId="urn:microsoft.com/office/officeart/2018/2/layout/IconVerticalSolidList"/>
    <dgm:cxn modelId="{1ED40739-F5E4-4562-B2A9-4FF13DF5CC93}" type="presParOf" srcId="{29D655DA-E930-4D31-8618-F1FD9A5AE3BA}" destId="{AFDDED3F-98C9-480A-BCE8-4EEAD85A1AAA}" srcOrd="1" destOrd="0" presId="urn:microsoft.com/office/officeart/2018/2/layout/IconVerticalSolidList"/>
    <dgm:cxn modelId="{C15FBEB2-EAAE-4F76-9CF9-7A0781B5EE6B}" type="presParOf" srcId="{29D655DA-E930-4D31-8618-F1FD9A5AE3BA}" destId="{123C009E-B0B3-44D5-9EE9-33AC2FF3A6DE}" srcOrd="2" destOrd="0" presId="urn:microsoft.com/office/officeart/2018/2/layout/IconVerticalSolidList"/>
    <dgm:cxn modelId="{3CBEA0CC-18DA-4DDF-9157-C2F8DC1BAAE9}" type="presParOf" srcId="{29D655DA-E930-4D31-8618-F1FD9A5AE3BA}" destId="{15CFC2A7-6E74-4C3A-A9FD-2F06857201C3}" srcOrd="3" destOrd="0" presId="urn:microsoft.com/office/officeart/2018/2/layout/IconVerticalSolidList"/>
    <dgm:cxn modelId="{E61B9470-96B1-49B3-B59C-D4452B939506}" type="presParOf" srcId="{28E08293-2F59-41A9-AD43-1869C3F01FB8}" destId="{8A886289-C7BE-4159-B5FB-36D15C0AFF39}" srcOrd="5" destOrd="0" presId="urn:microsoft.com/office/officeart/2018/2/layout/IconVerticalSolidList"/>
    <dgm:cxn modelId="{CC46EB77-2ADD-4941-9CBC-0EF70CE3050B}" type="presParOf" srcId="{28E08293-2F59-41A9-AD43-1869C3F01FB8}" destId="{CCEA6DB0-74B3-4529-BF56-4B138F436DF9}" srcOrd="6" destOrd="0" presId="urn:microsoft.com/office/officeart/2018/2/layout/IconVerticalSolidList"/>
    <dgm:cxn modelId="{4135E9A4-978B-48DB-B3DF-392D8C8584E5}" type="presParOf" srcId="{CCEA6DB0-74B3-4529-BF56-4B138F436DF9}" destId="{BCB056D4-0D4C-4337-A572-D841FC25AF00}" srcOrd="0" destOrd="0" presId="urn:microsoft.com/office/officeart/2018/2/layout/IconVerticalSolidList"/>
    <dgm:cxn modelId="{F8986752-B13F-43E9-BF07-CC50F894143E}" type="presParOf" srcId="{CCEA6DB0-74B3-4529-BF56-4B138F436DF9}" destId="{F5FFD206-1760-4229-82AE-7C981A2D9C6B}" srcOrd="1" destOrd="0" presId="urn:microsoft.com/office/officeart/2018/2/layout/IconVerticalSolidList"/>
    <dgm:cxn modelId="{AF2E4C40-8F46-4B43-B4AF-30C666029D1D}" type="presParOf" srcId="{CCEA6DB0-74B3-4529-BF56-4B138F436DF9}" destId="{C06D42D1-D4ED-4213-8EFC-D0E60DF002F1}" srcOrd="2" destOrd="0" presId="urn:microsoft.com/office/officeart/2018/2/layout/IconVerticalSolidList"/>
    <dgm:cxn modelId="{72ABDB94-504F-4EDC-BF90-92AD7B110DA8}" type="presParOf" srcId="{CCEA6DB0-74B3-4529-BF56-4B138F436DF9}" destId="{455FE130-EBC2-4A3C-B76B-5C395A071A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1F54F72-7167-4092-BAF6-FF00231EC1F2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F028D9D-1D89-47C4-8F11-65701C5371E9}">
      <dgm:prSet/>
      <dgm:spPr/>
      <dgm:t>
        <a:bodyPr/>
        <a:lstStyle/>
        <a:p>
          <a:r>
            <a:rPr lang="de-DE"/>
            <a:t>Weboberfläche</a:t>
          </a:r>
          <a:endParaRPr lang="en-US"/>
        </a:p>
      </dgm:t>
    </dgm:pt>
    <dgm:pt modelId="{3F7EA524-91B1-41ED-8768-2203A655F094}" type="parTrans" cxnId="{7363F324-1E34-4149-AE35-C65F97F9BA1F}">
      <dgm:prSet/>
      <dgm:spPr/>
      <dgm:t>
        <a:bodyPr/>
        <a:lstStyle/>
        <a:p>
          <a:endParaRPr lang="en-US"/>
        </a:p>
      </dgm:t>
    </dgm:pt>
    <dgm:pt modelId="{11070DDD-79DB-42DD-ACD1-D611A2AE3D79}" type="sibTrans" cxnId="{7363F324-1E34-4149-AE35-C65F97F9BA1F}">
      <dgm:prSet/>
      <dgm:spPr/>
      <dgm:t>
        <a:bodyPr/>
        <a:lstStyle/>
        <a:p>
          <a:endParaRPr lang="en-US"/>
        </a:p>
      </dgm:t>
    </dgm:pt>
    <dgm:pt modelId="{3C4D4253-29E0-4216-B261-5889EE2B6890}">
      <dgm:prSet/>
      <dgm:spPr/>
      <dgm:t>
        <a:bodyPr/>
        <a:lstStyle/>
        <a:p>
          <a:r>
            <a:rPr lang="de-DE"/>
            <a:t>Nutzerfreundlich</a:t>
          </a:r>
          <a:endParaRPr lang="en-US"/>
        </a:p>
      </dgm:t>
    </dgm:pt>
    <dgm:pt modelId="{E1E488A5-98D7-4585-82FA-FCFDB96B6A84}" type="parTrans" cxnId="{D07475F7-C8ED-4DBF-B8E7-51D3F81A52FD}">
      <dgm:prSet/>
      <dgm:spPr/>
      <dgm:t>
        <a:bodyPr/>
        <a:lstStyle/>
        <a:p>
          <a:endParaRPr lang="en-US"/>
        </a:p>
      </dgm:t>
    </dgm:pt>
    <dgm:pt modelId="{C3E6922E-E788-477E-89B0-B2EF88990A8B}" type="sibTrans" cxnId="{D07475F7-C8ED-4DBF-B8E7-51D3F81A52FD}">
      <dgm:prSet/>
      <dgm:spPr/>
      <dgm:t>
        <a:bodyPr/>
        <a:lstStyle/>
        <a:p>
          <a:endParaRPr lang="en-US"/>
        </a:p>
      </dgm:t>
    </dgm:pt>
    <dgm:pt modelId="{13B0BADF-3AB8-4B8C-8A79-0D3EF2D83DA3}">
      <dgm:prSet/>
      <dgm:spPr/>
      <dgm:t>
        <a:bodyPr/>
        <a:lstStyle/>
        <a:p>
          <a:r>
            <a:rPr lang="de-DE"/>
            <a:t>Sicher </a:t>
          </a:r>
          <a:endParaRPr lang="en-US"/>
        </a:p>
      </dgm:t>
    </dgm:pt>
    <dgm:pt modelId="{015EEE3F-0D4E-41D4-BBF6-01953BE08DC8}" type="parTrans" cxnId="{D7DF01E4-83D0-4606-B1E0-9775AE1C5C11}">
      <dgm:prSet/>
      <dgm:spPr/>
      <dgm:t>
        <a:bodyPr/>
        <a:lstStyle/>
        <a:p>
          <a:endParaRPr lang="en-US"/>
        </a:p>
      </dgm:t>
    </dgm:pt>
    <dgm:pt modelId="{9ED3854B-6C11-46D9-A77C-A76E81FC453F}" type="sibTrans" cxnId="{D7DF01E4-83D0-4606-B1E0-9775AE1C5C11}">
      <dgm:prSet/>
      <dgm:spPr/>
      <dgm:t>
        <a:bodyPr/>
        <a:lstStyle/>
        <a:p>
          <a:endParaRPr lang="en-US"/>
        </a:p>
      </dgm:t>
    </dgm:pt>
    <dgm:pt modelId="{68D0C9DB-4116-4B86-9E4F-7705E9C33B73}">
      <dgm:prSet/>
      <dgm:spPr/>
      <dgm:t>
        <a:bodyPr/>
        <a:lstStyle/>
        <a:p>
          <a:r>
            <a:rPr lang="de-DE" dirty="0"/>
            <a:t>Responsive </a:t>
          </a:r>
          <a:endParaRPr lang="en-US" dirty="0"/>
        </a:p>
      </dgm:t>
    </dgm:pt>
    <dgm:pt modelId="{B4D9E0DF-4455-4355-B465-5C2863049D73}" type="parTrans" cxnId="{3CB97070-AC04-4ED9-88A2-D1397FC604DF}">
      <dgm:prSet/>
      <dgm:spPr/>
      <dgm:t>
        <a:bodyPr/>
        <a:lstStyle/>
        <a:p>
          <a:endParaRPr lang="en-US"/>
        </a:p>
      </dgm:t>
    </dgm:pt>
    <dgm:pt modelId="{C2C97D5B-C031-4B5D-9ECE-8F028413109A}" type="sibTrans" cxnId="{3CB97070-AC04-4ED9-88A2-D1397FC604DF}">
      <dgm:prSet/>
      <dgm:spPr/>
      <dgm:t>
        <a:bodyPr/>
        <a:lstStyle/>
        <a:p>
          <a:endParaRPr lang="en-US"/>
        </a:p>
      </dgm:t>
    </dgm:pt>
    <dgm:pt modelId="{A71286F5-5BA0-4AEF-8AF0-3BDDEB5292CD}" type="pres">
      <dgm:prSet presAssocID="{11F54F72-7167-4092-BAF6-FF00231EC1F2}" presName="linear" presStyleCnt="0">
        <dgm:presLayoutVars>
          <dgm:animLvl val="lvl"/>
          <dgm:resizeHandles val="exact"/>
        </dgm:presLayoutVars>
      </dgm:prSet>
      <dgm:spPr/>
    </dgm:pt>
    <dgm:pt modelId="{A440E8AF-8DC8-48F6-8D37-B5A4E01ECEE8}" type="pres">
      <dgm:prSet presAssocID="{7F028D9D-1D89-47C4-8F11-65701C5371E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307D3CE-B658-4263-BF54-B00B90B922EF}" type="pres">
      <dgm:prSet presAssocID="{11070DDD-79DB-42DD-ACD1-D611A2AE3D79}" presName="spacer" presStyleCnt="0"/>
      <dgm:spPr/>
    </dgm:pt>
    <dgm:pt modelId="{4870082A-FF68-49B7-9EE6-BF246F2781BB}" type="pres">
      <dgm:prSet presAssocID="{3C4D4253-29E0-4216-B261-5889EE2B689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5B9D8E6-468A-440D-9283-85FB40C1533B}" type="pres">
      <dgm:prSet presAssocID="{C3E6922E-E788-477E-89B0-B2EF88990A8B}" presName="spacer" presStyleCnt="0"/>
      <dgm:spPr/>
    </dgm:pt>
    <dgm:pt modelId="{6C21D245-229E-4638-BFE5-45E844B18CA2}" type="pres">
      <dgm:prSet presAssocID="{13B0BADF-3AB8-4B8C-8A79-0D3EF2D83DA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8E9313E-A0B4-46F2-BDF8-99BF4D79A5A8}" type="pres">
      <dgm:prSet presAssocID="{9ED3854B-6C11-46D9-A77C-A76E81FC453F}" presName="spacer" presStyleCnt="0"/>
      <dgm:spPr/>
    </dgm:pt>
    <dgm:pt modelId="{D147C621-78AE-431B-A318-39EAE58964D8}" type="pres">
      <dgm:prSet presAssocID="{68D0C9DB-4116-4B86-9E4F-7705E9C33B7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0C2E91C-7574-49BF-93BE-4E94C1FEF6B7}" type="presOf" srcId="{13B0BADF-3AB8-4B8C-8A79-0D3EF2D83DA3}" destId="{6C21D245-229E-4638-BFE5-45E844B18CA2}" srcOrd="0" destOrd="0" presId="urn:microsoft.com/office/officeart/2005/8/layout/vList2"/>
    <dgm:cxn modelId="{7363F324-1E34-4149-AE35-C65F97F9BA1F}" srcId="{11F54F72-7167-4092-BAF6-FF00231EC1F2}" destId="{7F028D9D-1D89-47C4-8F11-65701C5371E9}" srcOrd="0" destOrd="0" parTransId="{3F7EA524-91B1-41ED-8768-2203A655F094}" sibTransId="{11070DDD-79DB-42DD-ACD1-D611A2AE3D79}"/>
    <dgm:cxn modelId="{D1525C46-E673-4D9B-AAF3-B5B88EC41848}" type="presOf" srcId="{3C4D4253-29E0-4216-B261-5889EE2B6890}" destId="{4870082A-FF68-49B7-9EE6-BF246F2781BB}" srcOrd="0" destOrd="0" presId="urn:microsoft.com/office/officeart/2005/8/layout/vList2"/>
    <dgm:cxn modelId="{3CB97070-AC04-4ED9-88A2-D1397FC604DF}" srcId="{11F54F72-7167-4092-BAF6-FF00231EC1F2}" destId="{68D0C9DB-4116-4B86-9E4F-7705E9C33B73}" srcOrd="3" destOrd="0" parTransId="{B4D9E0DF-4455-4355-B465-5C2863049D73}" sibTransId="{C2C97D5B-C031-4B5D-9ECE-8F028413109A}"/>
    <dgm:cxn modelId="{99FE6A52-A6AA-40B6-8D30-FB6F5A8B99D1}" type="presOf" srcId="{11F54F72-7167-4092-BAF6-FF00231EC1F2}" destId="{A71286F5-5BA0-4AEF-8AF0-3BDDEB5292CD}" srcOrd="0" destOrd="0" presId="urn:microsoft.com/office/officeart/2005/8/layout/vList2"/>
    <dgm:cxn modelId="{DB634299-ECA1-417A-9FDE-54BFB697937D}" type="presOf" srcId="{7F028D9D-1D89-47C4-8F11-65701C5371E9}" destId="{A440E8AF-8DC8-48F6-8D37-B5A4E01ECEE8}" srcOrd="0" destOrd="0" presId="urn:microsoft.com/office/officeart/2005/8/layout/vList2"/>
    <dgm:cxn modelId="{F49097C9-FDA9-40F2-AA3C-76B9DCC6E1BD}" type="presOf" srcId="{68D0C9DB-4116-4B86-9E4F-7705E9C33B73}" destId="{D147C621-78AE-431B-A318-39EAE58964D8}" srcOrd="0" destOrd="0" presId="urn:microsoft.com/office/officeart/2005/8/layout/vList2"/>
    <dgm:cxn modelId="{D7DF01E4-83D0-4606-B1E0-9775AE1C5C11}" srcId="{11F54F72-7167-4092-BAF6-FF00231EC1F2}" destId="{13B0BADF-3AB8-4B8C-8A79-0D3EF2D83DA3}" srcOrd="2" destOrd="0" parTransId="{015EEE3F-0D4E-41D4-BBF6-01953BE08DC8}" sibTransId="{9ED3854B-6C11-46D9-A77C-A76E81FC453F}"/>
    <dgm:cxn modelId="{D07475F7-C8ED-4DBF-B8E7-51D3F81A52FD}" srcId="{11F54F72-7167-4092-BAF6-FF00231EC1F2}" destId="{3C4D4253-29E0-4216-B261-5889EE2B6890}" srcOrd="1" destOrd="0" parTransId="{E1E488A5-98D7-4585-82FA-FCFDB96B6A84}" sibTransId="{C3E6922E-E788-477E-89B0-B2EF88990A8B}"/>
    <dgm:cxn modelId="{22CD34C7-E66A-4C32-AC85-CDF35FA03D73}" type="presParOf" srcId="{A71286F5-5BA0-4AEF-8AF0-3BDDEB5292CD}" destId="{A440E8AF-8DC8-48F6-8D37-B5A4E01ECEE8}" srcOrd="0" destOrd="0" presId="urn:microsoft.com/office/officeart/2005/8/layout/vList2"/>
    <dgm:cxn modelId="{DDF9BFC5-420C-4006-974B-BA56714D0A49}" type="presParOf" srcId="{A71286F5-5BA0-4AEF-8AF0-3BDDEB5292CD}" destId="{8307D3CE-B658-4263-BF54-B00B90B922EF}" srcOrd="1" destOrd="0" presId="urn:microsoft.com/office/officeart/2005/8/layout/vList2"/>
    <dgm:cxn modelId="{66BF7DA8-10E1-4288-8FCF-9405EE3996ED}" type="presParOf" srcId="{A71286F5-5BA0-4AEF-8AF0-3BDDEB5292CD}" destId="{4870082A-FF68-49B7-9EE6-BF246F2781BB}" srcOrd="2" destOrd="0" presId="urn:microsoft.com/office/officeart/2005/8/layout/vList2"/>
    <dgm:cxn modelId="{B03F2D8F-4BC1-45C7-8B0A-152FEAB51B72}" type="presParOf" srcId="{A71286F5-5BA0-4AEF-8AF0-3BDDEB5292CD}" destId="{95B9D8E6-468A-440D-9283-85FB40C1533B}" srcOrd="3" destOrd="0" presId="urn:microsoft.com/office/officeart/2005/8/layout/vList2"/>
    <dgm:cxn modelId="{291E9592-6165-456C-842E-7182C954871A}" type="presParOf" srcId="{A71286F5-5BA0-4AEF-8AF0-3BDDEB5292CD}" destId="{6C21D245-229E-4638-BFE5-45E844B18CA2}" srcOrd="4" destOrd="0" presId="urn:microsoft.com/office/officeart/2005/8/layout/vList2"/>
    <dgm:cxn modelId="{F8462DC2-FA1F-4EB1-852D-E42E66A3E7B9}" type="presParOf" srcId="{A71286F5-5BA0-4AEF-8AF0-3BDDEB5292CD}" destId="{48E9313E-A0B4-46F2-BDF8-99BF4D79A5A8}" srcOrd="5" destOrd="0" presId="urn:microsoft.com/office/officeart/2005/8/layout/vList2"/>
    <dgm:cxn modelId="{4662CDB5-A226-429B-B327-E31818DB47DD}" type="presParOf" srcId="{A71286F5-5BA0-4AEF-8AF0-3BDDEB5292CD}" destId="{D147C621-78AE-431B-A318-39EAE58964D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4FE37E9-90D4-4582-A1A7-CA5C7F26955F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6066AC8-535A-4CE3-994A-87777050B6EF}">
      <dgm:prSet/>
      <dgm:spPr/>
      <dgm:t>
        <a:bodyPr/>
        <a:lstStyle/>
        <a:p>
          <a:r>
            <a:rPr lang="de-DE"/>
            <a:t>Firebase</a:t>
          </a:r>
          <a:endParaRPr lang="en-US"/>
        </a:p>
      </dgm:t>
    </dgm:pt>
    <dgm:pt modelId="{A3F9EA7E-AA66-47DE-B117-8687D689797C}" type="parTrans" cxnId="{FD61AEAF-B1F6-4888-9E75-D8D48A7E1E77}">
      <dgm:prSet/>
      <dgm:spPr/>
      <dgm:t>
        <a:bodyPr/>
        <a:lstStyle/>
        <a:p>
          <a:endParaRPr lang="en-US"/>
        </a:p>
      </dgm:t>
    </dgm:pt>
    <dgm:pt modelId="{905529AB-A944-4E76-B1B9-57EC3AA5A6FC}" type="sibTrans" cxnId="{FD61AEAF-B1F6-4888-9E75-D8D48A7E1E77}">
      <dgm:prSet/>
      <dgm:spPr/>
      <dgm:t>
        <a:bodyPr/>
        <a:lstStyle/>
        <a:p>
          <a:endParaRPr lang="en-US"/>
        </a:p>
      </dgm:t>
    </dgm:pt>
    <dgm:pt modelId="{09CDF47E-6066-4CA3-BDD4-3472DFF57A02}">
      <dgm:prSet/>
      <dgm:spPr/>
      <dgm:t>
        <a:bodyPr/>
        <a:lstStyle/>
        <a:p>
          <a:r>
            <a:rPr lang="de-DE" dirty="0"/>
            <a:t>Echtzeitabfragen </a:t>
          </a:r>
          <a:endParaRPr lang="en-US" dirty="0"/>
        </a:p>
      </dgm:t>
    </dgm:pt>
    <dgm:pt modelId="{15115674-3B84-40A1-952B-D0D9A43F6384}" type="parTrans" cxnId="{F5F39C62-FB18-422C-8170-0CC655FB5D21}">
      <dgm:prSet/>
      <dgm:spPr/>
      <dgm:t>
        <a:bodyPr/>
        <a:lstStyle/>
        <a:p>
          <a:endParaRPr lang="en-US"/>
        </a:p>
      </dgm:t>
    </dgm:pt>
    <dgm:pt modelId="{293D78EA-9448-4E6F-825C-A90930B07D66}" type="sibTrans" cxnId="{F5F39C62-FB18-422C-8170-0CC655FB5D21}">
      <dgm:prSet/>
      <dgm:spPr/>
      <dgm:t>
        <a:bodyPr/>
        <a:lstStyle/>
        <a:p>
          <a:endParaRPr lang="en-US"/>
        </a:p>
      </dgm:t>
    </dgm:pt>
    <dgm:pt modelId="{24582F2B-7BE7-46E6-A23A-4D8C1421ACF3}">
      <dgm:prSet/>
      <dgm:spPr/>
      <dgm:t>
        <a:bodyPr/>
        <a:lstStyle/>
        <a:p>
          <a:r>
            <a:rPr lang="de-DE" dirty="0"/>
            <a:t>Strukturierung der Daten  </a:t>
          </a:r>
          <a:endParaRPr lang="en-US" dirty="0"/>
        </a:p>
      </dgm:t>
    </dgm:pt>
    <dgm:pt modelId="{46F0160B-2C3C-4D0B-95A5-F53E670EF52B}" type="parTrans" cxnId="{923B86F7-0FCE-45D9-9B69-7693AE8FADD4}">
      <dgm:prSet/>
      <dgm:spPr/>
      <dgm:t>
        <a:bodyPr/>
        <a:lstStyle/>
        <a:p>
          <a:endParaRPr lang="en-US"/>
        </a:p>
      </dgm:t>
    </dgm:pt>
    <dgm:pt modelId="{44883183-A8A3-4450-B2B7-77607A49FBE5}" type="sibTrans" cxnId="{923B86F7-0FCE-45D9-9B69-7693AE8FADD4}">
      <dgm:prSet/>
      <dgm:spPr/>
      <dgm:t>
        <a:bodyPr/>
        <a:lstStyle/>
        <a:p>
          <a:endParaRPr lang="en-US"/>
        </a:p>
      </dgm:t>
    </dgm:pt>
    <dgm:pt modelId="{CC138830-2A64-423D-9B5F-4D9031D736D5}">
      <dgm:prSet/>
      <dgm:spPr/>
      <dgm:t>
        <a:bodyPr/>
        <a:lstStyle/>
        <a:p>
          <a:r>
            <a:rPr lang="de-DE"/>
            <a:t>Eintrag hinzufügen </a:t>
          </a:r>
          <a:endParaRPr lang="en-US"/>
        </a:p>
      </dgm:t>
    </dgm:pt>
    <dgm:pt modelId="{B640E14F-7377-4BFD-84B5-5DA59BE148DD}" type="parTrans" cxnId="{6864942B-3B6D-4549-B5D7-8F05BFBFBE93}">
      <dgm:prSet/>
      <dgm:spPr/>
      <dgm:t>
        <a:bodyPr/>
        <a:lstStyle/>
        <a:p>
          <a:endParaRPr lang="en-US"/>
        </a:p>
      </dgm:t>
    </dgm:pt>
    <dgm:pt modelId="{BA72C75B-E1EA-4F84-82A5-996AFF4262E4}" type="sibTrans" cxnId="{6864942B-3B6D-4549-B5D7-8F05BFBFBE93}">
      <dgm:prSet/>
      <dgm:spPr/>
      <dgm:t>
        <a:bodyPr/>
        <a:lstStyle/>
        <a:p>
          <a:endParaRPr lang="en-US"/>
        </a:p>
      </dgm:t>
    </dgm:pt>
    <dgm:pt modelId="{4C070BF6-B08A-4EF1-94D8-1618928B5FE0}" type="pres">
      <dgm:prSet presAssocID="{84FE37E9-90D4-4582-A1A7-CA5C7F26955F}" presName="linear" presStyleCnt="0">
        <dgm:presLayoutVars>
          <dgm:animLvl val="lvl"/>
          <dgm:resizeHandles val="exact"/>
        </dgm:presLayoutVars>
      </dgm:prSet>
      <dgm:spPr/>
    </dgm:pt>
    <dgm:pt modelId="{647E5AD9-1709-451C-921F-FC8CB80E6EBC}" type="pres">
      <dgm:prSet presAssocID="{66066AC8-535A-4CE3-994A-87777050B6E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A1CCD81-CBF2-4C37-AEFD-F74DC3ECC5E2}" type="pres">
      <dgm:prSet presAssocID="{905529AB-A944-4E76-B1B9-57EC3AA5A6FC}" presName="spacer" presStyleCnt="0"/>
      <dgm:spPr/>
    </dgm:pt>
    <dgm:pt modelId="{2961ED81-ABF3-4764-964E-B8D71DD833EF}" type="pres">
      <dgm:prSet presAssocID="{09CDF47E-6066-4CA3-BDD4-3472DFF57A02}" presName="parentText" presStyleLbl="node1" presStyleIdx="1" presStyleCnt="4" custLinFactNeighborX="-656" custLinFactNeighborY="-33360">
        <dgm:presLayoutVars>
          <dgm:chMax val="0"/>
          <dgm:bulletEnabled val="1"/>
        </dgm:presLayoutVars>
      </dgm:prSet>
      <dgm:spPr/>
    </dgm:pt>
    <dgm:pt modelId="{B8967CED-7CC8-49C9-AAA0-D17CE389F9CA}" type="pres">
      <dgm:prSet presAssocID="{293D78EA-9448-4E6F-825C-A90930B07D66}" presName="spacer" presStyleCnt="0"/>
      <dgm:spPr/>
    </dgm:pt>
    <dgm:pt modelId="{89293BDB-19C1-4912-BD50-DCDD2C9927F6}" type="pres">
      <dgm:prSet presAssocID="{24582F2B-7BE7-46E6-A23A-4D8C1421ACF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AB40132-C1DC-4F99-BFAA-82C7383A829D}" type="pres">
      <dgm:prSet presAssocID="{44883183-A8A3-4450-B2B7-77607A49FBE5}" presName="spacer" presStyleCnt="0"/>
      <dgm:spPr/>
    </dgm:pt>
    <dgm:pt modelId="{F13DBA88-C59D-4973-850C-1329F37AC275}" type="pres">
      <dgm:prSet presAssocID="{CC138830-2A64-423D-9B5F-4D9031D736D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864942B-3B6D-4549-B5D7-8F05BFBFBE93}" srcId="{84FE37E9-90D4-4582-A1A7-CA5C7F26955F}" destId="{CC138830-2A64-423D-9B5F-4D9031D736D5}" srcOrd="3" destOrd="0" parTransId="{B640E14F-7377-4BFD-84B5-5DA59BE148DD}" sibTransId="{BA72C75B-E1EA-4F84-82A5-996AFF4262E4}"/>
    <dgm:cxn modelId="{F5F39C62-FB18-422C-8170-0CC655FB5D21}" srcId="{84FE37E9-90D4-4582-A1A7-CA5C7F26955F}" destId="{09CDF47E-6066-4CA3-BDD4-3472DFF57A02}" srcOrd="1" destOrd="0" parTransId="{15115674-3B84-40A1-952B-D0D9A43F6384}" sibTransId="{293D78EA-9448-4E6F-825C-A90930B07D66}"/>
    <dgm:cxn modelId="{BF88BA42-1F02-44C7-84A3-DC0852B5F9B9}" type="presOf" srcId="{09CDF47E-6066-4CA3-BDD4-3472DFF57A02}" destId="{2961ED81-ABF3-4764-964E-B8D71DD833EF}" srcOrd="0" destOrd="0" presId="urn:microsoft.com/office/officeart/2005/8/layout/vList2"/>
    <dgm:cxn modelId="{DE3F1057-6F26-4B91-A971-B3FC09E15BCA}" type="presOf" srcId="{24582F2B-7BE7-46E6-A23A-4D8C1421ACF3}" destId="{89293BDB-19C1-4912-BD50-DCDD2C9927F6}" srcOrd="0" destOrd="0" presId="urn:microsoft.com/office/officeart/2005/8/layout/vList2"/>
    <dgm:cxn modelId="{FD61AEAF-B1F6-4888-9E75-D8D48A7E1E77}" srcId="{84FE37E9-90D4-4582-A1A7-CA5C7F26955F}" destId="{66066AC8-535A-4CE3-994A-87777050B6EF}" srcOrd="0" destOrd="0" parTransId="{A3F9EA7E-AA66-47DE-B117-8687D689797C}" sibTransId="{905529AB-A944-4E76-B1B9-57EC3AA5A6FC}"/>
    <dgm:cxn modelId="{E00E32B7-05C6-4C67-9EB1-88BEC93BA796}" type="presOf" srcId="{84FE37E9-90D4-4582-A1A7-CA5C7F26955F}" destId="{4C070BF6-B08A-4EF1-94D8-1618928B5FE0}" srcOrd="0" destOrd="0" presId="urn:microsoft.com/office/officeart/2005/8/layout/vList2"/>
    <dgm:cxn modelId="{61E2B5E9-1BED-47EE-93FF-65EACC878A5F}" type="presOf" srcId="{CC138830-2A64-423D-9B5F-4D9031D736D5}" destId="{F13DBA88-C59D-4973-850C-1329F37AC275}" srcOrd="0" destOrd="0" presId="urn:microsoft.com/office/officeart/2005/8/layout/vList2"/>
    <dgm:cxn modelId="{3785E0F3-19A0-4C88-9298-18DCC98F2203}" type="presOf" srcId="{66066AC8-535A-4CE3-994A-87777050B6EF}" destId="{647E5AD9-1709-451C-921F-FC8CB80E6EBC}" srcOrd="0" destOrd="0" presId="urn:microsoft.com/office/officeart/2005/8/layout/vList2"/>
    <dgm:cxn modelId="{923B86F7-0FCE-45D9-9B69-7693AE8FADD4}" srcId="{84FE37E9-90D4-4582-A1A7-CA5C7F26955F}" destId="{24582F2B-7BE7-46E6-A23A-4D8C1421ACF3}" srcOrd="2" destOrd="0" parTransId="{46F0160B-2C3C-4D0B-95A5-F53E670EF52B}" sibTransId="{44883183-A8A3-4450-B2B7-77607A49FBE5}"/>
    <dgm:cxn modelId="{AB9FAF3A-3913-41EB-BD11-AB83FFCB0D2D}" type="presParOf" srcId="{4C070BF6-B08A-4EF1-94D8-1618928B5FE0}" destId="{647E5AD9-1709-451C-921F-FC8CB80E6EBC}" srcOrd="0" destOrd="0" presId="urn:microsoft.com/office/officeart/2005/8/layout/vList2"/>
    <dgm:cxn modelId="{C77E7C41-8BE8-4720-87F0-99705CCE81D3}" type="presParOf" srcId="{4C070BF6-B08A-4EF1-94D8-1618928B5FE0}" destId="{5A1CCD81-CBF2-4C37-AEFD-F74DC3ECC5E2}" srcOrd="1" destOrd="0" presId="urn:microsoft.com/office/officeart/2005/8/layout/vList2"/>
    <dgm:cxn modelId="{2302B191-9A8A-4F06-B20F-312DB479DD5A}" type="presParOf" srcId="{4C070BF6-B08A-4EF1-94D8-1618928B5FE0}" destId="{2961ED81-ABF3-4764-964E-B8D71DD833EF}" srcOrd="2" destOrd="0" presId="urn:microsoft.com/office/officeart/2005/8/layout/vList2"/>
    <dgm:cxn modelId="{B10A4BA9-4544-43E7-B880-3F6BF8CAAA9E}" type="presParOf" srcId="{4C070BF6-B08A-4EF1-94D8-1618928B5FE0}" destId="{B8967CED-7CC8-49C9-AAA0-D17CE389F9CA}" srcOrd="3" destOrd="0" presId="urn:microsoft.com/office/officeart/2005/8/layout/vList2"/>
    <dgm:cxn modelId="{F214852E-16C2-4CA2-BFAD-9FDC9DEC45F2}" type="presParOf" srcId="{4C070BF6-B08A-4EF1-94D8-1618928B5FE0}" destId="{89293BDB-19C1-4912-BD50-DCDD2C9927F6}" srcOrd="4" destOrd="0" presId="urn:microsoft.com/office/officeart/2005/8/layout/vList2"/>
    <dgm:cxn modelId="{DF4FEDCE-F2F4-4C6F-9661-F08FD3EAABF9}" type="presParOf" srcId="{4C070BF6-B08A-4EF1-94D8-1618928B5FE0}" destId="{DAB40132-C1DC-4F99-BFAA-82C7383A829D}" srcOrd="5" destOrd="0" presId="urn:microsoft.com/office/officeart/2005/8/layout/vList2"/>
    <dgm:cxn modelId="{071202F2-325C-4FC6-9CA6-6F95E15891A3}" type="presParOf" srcId="{4C070BF6-B08A-4EF1-94D8-1618928B5FE0}" destId="{F13DBA88-C59D-4973-850C-1329F37AC27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2D170-2803-47FD-AAD8-852A45E07617}">
      <dsp:nvSpPr>
        <dsp:cNvPr id="0" name=""/>
        <dsp:cNvSpPr/>
      </dsp:nvSpPr>
      <dsp:spPr>
        <a:xfrm>
          <a:off x="0" y="25717"/>
          <a:ext cx="6089650" cy="10073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200" kern="1200"/>
            <a:t>Vorstand</a:t>
          </a:r>
          <a:endParaRPr lang="en-US" sz="4200" kern="1200"/>
        </a:p>
      </dsp:txBody>
      <dsp:txXfrm>
        <a:off x="49176" y="74893"/>
        <a:ext cx="5991298" cy="909018"/>
      </dsp:txXfrm>
    </dsp:sp>
    <dsp:sp modelId="{B7AEB746-B8D9-4CB0-ABB4-8EA4A1ED6405}">
      <dsp:nvSpPr>
        <dsp:cNvPr id="0" name=""/>
        <dsp:cNvSpPr/>
      </dsp:nvSpPr>
      <dsp:spPr>
        <a:xfrm>
          <a:off x="0" y="1154047"/>
          <a:ext cx="6089650" cy="100737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200" kern="1200"/>
            <a:t>Management </a:t>
          </a:r>
          <a:endParaRPr lang="en-US" sz="4200" kern="1200"/>
        </a:p>
      </dsp:txBody>
      <dsp:txXfrm>
        <a:off x="49176" y="1203223"/>
        <a:ext cx="5991298" cy="909018"/>
      </dsp:txXfrm>
    </dsp:sp>
    <dsp:sp modelId="{C19AE5A9-D15C-40C1-A30E-481F41D253E8}">
      <dsp:nvSpPr>
        <dsp:cNvPr id="0" name=""/>
        <dsp:cNvSpPr/>
      </dsp:nvSpPr>
      <dsp:spPr>
        <a:xfrm>
          <a:off x="0" y="2282377"/>
          <a:ext cx="6089650" cy="100737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200" kern="1200"/>
            <a:t>Projektleitung</a:t>
          </a:r>
          <a:endParaRPr lang="en-US" sz="4200" kern="1200"/>
        </a:p>
      </dsp:txBody>
      <dsp:txXfrm>
        <a:off x="49176" y="2331553"/>
        <a:ext cx="5991298" cy="909018"/>
      </dsp:txXfrm>
    </dsp:sp>
    <dsp:sp modelId="{D0FC054E-F923-4885-BE45-7487DBFD4E34}">
      <dsp:nvSpPr>
        <dsp:cNvPr id="0" name=""/>
        <dsp:cNvSpPr/>
      </dsp:nvSpPr>
      <dsp:spPr>
        <a:xfrm>
          <a:off x="0" y="3410707"/>
          <a:ext cx="6089650" cy="100737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200" kern="1200"/>
            <a:t>Entwicklung </a:t>
          </a:r>
          <a:endParaRPr lang="en-US" sz="4200" kern="1200"/>
        </a:p>
      </dsp:txBody>
      <dsp:txXfrm>
        <a:off x="49176" y="3459883"/>
        <a:ext cx="5991298" cy="909018"/>
      </dsp:txXfrm>
    </dsp:sp>
    <dsp:sp modelId="{213B8533-49BE-4629-A411-0CE85952FEA7}">
      <dsp:nvSpPr>
        <dsp:cNvPr id="0" name=""/>
        <dsp:cNvSpPr/>
      </dsp:nvSpPr>
      <dsp:spPr>
        <a:xfrm>
          <a:off x="0" y="4539037"/>
          <a:ext cx="6089650" cy="100737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200" kern="1200"/>
            <a:t>Architektur </a:t>
          </a:r>
          <a:endParaRPr lang="en-US" sz="4200" kern="1200"/>
        </a:p>
      </dsp:txBody>
      <dsp:txXfrm>
        <a:off x="49176" y="4588213"/>
        <a:ext cx="5991298" cy="909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6CCB8-3364-4DF2-BB89-7328D9232394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A54B424-A9C9-455F-9BA0-1808303D22DF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E11209-587E-4CFB-A515-89E448FC09A6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Mehr als nur ein Projekt</a:t>
          </a:r>
          <a:endParaRPr lang="en-US" sz="2200" kern="1200"/>
        </a:p>
      </dsp:txBody>
      <dsp:txXfrm>
        <a:off x="1429899" y="2442"/>
        <a:ext cx="5083704" cy="1238008"/>
      </dsp:txXfrm>
    </dsp:sp>
    <dsp:sp modelId="{D404068F-8A93-424C-80A6-128679CCA846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BF28D6-496F-451B-AC09-D9FEFEE72554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22955B-4D83-45C9-9DB5-7D2C9C554947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Top Führungskräfte</a:t>
          </a:r>
          <a:endParaRPr lang="en-US" sz="2200" kern="1200" dirty="0"/>
        </a:p>
      </dsp:txBody>
      <dsp:txXfrm>
        <a:off x="1429899" y="1549953"/>
        <a:ext cx="5083704" cy="1238008"/>
      </dsp:txXfrm>
    </dsp:sp>
    <dsp:sp modelId="{7ACB84BA-1C86-4C44-90C5-5F148B0CD13B}">
      <dsp:nvSpPr>
        <dsp:cNvPr id="0" name=""/>
        <dsp:cNvSpPr/>
      </dsp:nvSpPr>
      <dsp:spPr>
        <a:xfrm>
          <a:off x="0" y="3086829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3CD636-206C-48A4-8C3D-43C382BC0F46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6AD0DC-3EF8-4A5C-8CF7-F459B4B2C32E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Marktführer</a:t>
          </a:r>
          <a:endParaRPr lang="en-US" sz="2200" kern="1200"/>
        </a:p>
      </dsp:txBody>
      <dsp:txXfrm>
        <a:off x="1429899" y="3097464"/>
        <a:ext cx="5083704" cy="1238008"/>
      </dsp:txXfrm>
    </dsp:sp>
    <dsp:sp modelId="{5A733410-1038-45FF-94AD-BF73D64CA6B0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32C099-4D49-4B53-AABC-7C568179038F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D0CF43-AF5E-41B6-BE1B-0512A77A9B9B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Wenn sie an Städtereise denken dann denken sie an </a:t>
          </a:r>
          <a:r>
            <a:rPr lang="de-DE" sz="2200" kern="1200" dirty="0" err="1"/>
            <a:t>UrbanExplorer</a:t>
          </a:r>
          <a:endParaRPr lang="en-US" sz="2200" kern="1200" dirty="0"/>
        </a:p>
      </dsp:txBody>
      <dsp:txXfrm>
        <a:off x="1429899" y="4644974"/>
        <a:ext cx="5083704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743E5-91BE-42FB-AE31-25DD27EF8A50}">
      <dsp:nvSpPr>
        <dsp:cNvPr id="0" name=""/>
        <dsp:cNvSpPr/>
      </dsp:nvSpPr>
      <dsp:spPr>
        <a:xfrm>
          <a:off x="0" y="14472"/>
          <a:ext cx="6513603" cy="1343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600" kern="1200" dirty="0"/>
            <a:t>Idee </a:t>
          </a:r>
          <a:endParaRPr lang="en-US" sz="5600" kern="1200" dirty="0"/>
        </a:p>
      </dsp:txBody>
      <dsp:txXfrm>
        <a:off x="65568" y="80040"/>
        <a:ext cx="6382467" cy="1212024"/>
      </dsp:txXfrm>
    </dsp:sp>
    <dsp:sp modelId="{EB0B5A75-C855-4309-B4BC-E834D3EFD771}">
      <dsp:nvSpPr>
        <dsp:cNvPr id="0" name=""/>
        <dsp:cNvSpPr/>
      </dsp:nvSpPr>
      <dsp:spPr>
        <a:xfrm>
          <a:off x="0" y="1518913"/>
          <a:ext cx="6513603" cy="13431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600" kern="1200" dirty="0"/>
            <a:t>Agil</a:t>
          </a:r>
          <a:endParaRPr lang="en-US" sz="5600" kern="1200" dirty="0"/>
        </a:p>
      </dsp:txBody>
      <dsp:txXfrm>
        <a:off x="65568" y="1584481"/>
        <a:ext cx="6382467" cy="1212024"/>
      </dsp:txXfrm>
    </dsp:sp>
    <dsp:sp modelId="{8C6B716F-CE73-485E-B8B5-D45D2DDA7DD9}">
      <dsp:nvSpPr>
        <dsp:cNvPr id="0" name=""/>
        <dsp:cNvSpPr/>
      </dsp:nvSpPr>
      <dsp:spPr>
        <a:xfrm>
          <a:off x="0" y="3023353"/>
          <a:ext cx="6513603" cy="13431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600" kern="1200"/>
            <a:t>Scrum </a:t>
          </a:r>
          <a:endParaRPr lang="en-US" sz="5600" kern="1200"/>
        </a:p>
      </dsp:txBody>
      <dsp:txXfrm>
        <a:off x="65568" y="3088921"/>
        <a:ext cx="6382467" cy="1212024"/>
      </dsp:txXfrm>
    </dsp:sp>
    <dsp:sp modelId="{8A19C5FF-37BA-417D-9756-A54CF3C4A62C}">
      <dsp:nvSpPr>
        <dsp:cNvPr id="0" name=""/>
        <dsp:cNvSpPr/>
      </dsp:nvSpPr>
      <dsp:spPr>
        <a:xfrm>
          <a:off x="0" y="4527793"/>
          <a:ext cx="6513603" cy="13431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600" kern="1200"/>
            <a:t>Trello </a:t>
          </a:r>
          <a:endParaRPr lang="en-US" sz="5600" kern="1200"/>
        </a:p>
      </dsp:txBody>
      <dsp:txXfrm>
        <a:off x="65568" y="4593361"/>
        <a:ext cx="6382467" cy="12120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5EF6D-4A06-43F0-BE8C-8ACE8BAC8E58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9E11EF-79B4-4899-8071-E464DBCE8E0B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2B4B65-28BF-46E2-8BF2-90FCA46234ED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Prototyp</a:t>
          </a:r>
          <a:endParaRPr lang="en-US" sz="2200" kern="1200"/>
        </a:p>
      </dsp:txBody>
      <dsp:txXfrm>
        <a:off x="1429899" y="2442"/>
        <a:ext cx="5083704" cy="1238008"/>
      </dsp:txXfrm>
    </dsp:sp>
    <dsp:sp modelId="{A06D4402-AE95-4811-892B-9697A518B34D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41F253-3D30-4018-B907-293C2BBDC999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318FAA-33E3-4EB2-93FB-09B0E76AB37F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Verschiedenste Funktionen für eine einmalige User experience</a:t>
          </a:r>
          <a:endParaRPr lang="en-US" sz="2200" kern="1200"/>
        </a:p>
      </dsp:txBody>
      <dsp:txXfrm>
        <a:off x="1429899" y="1549953"/>
        <a:ext cx="5083704" cy="1238008"/>
      </dsp:txXfrm>
    </dsp:sp>
    <dsp:sp modelId="{F8A88077-DBB9-462B-83D0-D965894E6625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FDDED3F-98C9-480A-BCE8-4EEAD85A1AAA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CFC2A7-6E74-4C3A-A9FD-2F06857201C3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Kontrolle über Github</a:t>
          </a:r>
        </a:p>
      </dsp:txBody>
      <dsp:txXfrm>
        <a:off x="1429899" y="3097464"/>
        <a:ext cx="5083704" cy="1238008"/>
      </dsp:txXfrm>
    </dsp:sp>
    <dsp:sp modelId="{BCB056D4-0D4C-4337-A572-D841FC25AF00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FFD206-1760-4229-82AE-7C981A2D9C6B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5FE130-EBC2-4A3C-B76B-5C395A071A1B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Anforderungen im Blick</a:t>
          </a:r>
        </a:p>
      </dsp:txBody>
      <dsp:txXfrm>
        <a:off x="1429899" y="4644974"/>
        <a:ext cx="5083704" cy="12380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0E8AF-8DC8-48F6-8D37-B5A4E01ECEE8}">
      <dsp:nvSpPr>
        <dsp:cNvPr id="0" name=""/>
        <dsp:cNvSpPr/>
      </dsp:nvSpPr>
      <dsp:spPr>
        <a:xfrm>
          <a:off x="0" y="14472"/>
          <a:ext cx="6513603" cy="1343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600" kern="1200"/>
            <a:t>Weboberfläche</a:t>
          </a:r>
          <a:endParaRPr lang="en-US" sz="5600" kern="1200"/>
        </a:p>
      </dsp:txBody>
      <dsp:txXfrm>
        <a:off x="65568" y="80040"/>
        <a:ext cx="6382467" cy="1212024"/>
      </dsp:txXfrm>
    </dsp:sp>
    <dsp:sp modelId="{4870082A-FF68-49B7-9EE6-BF246F2781BB}">
      <dsp:nvSpPr>
        <dsp:cNvPr id="0" name=""/>
        <dsp:cNvSpPr/>
      </dsp:nvSpPr>
      <dsp:spPr>
        <a:xfrm>
          <a:off x="0" y="1518913"/>
          <a:ext cx="6513603" cy="13431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600" kern="1200"/>
            <a:t>Nutzerfreundlich</a:t>
          </a:r>
          <a:endParaRPr lang="en-US" sz="5600" kern="1200"/>
        </a:p>
      </dsp:txBody>
      <dsp:txXfrm>
        <a:off x="65568" y="1584481"/>
        <a:ext cx="6382467" cy="1212024"/>
      </dsp:txXfrm>
    </dsp:sp>
    <dsp:sp modelId="{6C21D245-229E-4638-BFE5-45E844B18CA2}">
      <dsp:nvSpPr>
        <dsp:cNvPr id="0" name=""/>
        <dsp:cNvSpPr/>
      </dsp:nvSpPr>
      <dsp:spPr>
        <a:xfrm>
          <a:off x="0" y="3023353"/>
          <a:ext cx="6513603" cy="13431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600" kern="1200"/>
            <a:t>Sicher </a:t>
          </a:r>
          <a:endParaRPr lang="en-US" sz="5600" kern="1200"/>
        </a:p>
      </dsp:txBody>
      <dsp:txXfrm>
        <a:off x="65568" y="3088921"/>
        <a:ext cx="6382467" cy="1212024"/>
      </dsp:txXfrm>
    </dsp:sp>
    <dsp:sp modelId="{D147C621-78AE-431B-A318-39EAE58964D8}">
      <dsp:nvSpPr>
        <dsp:cNvPr id="0" name=""/>
        <dsp:cNvSpPr/>
      </dsp:nvSpPr>
      <dsp:spPr>
        <a:xfrm>
          <a:off x="0" y="4527793"/>
          <a:ext cx="6513603" cy="13431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600" kern="1200" dirty="0"/>
            <a:t>Responsive </a:t>
          </a:r>
          <a:endParaRPr lang="en-US" sz="5600" kern="1200" dirty="0"/>
        </a:p>
      </dsp:txBody>
      <dsp:txXfrm>
        <a:off x="65568" y="4593361"/>
        <a:ext cx="6382467" cy="12120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E5AD9-1709-451C-921F-FC8CB80E6EBC}">
      <dsp:nvSpPr>
        <dsp:cNvPr id="0" name=""/>
        <dsp:cNvSpPr/>
      </dsp:nvSpPr>
      <dsp:spPr>
        <a:xfrm>
          <a:off x="0" y="537372"/>
          <a:ext cx="6513603" cy="11033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/>
            <a:t>Firebase</a:t>
          </a:r>
          <a:endParaRPr lang="en-US" sz="4600" kern="1200"/>
        </a:p>
      </dsp:txBody>
      <dsp:txXfrm>
        <a:off x="53859" y="591231"/>
        <a:ext cx="6405885" cy="995592"/>
      </dsp:txXfrm>
    </dsp:sp>
    <dsp:sp modelId="{2961ED81-ABF3-4764-964E-B8D71DD833EF}">
      <dsp:nvSpPr>
        <dsp:cNvPr id="0" name=""/>
        <dsp:cNvSpPr/>
      </dsp:nvSpPr>
      <dsp:spPr>
        <a:xfrm>
          <a:off x="0" y="1728967"/>
          <a:ext cx="6513603" cy="110331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 dirty="0"/>
            <a:t>Echtzeitabfragen </a:t>
          </a:r>
          <a:endParaRPr lang="en-US" sz="4600" kern="1200" dirty="0"/>
        </a:p>
      </dsp:txBody>
      <dsp:txXfrm>
        <a:off x="53859" y="1782826"/>
        <a:ext cx="6405885" cy="995592"/>
      </dsp:txXfrm>
    </dsp:sp>
    <dsp:sp modelId="{89293BDB-19C1-4912-BD50-DCDD2C9927F6}">
      <dsp:nvSpPr>
        <dsp:cNvPr id="0" name=""/>
        <dsp:cNvSpPr/>
      </dsp:nvSpPr>
      <dsp:spPr>
        <a:xfrm>
          <a:off x="0" y="3008952"/>
          <a:ext cx="6513603" cy="110331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 dirty="0"/>
            <a:t>Strukturierung der Daten  </a:t>
          </a:r>
          <a:endParaRPr lang="en-US" sz="4600" kern="1200" dirty="0"/>
        </a:p>
      </dsp:txBody>
      <dsp:txXfrm>
        <a:off x="53859" y="3062811"/>
        <a:ext cx="6405885" cy="995592"/>
      </dsp:txXfrm>
    </dsp:sp>
    <dsp:sp modelId="{F13DBA88-C59D-4973-850C-1329F37AC275}">
      <dsp:nvSpPr>
        <dsp:cNvPr id="0" name=""/>
        <dsp:cNvSpPr/>
      </dsp:nvSpPr>
      <dsp:spPr>
        <a:xfrm>
          <a:off x="0" y="4244743"/>
          <a:ext cx="6513603" cy="110331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/>
            <a:t>Eintrag hinzufügen </a:t>
          </a:r>
          <a:endParaRPr lang="en-US" sz="4600" kern="1200"/>
        </a:p>
      </dsp:txBody>
      <dsp:txXfrm>
        <a:off x="53859" y="4298602"/>
        <a:ext cx="6405885" cy="995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2927C-5BBE-4233-8B88-6EA4F5A241D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4C50B-FAA5-4D93-BEAD-FFBA0DBE7F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8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Fremden Stadt was soll man sehen</a:t>
            </a:r>
          </a:p>
          <a:p>
            <a:r>
              <a:rPr lang="de-DE" dirty="0"/>
              <a:t>Wie gestalte ich meinen perfekten tag</a:t>
            </a:r>
          </a:p>
          <a:p>
            <a:endParaRPr lang="de-DE" dirty="0"/>
          </a:p>
          <a:p>
            <a:r>
              <a:rPr lang="de-DE" dirty="0"/>
              <a:t>Alle gemeinsam am einem Strang jeder packt mit an trotz der verschiedensten Rollen </a:t>
            </a:r>
          </a:p>
          <a:p>
            <a:r>
              <a:rPr lang="de-DE" dirty="0"/>
              <a:t>Dank der geschulten Führungskräfte werden mir die wichtigsten Informationen aus dem  Projekt immer rechtzeitig mitgegeben </a:t>
            </a:r>
          </a:p>
          <a:p>
            <a:r>
              <a:rPr lang="de-DE" dirty="0"/>
              <a:t>Wir wollen Marktführer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4C50B-FAA5-4D93-BEAD-FFBA0DBE7F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04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4C50B-FAA5-4D93-BEAD-FFBA0DBE7F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63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21E46-5CCC-4CA7-936C-CC085B358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D36888-E2E6-4743-9D2B-D329F3C62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5A960D-B3BC-4D91-9758-904AFA68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EA2A-07C7-403C-8F63-D1CDB320949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7E77F3-34C1-4595-A53F-CD6ABC4E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4E3897-1D4B-49F4-8820-F4C5C8C8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6C9E-2B70-4AF4-AA69-D1DAEEA251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3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D2A57-6D1E-483A-B66E-423AA385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FDC8F8-4D81-40A0-9148-B92B139EA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AA46FE-92C1-4F41-8B33-E0893097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EA2A-07C7-403C-8F63-D1CDB320949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76DBEB-B6EE-4B54-A0ED-DB304B27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390FC-163D-40D9-B4C3-79C985F3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6C9E-2B70-4AF4-AA69-D1DAEEA251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6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459C5F-04D7-4CC7-911A-264F241B6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EDB45F-0759-42B6-BC9C-451415CDA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6847B4-E049-4DB7-950D-A0FEA7271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EA2A-07C7-403C-8F63-D1CDB320949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00240D-AC58-4568-BB68-3557F7D7D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88B649-A156-4375-AFE9-891D295B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6C9E-2B70-4AF4-AA69-D1DAEEA251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6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40866-5278-438A-BD26-DC45B343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8042A-79B5-41A2-96C6-8E092C3B6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084EA5-ECDD-4836-AC19-D471BBA0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EA2A-07C7-403C-8F63-D1CDB320949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868D89-07A1-473A-8E71-BD0E526E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692BAB-241C-424B-AE6D-3C467530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6C9E-2B70-4AF4-AA69-D1DAEEA251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5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ADC63-8997-4A7D-80CE-9518B235D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55C418-AA04-41AE-8C9E-185FDCF4C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5B7AE9-FBBA-42D4-B45C-A3F2027C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EA2A-07C7-403C-8F63-D1CDB320949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349FEA-FCBE-458F-8B5B-21169C76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0F8323-69E4-4D49-A24B-0B36298F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6C9E-2B70-4AF4-AA69-D1DAEEA251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7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E634A-DA43-49BC-8489-8627D9C7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43EE76-D671-4EC3-BDB6-CE8A36517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55C4F2-7C02-49FA-88BF-F79029005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838A19-63C8-447A-B1A9-F965D5C6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EA2A-07C7-403C-8F63-D1CDB320949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A28AD0-B1D7-4575-A501-2D3DCF8C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816603-9C17-42DC-96BA-A745CD97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6C9E-2B70-4AF4-AA69-D1DAEEA251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696AA-7577-461D-9F5E-F5B81B65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002E88-E0E1-4217-A33B-E2E7AD1B2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1CFE62-DCF3-4974-9F47-50D1754BC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3DD853-1170-4847-9C0B-CA4C3D80C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AFFF5C-EB88-4DF8-AD61-233F7108A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39ABA3-105C-44EE-BF1C-5A233988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EA2A-07C7-403C-8F63-D1CDB320949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27AD14-3AC7-40F6-B7DA-EE2596D0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64F9BC-8F5B-4FEE-8523-695B52A4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6C9E-2B70-4AF4-AA69-D1DAEEA251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503D7-5649-4922-B543-65FEAF6B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DAF80B-ED46-4B83-8D66-14741C7E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EA2A-07C7-403C-8F63-D1CDB320949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C9103C-5C96-4B65-B73F-4B4513CC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E94C31-2D16-4907-A7C8-E83FA8EB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6C9E-2B70-4AF4-AA69-D1DAEEA251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5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64C4C3C-8190-4782-8CF0-0DD04E34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EA2A-07C7-403C-8F63-D1CDB320949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6A3646-87EA-4346-B720-4AC9AAD8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D69BF-D550-4419-80E0-018C599D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6C9E-2B70-4AF4-AA69-D1DAEEA251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0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D653EB-D29E-4AB7-B731-F3F0644CF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DAFE83-1FFC-42A0-9910-BD59B372D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DB2E8B-F40D-4A34-B66D-A8773BC01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4299F1-0A41-44EA-A3CF-1F4997E7C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EA2A-07C7-403C-8F63-D1CDB320949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40C26B-4306-4C8D-8DEF-F46BB968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4BEBB-5752-40E3-A938-39C55359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6C9E-2B70-4AF4-AA69-D1DAEEA251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0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307B9-2EE7-4369-ABC5-1D520D3D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2769D65-6FC8-452F-BC7F-CC7AF8C09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02EF5C-B26F-4894-B104-19CBCBF6E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900733-F102-4788-8E50-D15D4BC6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EA2A-07C7-403C-8F63-D1CDB320949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305701-80B5-433A-9C7C-785D7F3D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EF8B04-06BB-4327-8C01-9C7733DD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6C9E-2B70-4AF4-AA69-D1DAEEA251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7DFA895-87D4-4FA7-88BD-427578F64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051690-6E8A-40E7-A74B-10E83FA79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9A0CD3-3305-4AAD-B6AB-FE4C0A778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8EA2A-07C7-403C-8F63-D1CDB320949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FF62A4-15FB-4EB9-BC22-F5CFB9BF3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8EB89F-B0CB-4300-BCAD-41F01E6B1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6C9E-2B70-4AF4-AA69-D1DAEEA251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1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73A0EFE6-E366-4DEC-A6EB-2EA4DE1B6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6186" y="3428999"/>
            <a:ext cx="4805691" cy="838831"/>
          </a:xfrm>
        </p:spPr>
        <p:txBody>
          <a:bodyPr anchor="b">
            <a:normAutofit fontScale="92500"/>
          </a:bodyPr>
          <a:lstStyle/>
          <a:p>
            <a:pPr algn="l"/>
            <a:r>
              <a:rPr lang="de-DE" dirty="0">
                <a:solidFill>
                  <a:srgbClr val="000000"/>
                </a:solidFill>
              </a:rPr>
              <a:t>Daniel Wenzl, Niklas Fichtner, Sven Hornung, Salam Al </a:t>
            </a:r>
            <a:r>
              <a:rPr lang="de-DE" dirty="0" err="1">
                <a:solidFill>
                  <a:srgbClr val="000000"/>
                </a:solidFill>
              </a:rPr>
              <a:t>Hamoud</a:t>
            </a:r>
            <a:r>
              <a:rPr lang="de-DE" dirty="0">
                <a:solidFill>
                  <a:srgbClr val="000000"/>
                </a:solidFill>
              </a:rPr>
              <a:t>, Stefan Roth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50670B0-0296-4D74-9949-3150767967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l="20002" r="18733" b="-1"/>
          <a:stretch/>
        </p:blipFill>
        <p:spPr>
          <a:xfrm>
            <a:off x="1" y="770037"/>
            <a:ext cx="5352835" cy="6159753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22075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C73C08-8BD1-40F2-8B94-B9BDDA81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Agenda	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17AA7F26-7152-4FAF-B324-17A80EFAFF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496095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22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E977C5-24DF-4AC1-B507-9C707C94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Vorstand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D9BC39B-B206-4150-B45F-990DB2A5AB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4426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140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1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903867-04F5-41CA-86F7-4067A5A48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Management</a:t>
            </a:r>
          </a:p>
        </p:txBody>
      </p:sp>
      <p:graphicFrame>
        <p:nvGraphicFramePr>
          <p:cNvPr id="23" name="Textfeld 12">
            <a:extLst>
              <a:ext uri="{FF2B5EF4-FFF2-40B4-BE49-F238E27FC236}">
                <a16:creationId xmlns:a16="http://schemas.microsoft.com/office/drawing/2014/main" id="{5999DCEA-0577-4CFF-9AF5-96F1A25EC5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0556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703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FBCEB0-6198-44BE-9309-77EB9A88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Projektleitung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AD083414-3D03-4063-A469-2D8C161C3B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68292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9780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95AE92-2436-4888-B41B-C72F940F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Entwicklung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8F268E2-BBC7-4814-976D-762B4EF322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03201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570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5A2DB6-D9E8-44E6-9DC9-CAC3EB24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Architektur 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B8BFAF4-2564-4B72-A47E-953D8C3517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95020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633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Breitbild</PresentationFormat>
  <Paragraphs>40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Agenda </vt:lpstr>
      <vt:lpstr>Vorstand</vt:lpstr>
      <vt:lpstr>Management</vt:lpstr>
      <vt:lpstr>Projektleitung</vt:lpstr>
      <vt:lpstr>Entwicklung</vt:lpstr>
      <vt:lpstr>Architektur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Explorer</dc:title>
  <dc:creator>Stefan Roth</dc:creator>
  <cp:lastModifiedBy>Stefan Roth</cp:lastModifiedBy>
  <cp:revision>8</cp:revision>
  <dcterms:created xsi:type="dcterms:W3CDTF">2019-03-10T18:00:56Z</dcterms:created>
  <dcterms:modified xsi:type="dcterms:W3CDTF">2019-03-11T11:33:42Z</dcterms:modified>
</cp:coreProperties>
</file>