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47" r:id="rId2"/>
    <p:sldId id="867" r:id="rId3"/>
    <p:sldId id="868" r:id="rId4"/>
    <p:sldId id="648" r:id="rId5"/>
    <p:sldId id="651" r:id="rId6"/>
    <p:sldId id="866" r:id="rId7"/>
    <p:sldId id="652" r:id="rId8"/>
    <p:sldId id="873" r:id="rId9"/>
    <p:sldId id="874" r:id="rId10"/>
    <p:sldId id="803" r:id="rId11"/>
    <p:sldId id="840" r:id="rId12"/>
    <p:sldId id="845" r:id="rId13"/>
    <p:sldId id="653" r:id="rId14"/>
    <p:sldId id="872" r:id="rId15"/>
    <p:sldId id="858" r:id="rId16"/>
    <p:sldId id="657" r:id="rId17"/>
    <p:sldId id="659" r:id="rId18"/>
    <p:sldId id="521" r:id="rId19"/>
    <p:sldId id="531" r:id="rId20"/>
    <p:sldId id="644" r:id="rId21"/>
    <p:sldId id="534" r:id="rId22"/>
    <p:sldId id="536" r:id="rId23"/>
    <p:sldId id="53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/Sections/Breaks/Closings" id="{49E598F3-398A-0D43-8A0A-5A182F3F12C4}">
          <p14:sldIdLst>
            <p14:sldId id="647"/>
            <p14:sldId id="867"/>
            <p14:sldId id="868"/>
            <p14:sldId id="648"/>
            <p14:sldId id="651"/>
            <p14:sldId id="866"/>
            <p14:sldId id="652"/>
            <p14:sldId id="873"/>
            <p14:sldId id="874"/>
            <p14:sldId id="803"/>
            <p14:sldId id="840"/>
            <p14:sldId id="845"/>
          </p14:sldIdLst>
        </p14:section>
        <p14:section name="Introduction/About" id="{E1702044-1AE4-E048-AADD-779808DE89FF}">
          <p14:sldIdLst>
            <p14:sldId id="653"/>
            <p14:sldId id="872"/>
          </p14:sldIdLst>
        </p14:section>
        <p14:section name="Basic Content" id="{8BA690EF-7602-1846-8581-3FB2D0821FCF}">
          <p14:sldIdLst>
            <p14:sldId id="858"/>
            <p14:sldId id="657"/>
            <p14:sldId id="659"/>
          </p14:sldIdLst>
        </p14:section>
        <p14:section name="Timelines" id="{8775FC56-1F14-DB46-95AD-B485A2E8F787}">
          <p14:sldIdLst>
            <p14:sldId id="521"/>
            <p14:sldId id="531"/>
          </p14:sldIdLst>
        </p14:section>
        <p14:section name="Team" id="{05292D84-41AF-9444-B088-1F8507EA5914}">
          <p14:sldIdLst/>
        </p14:section>
        <p14:section name="Process Charts" id="{4E7322A3-4BA1-404B-9A6F-E98514629CD2}">
          <p14:sldIdLst/>
        </p14:section>
        <p14:section name="Tree Infographics" id="{CCCDF330-6104-8547-94B5-26F8A96ABA2B}">
          <p14:sldIdLst/>
        </p14:section>
        <p14:section name="Pyramid Charts" id="{F86DCBD5-0DCC-4648-9F40-AA3636E5D947}">
          <p14:sldIdLst>
            <p14:sldId id="644"/>
            <p14:sldId id="534"/>
            <p14:sldId id="536"/>
            <p14:sldId id="539"/>
          </p14:sldIdLst>
        </p14:section>
        <p14:section name="Devices" id="{A7BB6493-6548-144A-9EDA-4160A041DCD2}">
          <p14:sldIdLst/>
        </p14:section>
        <p14:section name="Portfolio" id="{088C35F3-02EE-0C41-8B8C-147DF5D3C15E}">
          <p14:sldIdLst/>
        </p14:section>
        <p14:section name="Mindmaps" id="{79D679A0-91BD-BC41-891D-25AEE78CA249}">
          <p14:sldIdLst/>
        </p14:section>
        <p14:section name="Maps" id="{B216E623-E3D0-E94F-9420-2CE1CF7B6EBC}">
          <p14:sldIdLst/>
        </p14:section>
        <p14:section name="Tables" id="{68EAC794-DEEF-C24D-904B-3DFD1A508B44}">
          <p14:sldIdLst/>
        </p14:section>
        <p14:section name="Events" id="{EF20A1C2-5850-9846-8559-F0C48AF901BC}">
          <p14:sldIdLst/>
        </p14:section>
        <p14:section name="Business Slides" id="{1D19AA84-1102-6543-9CDA-847D7D8B536A}">
          <p14:sldIdLst/>
        </p14:section>
        <p14:section name="Marketing Slides" id="{DA85A1CE-4315-5945-877D-846D5A0E90CB}">
          <p14:sldIdLst/>
        </p14:section>
        <p14:section name="Social Network" id="{B19CCD90-FDD0-EB4A-AE7A-521195ADA01D}">
          <p14:sldIdLst/>
        </p14:section>
        <p14:section name="Charts" id="{4F01A77F-B4C8-5A42-BF37-6B0A2494979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CBFF"/>
    <a:srgbClr val="89D9FF"/>
    <a:srgbClr val="0090E0"/>
    <a:srgbClr val="008FDE"/>
    <a:srgbClr val="0D6EA1"/>
    <a:srgbClr val="054F72"/>
    <a:srgbClr val="15ABFD"/>
    <a:srgbClr val="1294DA"/>
    <a:srgbClr val="1084BF"/>
    <a:srgbClr val="139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7" autoAdjust="0"/>
    <p:restoredTop sz="96341" autoAdjust="0"/>
  </p:normalViewPr>
  <p:slideViewPr>
    <p:cSldViewPr snapToGrid="0" snapToObjects="1">
      <p:cViewPr varScale="1">
        <p:scale>
          <a:sx n="131" d="100"/>
          <a:sy n="131" d="100"/>
        </p:scale>
        <p:origin x="66" y="852"/>
      </p:cViewPr>
      <p:guideLst>
        <p:guide orient="horz" pos="1596"/>
        <p:guide pos="2880"/>
      </p:guideLst>
    </p:cSldViewPr>
  </p:slideViewPr>
  <p:outlineViewPr>
    <p:cViewPr>
      <p:scale>
        <a:sx n="33" d="100"/>
        <a:sy n="33" d="100"/>
      </p:scale>
      <p:origin x="0" y="-42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>
                <a:latin typeface="Arial"/>
              </a:rPr>
              <a:t>11/9/2020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>
                <a:latin typeface="Arial"/>
              </a:rPr>
              <a:t>‹Nr.›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7894DD2-0DDA-C24C-A772-AE987C62F89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624DC8D-BEC2-D34A-81E1-6AC3BD4AB1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5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err="1"/>
              <a:t>www.bestppt.com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1037" y="498590"/>
            <a:ext cx="8541926" cy="338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err="1"/>
              <a:t>www.bestppt.com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023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err="1"/>
              <a:t>www.bestppt.com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1"/>
          <p:cNvSpPr txBox="1"/>
          <p:nvPr userDrawn="1"/>
        </p:nvSpPr>
        <p:spPr>
          <a:xfrm>
            <a:off x="457200" y="866708"/>
            <a:ext cx="8188884" cy="3744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04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err="1"/>
              <a:t>www.bestppt.com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2011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2011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err="1"/>
              <a:t>www.bestppt.com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823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0644"/>
            <a:ext cx="4040188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4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00823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80644"/>
            <a:ext cx="4041775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4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/>
                <a:cs typeface="Arial"/>
              </a:defRPr>
            </a:lvl1pPr>
          </a:lstStyle>
          <a:p>
            <a:r>
              <a:rPr lang="en-US" dirty="0" err="1"/>
              <a:t>www.bestppt.com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err="1"/>
              <a:t>www.bestppt.com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3466070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9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208" name="Group 6"/>
          <p:cNvGrpSpPr/>
          <p:nvPr userDrawn="1"/>
        </p:nvGrpSpPr>
        <p:grpSpPr>
          <a:xfrm>
            <a:off x="2415382" y="1108869"/>
            <a:ext cx="4453731" cy="2928937"/>
            <a:chOff x="2415382" y="1108869"/>
            <a:chExt cx="4453731" cy="2928937"/>
          </a:xfrm>
        </p:grpSpPr>
        <p:sp>
          <p:nvSpPr>
            <p:cNvPr id="209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10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11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12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13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14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15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16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17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18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19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0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1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2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3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4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5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6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7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8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9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30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31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32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33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34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35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36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37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38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39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40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41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42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43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44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45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46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47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48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49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50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51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grpSp>
          <p:nvGrpSpPr>
            <p:cNvPr id="252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383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385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86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87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88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89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90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91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92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93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94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95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96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97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98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399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400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401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  <p:sp>
              <p:nvSpPr>
                <p:cNvPr id="402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/>
                  </a:endParaRPr>
                </a:p>
              </p:txBody>
            </p:sp>
          </p:grpSp>
          <p:sp>
            <p:nvSpPr>
              <p:cNvPr id="384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253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378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379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380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381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382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</p:grpSp>
        <p:sp>
          <p:nvSpPr>
            <p:cNvPr id="254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55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56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57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58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59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60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61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62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63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64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65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66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67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68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69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70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71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72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73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74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75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76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77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78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79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80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81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82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83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84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85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86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87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88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89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90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91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92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93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94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95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96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97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98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99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00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01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02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03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04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05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06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07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08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09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10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11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12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13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14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15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16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17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18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19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20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21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22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23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24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25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26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27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28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29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30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31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32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33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34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35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36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37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38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39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40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41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42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43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44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45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46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47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48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49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50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51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52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53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54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55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56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57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58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59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60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61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62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63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64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65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66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67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68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69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70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71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72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73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74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75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76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77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8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err="1"/>
              <a:t>www.bestppt.com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130723"/>
            <a:ext cx="2133600" cy="360852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-85047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0723"/>
            <a:ext cx="8188884" cy="3560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11"/>
          <p:cNvCxnSpPr/>
          <p:nvPr userDrawn="1"/>
        </p:nvCxnSpPr>
        <p:spPr>
          <a:xfrm flipH="1">
            <a:off x="450834" y="562808"/>
            <a:ext cx="285996" cy="0"/>
          </a:xfrm>
          <a:prstGeom prst="line">
            <a:avLst/>
          </a:prstGeom>
          <a:ln w="19050" cmpd="sng">
            <a:solidFill>
              <a:srgbClr val="EED5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62607" y="4592029"/>
            <a:ext cx="2133600" cy="360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0D1EDE-7116-2443-9BDD-368CE5B37660}" type="slidenum">
              <a:rPr lang="en-US" sz="1000" smtClean="0"/>
              <a:pPr/>
              <a:t>‹Nr.›</a:t>
            </a:fld>
            <a:endParaRPr lang="en-US" dirty="0"/>
          </a:p>
        </p:txBody>
      </p:sp>
      <p:sp>
        <p:nvSpPr>
          <p:cNvPr id="11" name="TextBox 1"/>
          <p:cNvSpPr txBox="1"/>
          <p:nvPr userDrawn="1"/>
        </p:nvSpPr>
        <p:spPr>
          <a:xfrm>
            <a:off x="457200" y="866708"/>
            <a:ext cx="8188884" cy="3744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2" r:id="rId5"/>
    <p:sldLayoutId id="2147483653" r:id="rId6"/>
    <p:sldLayoutId id="2147483666" r:id="rId7"/>
    <p:sldLayoutId id="2147483668" r:id="rId8"/>
    <p:sldLayoutId id="2147483667" r:id="rId9"/>
    <p:sldLayoutId id="2147483660" r:id="rId10"/>
    <p:sldLayoutId id="214748366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1400" b="1" kern="1200">
          <a:solidFill>
            <a:srgbClr val="484848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84848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84848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484848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484848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484848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1"/>
          <p:cNvCxnSpPr/>
          <p:nvPr/>
        </p:nvCxnSpPr>
        <p:spPr>
          <a:xfrm flipH="1">
            <a:off x="399804" y="562808"/>
            <a:ext cx="285996" cy="0"/>
          </a:xfrm>
          <a:prstGeom prst="line">
            <a:avLst/>
          </a:prstGeom>
          <a:ln w="19050" cmpd="sng">
            <a:solidFill>
              <a:srgbClr val="EED5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/>
          <p:nvPr/>
        </p:nvSpPr>
        <p:spPr>
          <a:xfrm>
            <a:off x="304529" y="232485"/>
            <a:ext cx="1543829" cy="2616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00"/>
            <a:fld id="{8BD8FCD6-911A-BF40-B4CA-04AA60F56287}" type="datetime1">
              <a:rPr lang="de-DE" sz="1050" smtClean="0">
                <a:solidFill>
                  <a:srgbClr val="484848"/>
                </a:solidFill>
                <a:latin typeface="Arial"/>
                <a:cs typeface="Arial"/>
              </a:rPr>
              <a:t>09.11.2020</a:t>
            </a:fld>
            <a:endParaRPr lang="en-US" sz="1050" dirty="0">
              <a:solidFill>
                <a:srgbClr val="484848"/>
              </a:solidFill>
              <a:latin typeface="Arial"/>
              <a:cs typeface="Arial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7609" y="3291062"/>
            <a:ext cx="7772400" cy="491368"/>
          </a:xfrm>
        </p:spPr>
        <p:txBody>
          <a:bodyPr anchor="b">
            <a:normAutofit/>
          </a:bodyPr>
          <a:lstStyle/>
          <a:p>
            <a:pPr algn="l"/>
            <a:r>
              <a:rPr lang="en-US" sz="2000" b="0" dirty="0">
                <a:solidFill>
                  <a:schemeClr val="bg1">
                    <a:lumMod val="50000"/>
                  </a:schemeClr>
                </a:solidFill>
              </a:rPr>
              <a:t>IMAGES, ILLUSTRATIONS, SHAPES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07609" y="2821636"/>
            <a:ext cx="7772400" cy="611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484848"/>
                </a:solidFill>
                <a:latin typeface="Museo Sans Cond 100"/>
                <a:ea typeface="+mj-ea"/>
                <a:cs typeface="Museo Sans Cond 100"/>
              </a:defRPr>
            </a:lvl1pPr>
          </a:lstStyle>
          <a:p>
            <a:pPr algn="l"/>
            <a:r>
              <a:rPr lang="en-US" sz="3600" dirty="0">
                <a:solidFill>
                  <a:schemeClr val="tx1"/>
                </a:solidFill>
                <a:latin typeface="Arial"/>
                <a:cs typeface="Arial"/>
              </a:rPr>
              <a:t>TITLES/SECTION</a:t>
            </a:r>
            <a:r>
              <a:rPr lang="en-US" sz="3600" dirty="0">
                <a:latin typeface="Arial"/>
                <a:cs typeface="Arial"/>
              </a:rPr>
              <a:t> BREAKS</a:t>
            </a:r>
            <a:endParaRPr lang="en-US" sz="3600" b="0" dirty="0">
              <a:latin typeface="Arial"/>
              <a:cs typeface="Arial"/>
            </a:endParaRPr>
          </a:p>
        </p:txBody>
      </p:sp>
      <p:sp>
        <p:nvSpPr>
          <p:cNvPr id="25" name="Rectangle 5"/>
          <p:cNvSpPr/>
          <p:nvPr/>
        </p:nvSpPr>
        <p:spPr>
          <a:xfrm>
            <a:off x="0" y="4349794"/>
            <a:ext cx="1466902" cy="793706"/>
          </a:xfrm>
          <a:prstGeom prst="rect">
            <a:avLst/>
          </a:prstGeom>
          <a:solidFill>
            <a:srgbClr val="FFFFF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8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lvl="1">
              <a:lnSpc>
                <a:spcPct val="140000"/>
              </a:lnSpc>
            </a:pPr>
            <a:endParaRPr lang="en-US" sz="400" b="1" dirty="0">
              <a:latin typeface="Arial"/>
              <a:cs typeface="Arial"/>
            </a:endParaRPr>
          </a:p>
        </p:txBody>
      </p:sp>
      <p:grpSp>
        <p:nvGrpSpPr>
          <p:cNvPr id="26" name="Group 160"/>
          <p:cNvGrpSpPr/>
          <p:nvPr/>
        </p:nvGrpSpPr>
        <p:grpSpPr>
          <a:xfrm>
            <a:off x="407608" y="1726891"/>
            <a:ext cx="1593608" cy="1026149"/>
            <a:chOff x="6258192" y="2164972"/>
            <a:chExt cx="602756" cy="388124"/>
          </a:xfrm>
        </p:grpSpPr>
        <p:cxnSp>
          <p:nvCxnSpPr>
            <p:cNvPr id="27" name="Straight Connector 161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62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63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64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65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66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67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9892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ung 8"/>
          <p:cNvGrpSpPr/>
          <p:nvPr/>
        </p:nvGrpSpPr>
        <p:grpSpPr>
          <a:xfrm>
            <a:off x="682335" y="2068626"/>
            <a:ext cx="7772400" cy="1006248"/>
            <a:chOff x="682335" y="2116277"/>
            <a:chExt cx="7772400" cy="1006248"/>
          </a:xfrm>
        </p:grpSpPr>
        <p:sp>
          <p:nvSpPr>
            <p:cNvPr id="5" name="Textfeld 4"/>
            <p:cNvSpPr txBox="1"/>
            <p:nvPr/>
          </p:nvSpPr>
          <p:spPr>
            <a:xfrm>
              <a:off x="682335" y="2722415"/>
              <a:ext cx="7772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THANK YOU &amp; QUESTIONS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82335" y="2116277"/>
              <a:ext cx="777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latin typeface="Arial" charset="0"/>
                  <a:ea typeface="Arial" charset="0"/>
                  <a:cs typeface="Arial" charset="0"/>
                </a:rPr>
                <a:t>CLOSINGS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1645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1833"/>
          <p:cNvSpPr/>
          <p:nvPr/>
        </p:nvSpPr>
        <p:spPr>
          <a:xfrm>
            <a:off x="0" y="0"/>
            <a:ext cx="9144000" cy="5148969"/>
          </a:xfrm>
          <a:prstGeom prst="rect">
            <a:avLst/>
          </a:prstGeom>
          <a:solidFill>
            <a:srgbClr val="044F7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r>
              <a:rPr lang="de-DE" b="1" dirty="0">
                <a:latin typeface="Arial"/>
                <a:cs typeface="Arial"/>
              </a:rPr>
              <a:t> 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36" name="Freeform 513"/>
          <p:cNvSpPr>
            <a:spLocks noEditPoints="1"/>
          </p:cNvSpPr>
          <p:nvPr/>
        </p:nvSpPr>
        <p:spPr bwMode="auto">
          <a:xfrm>
            <a:off x="4104892" y="1234979"/>
            <a:ext cx="934216" cy="909916"/>
          </a:xfrm>
          <a:custGeom>
            <a:avLst/>
            <a:gdLst>
              <a:gd name="T0" fmla="*/ 0 w 190"/>
              <a:gd name="T1" fmla="*/ 185 h 185"/>
              <a:gd name="T2" fmla="*/ 77 w 190"/>
              <a:gd name="T3" fmla="*/ 153 h 185"/>
              <a:gd name="T4" fmla="*/ 15 w 190"/>
              <a:gd name="T5" fmla="*/ 170 h 185"/>
              <a:gd name="T6" fmla="*/ 38 w 190"/>
              <a:gd name="T7" fmla="*/ 143 h 185"/>
              <a:gd name="T8" fmla="*/ 15 w 190"/>
              <a:gd name="T9" fmla="*/ 170 h 185"/>
              <a:gd name="T10" fmla="*/ 118 w 190"/>
              <a:gd name="T11" fmla="*/ 97 h 185"/>
              <a:gd name="T12" fmla="*/ 109 w 190"/>
              <a:gd name="T13" fmla="*/ 97 h 185"/>
              <a:gd name="T14" fmla="*/ 184 w 190"/>
              <a:gd name="T15" fmla="*/ 1 h 185"/>
              <a:gd name="T16" fmla="*/ 88 w 190"/>
              <a:gd name="T17" fmla="*/ 38 h 185"/>
              <a:gd name="T18" fmla="*/ 10 w 190"/>
              <a:gd name="T19" fmla="*/ 91 h 185"/>
              <a:gd name="T20" fmla="*/ 52 w 190"/>
              <a:gd name="T21" fmla="*/ 133 h 185"/>
              <a:gd name="T22" fmla="*/ 82 w 190"/>
              <a:gd name="T23" fmla="*/ 143 h 185"/>
              <a:gd name="T24" fmla="*/ 117 w 190"/>
              <a:gd name="T25" fmla="*/ 127 h 185"/>
              <a:gd name="T26" fmla="*/ 184 w 190"/>
              <a:gd name="T27" fmla="*/ 1 h 185"/>
              <a:gd name="T28" fmla="*/ 98 w 190"/>
              <a:gd name="T29" fmla="*/ 155 h 185"/>
              <a:gd name="T30" fmla="*/ 82 w 190"/>
              <a:gd name="T31" fmla="*/ 134 h 185"/>
              <a:gd name="T32" fmla="*/ 75 w 190"/>
              <a:gd name="T33" fmla="*/ 135 h 185"/>
              <a:gd name="T34" fmla="*/ 50 w 190"/>
              <a:gd name="T35" fmla="*/ 105 h 185"/>
              <a:gd name="T36" fmla="*/ 30 w 190"/>
              <a:gd name="T37" fmla="*/ 87 h 185"/>
              <a:gd name="T38" fmla="*/ 61 w 190"/>
              <a:gd name="T39" fmla="*/ 75 h 185"/>
              <a:gd name="T40" fmla="*/ 109 w 190"/>
              <a:gd name="T41" fmla="*/ 125 h 185"/>
              <a:gd name="T42" fmla="*/ 134 w 190"/>
              <a:gd name="T43" fmla="*/ 99 h 185"/>
              <a:gd name="T44" fmla="*/ 67 w 190"/>
              <a:gd name="T45" fmla="*/ 70 h 185"/>
              <a:gd name="T46" fmla="*/ 94 w 190"/>
              <a:gd name="T47" fmla="*/ 44 h 185"/>
              <a:gd name="T48" fmla="*/ 141 w 190"/>
              <a:gd name="T49" fmla="*/ 91 h 185"/>
              <a:gd name="T50" fmla="*/ 84 w 190"/>
              <a:gd name="T51" fmla="*/ 72 h 185"/>
              <a:gd name="T52" fmla="*/ 92 w 190"/>
              <a:gd name="T53" fmla="*/ 72 h 185"/>
              <a:gd name="T54" fmla="*/ 139 w 190"/>
              <a:gd name="T55" fmla="*/ 59 h 185"/>
              <a:gd name="T56" fmla="*/ 139 w 190"/>
              <a:gd name="T57" fmla="*/ 34 h 185"/>
              <a:gd name="T58" fmla="*/ 139 w 190"/>
              <a:gd name="T59" fmla="*/ 59 h 185"/>
              <a:gd name="T60" fmla="*/ 143 w 190"/>
              <a:gd name="T61" fmla="*/ 46 h 185"/>
              <a:gd name="T62" fmla="*/ 135 w 190"/>
              <a:gd name="T63" fmla="*/ 46 h 185"/>
              <a:gd name="T64" fmla="*/ 101 w 190"/>
              <a:gd name="T65" fmla="*/ 88 h 185"/>
              <a:gd name="T66" fmla="*/ 101 w 190"/>
              <a:gd name="T67" fmla="*/ 80 h 185"/>
              <a:gd name="T68" fmla="*/ 101 w 190"/>
              <a:gd name="T69" fmla="*/ 8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0" h="185">
                <a:moveTo>
                  <a:pt x="32" y="104"/>
                </a:moveTo>
                <a:cubicBezTo>
                  <a:pt x="0" y="185"/>
                  <a:pt x="0" y="185"/>
                  <a:pt x="0" y="185"/>
                </a:cubicBezTo>
                <a:cubicBezTo>
                  <a:pt x="82" y="153"/>
                  <a:pt x="82" y="153"/>
                  <a:pt x="82" y="153"/>
                </a:cubicBezTo>
                <a:cubicBezTo>
                  <a:pt x="80" y="153"/>
                  <a:pt x="79" y="153"/>
                  <a:pt x="77" y="153"/>
                </a:cubicBezTo>
                <a:cubicBezTo>
                  <a:pt x="52" y="153"/>
                  <a:pt x="29" y="129"/>
                  <a:pt x="32" y="104"/>
                </a:cubicBezTo>
                <a:close/>
                <a:moveTo>
                  <a:pt x="15" y="170"/>
                </a:moveTo>
                <a:cubicBezTo>
                  <a:pt x="30" y="132"/>
                  <a:pt x="30" y="132"/>
                  <a:pt x="30" y="132"/>
                </a:cubicBezTo>
                <a:cubicBezTo>
                  <a:pt x="32" y="136"/>
                  <a:pt x="35" y="140"/>
                  <a:pt x="38" y="143"/>
                </a:cubicBezTo>
                <a:cubicBezTo>
                  <a:pt x="42" y="148"/>
                  <a:pt x="47" y="152"/>
                  <a:pt x="53" y="155"/>
                </a:cubicBezTo>
                <a:lnTo>
                  <a:pt x="15" y="170"/>
                </a:lnTo>
                <a:close/>
                <a:moveTo>
                  <a:pt x="113" y="101"/>
                </a:moveTo>
                <a:cubicBezTo>
                  <a:pt x="116" y="101"/>
                  <a:pt x="118" y="99"/>
                  <a:pt x="118" y="97"/>
                </a:cubicBezTo>
                <a:cubicBezTo>
                  <a:pt x="118" y="95"/>
                  <a:pt x="116" y="93"/>
                  <a:pt x="113" y="93"/>
                </a:cubicBezTo>
                <a:cubicBezTo>
                  <a:pt x="111" y="93"/>
                  <a:pt x="109" y="95"/>
                  <a:pt x="109" y="97"/>
                </a:cubicBezTo>
                <a:cubicBezTo>
                  <a:pt x="109" y="99"/>
                  <a:pt x="111" y="101"/>
                  <a:pt x="113" y="101"/>
                </a:cubicBezTo>
                <a:close/>
                <a:moveTo>
                  <a:pt x="184" y="1"/>
                </a:moveTo>
                <a:cubicBezTo>
                  <a:pt x="183" y="0"/>
                  <a:pt x="180" y="0"/>
                  <a:pt x="177" y="0"/>
                </a:cubicBezTo>
                <a:cubicBezTo>
                  <a:pt x="159" y="0"/>
                  <a:pt x="113" y="13"/>
                  <a:pt x="88" y="38"/>
                </a:cubicBezTo>
                <a:cubicBezTo>
                  <a:pt x="82" y="44"/>
                  <a:pt x="62" y="62"/>
                  <a:pt x="58" y="68"/>
                </a:cubicBezTo>
                <a:cubicBezTo>
                  <a:pt x="43" y="72"/>
                  <a:pt x="22" y="80"/>
                  <a:pt x="10" y="91"/>
                </a:cubicBezTo>
                <a:cubicBezTo>
                  <a:pt x="10" y="91"/>
                  <a:pt x="25" y="91"/>
                  <a:pt x="42" y="103"/>
                </a:cubicBezTo>
                <a:cubicBezTo>
                  <a:pt x="40" y="113"/>
                  <a:pt x="43" y="124"/>
                  <a:pt x="52" y="133"/>
                </a:cubicBezTo>
                <a:cubicBezTo>
                  <a:pt x="59" y="140"/>
                  <a:pt x="67" y="144"/>
                  <a:pt x="75" y="144"/>
                </a:cubicBezTo>
                <a:cubicBezTo>
                  <a:pt x="78" y="144"/>
                  <a:pt x="80" y="143"/>
                  <a:pt x="82" y="143"/>
                </a:cubicBezTo>
                <a:cubicBezTo>
                  <a:pt x="94" y="160"/>
                  <a:pt x="94" y="175"/>
                  <a:pt x="94" y="175"/>
                </a:cubicBezTo>
                <a:cubicBezTo>
                  <a:pt x="105" y="163"/>
                  <a:pt x="113" y="142"/>
                  <a:pt x="117" y="127"/>
                </a:cubicBezTo>
                <a:cubicBezTo>
                  <a:pt x="124" y="123"/>
                  <a:pt x="141" y="103"/>
                  <a:pt x="147" y="97"/>
                </a:cubicBezTo>
                <a:cubicBezTo>
                  <a:pt x="177" y="68"/>
                  <a:pt x="190" y="7"/>
                  <a:pt x="184" y="1"/>
                </a:cubicBezTo>
                <a:close/>
                <a:moveTo>
                  <a:pt x="109" y="125"/>
                </a:moveTo>
                <a:cubicBezTo>
                  <a:pt x="106" y="136"/>
                  <a:pt x="102" y="147"/>
                  <a:pt x="98" y="155"/>
                </a:cubicBezTo>
                <a:cubicBezTo>
                  <a:pt x="96" y="150"/>
                  <a:pt x="93" y="144"/>
                  <a:pt x="89" y="138"/>
                </a:cubicBezTo>
                <a:cubicBezTo>
                  <a:pt x="88" y="136"/>
                  <a:pt x="85" y="134"/>
                  <a:pt x="82" y="134"/>
                </a:cubicBezTo>
                <a:cubicBezTo>
                  <a:pt x="82" y="134"/>
                  <a:pt x="81" y="134"/>
                  <a:pt x="80" y="135"/>
                </a:cubicBezTo>
                <a:cubicBezTo>
                  <a:pt x="79" y="135"/>
                  <a:pt x="77" y="135"/>
                  <a:pt x="75" y="135"/>
                </a:cubicBezTo>
                <a:cubicBezTo>
                  <a:pt x="69" y="135"/>
                  <a:pt x="63" y="132"/>
                  <a:pt x="58" y="127"/>
                </a:cubicBezTo>
                <a:cubicBezTo>
                  <a:pt x="51" y="121"/>
                  <a:pt x="48" y="113"/>
                  <a:pt x="50" y="105"/>
                </a:cubicBezTo>
                <a:cubicBezTo>
                  <a:pt x="51" y="101"/>
                  <a:pt x="50" y="98"/>
                  <a:pt x="47" y="96"/>
                </a:cubicBezTo>
                <a:cubicBezTo>
                  <a:pt x="41" y="92"/>
                  <a:pt x="35" y="89"/>
                  <a:pt x="30" y="87"/>
                </a:cubicBezTo>
                <a:cubicBezTo>
                  <a:pt x="38" y="83"/>
                  <a:pt x="49" y="79"/>
                  <a:pt x="60" y="76"/>
                </a:cubicBezTo>
                <a:cubicBezTo>
                  <a:pt x="60" y="76"/>
                  <a:pt x="60" y="76"/>
                  <a:pt x="61" y="75"/>
                </a:cubicBezTo>
                <a:cubicBezTo>
                  <a:pt x="110" y="124"/>
                  <a:pt x="110" y="124"/>
                  <a:pt x="110" y="124"/>
                </a:cubicBezTo>
                <a:cubicBezTo>
                  <a:pt x="110" y="125"/>
                  <a:pt x="109" y="125"/>
                  <a:pt x="109" y="125"/>
                </a:cubicBezTo>
                <a:close/>
                <a:moveTo>
                  <a:pt x="141" y="91"/>
                </a:moveTo>
                <a:cubicBezTo>
                  <a:pt x="140" y="93"/>
                  <a:pt x="137" y="96"/>
                  <a:pt x="134" y="99"/>
                </a:cubicBezTo>
                <a:cubicBezTo>
                  <a:pt x="129" y="105"/>
                  <a:pt x="120" y="113"/>
                  <a:pt x="115" y="118"/>
                </a:cubicBezTo>
                <a:cubicBezTo>
                  <a:pt x="67" y="70"/>
                  <a:pt x="67" y="70"/>
                  <a:pt x="67" y="70"/>
                </a:cubicBezTo>
                <a:cubicBezTo>
                  <a:pt x="72" y="65"/>
                  <a:pt x="80" y="56"/>
                  <a:pt x="86" y="51"/>
                </a:cubicBezTo>
                <a:cubicBezTo>
                  <a:pt x="89" y="48"/>
                  <a:pt x="92" y="45"/>
                  <a:pt x="94" y="44"/>
                </a:cubicBezTo>
                <a:cubicBezTo>
                  <a:pt x="116" y="21"/>
                  <a:pt x="160" y="8"/>
                  <a:pt x="177" y="8"/>
                </a:cubicBezTo>
                <a:cubicBezTo>
                  <a:pt x="177" y="22"/>
                  <a:pt x="165" y="68"/>
                  <a:pt x="141" y="91"/>
                </a:cubicBezTo>
                <a:close/>
                <a:moveTo>
                  <a:pt x="88" y="67"/>
                </a:moveTo>
                <a:cubicBezTo>
                  <a:pt x="86" y="67"/>
                  <a:pt x="84" y="69"/>
                  <a:pt x="84" y="72"/>
                </a:cubicBezTo>
                <a:cubicBezTo>
                  <a:pt x="84" y="74"/>
                  <a:pt x="86" y="76"/>
                  <a:pt x="88" y="76"/>
                </a:cubicBezTo>
                <a:cubicBezTo>
                  <a:pt x="90" y="76"/>
                  <a:pt x="92" y="74"/>
                  <a:pt x="92" y="72"/>
                </a:cubicBezTo>
                <a:cubicBezTo>
                  <a:pt x="92" y="69"/>
                  <a:pt x="90" y="67"/>
                  <a:pt x="88" y="67"/>
                </a:cubicBezTo>
                <a:close/>
                <a:moveTo>
                  <a:pt x="139" y="59"/>
                </a:moveTo>
                <a:cubicBezTo>
                  <a:pt x="146" y="59"/>
                  <a:pt x="151" y="53"/>
                  <a:pt x="151" y="46"/>
                </a:cubicBezTo>
                <a:cubicBezTo>
                  <a:pt x="151" y="39"/>
                  <a:pt x="146" y="34"/>
                  <a:pt x="139" y="34"/>
                </a:cubicBezTo>
                <a:cubicBezTo>
                  <a:pt x="132" y="34"/>
                  <a:pt x="126" y="39"/>
                  <a:pt x="126" y="46"/>
                </a:cubicBezTo>
                <a:cubicBezTo>
                  <a:pt x="126" y="53"/>
                  <a:pt x="132" y="59"/>
                  <a:pt x="139" y="59"/>
                </a:cubicBezTo>
                <a:close/>
                <a:moveTo>
                  <a:pt x="139" y="42"/>
                </a:moveTo>
                <a:cubicBezTo>
                  <a:pt x="141" y="42"/>
                  <a:pt x="143" y="44"/>
                  <a:pt x="143" y="46"/>
                </a:cubicBezTo>
                <a:cubicBezTo>
                  <a:pt x="143" y="49"/>
                  <a:pt x="141" y="50"/>
                  <a:pt x="139" y="50"/>
                </a:cubicBezTo>
                <a:cubicBezTo>
                  <a:pt x="136" y="50"/>
                  <a:pt x="135" y="49"/>
                  <a:pt x="135" y="46"/>
                </a:cubicBezTo>
                <a:cubicBezTo>
                  <a:pt x="135" y="44"/>
                  <a:pt x="136" y="42"/>
                  <a:pt x="139" y="42"/>
                </a:cubicBezTo>
                <a:close/>
                <a:moveTo>
                  <a:pt x="101" y="88"/>
                </a:moveTo>
                <a:cubicBezTo>
                  <a:pt x="103" y="88"/>
                  <a:pt x="105" y="87"/>
                  <a:pt x="105" y="84"/>
                </a:cubicBezTo>
                <a:cubicBezTo>
                  <a:pt x="105" y="82"/>
                  <a:pt x="103" y="80"/>
                  <a:pt x="101" y="80"/>
                </a:cubicBezTo>
                <a:cubicBezTo>
                  <a:pt x="98" y="80"/>
                  <a:pt x="97" y="82"/>
                  <a:pt x="97" y="84"/>
                </a:cubicBezTo>
                <a:cubicBezTo>
                  <a:pt x="97" y="87"/>
                  <a:pt x="98" y="88"/>
                  <a:pt x="10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2577765" y="2469942"/>
            <a:ext cx="3988470" cy="977911"/>
            <a:chOff x="2681675" y="2469942"/>
            <a:chExt cx="3988470" cy="977911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2681675" y="2469942"/>
              <a:ext cx="3988470" cy="62234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400" b="1" kern="1200">
                  <a:solidFill>
                    <a:srgbClr val="484848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THANK YOU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2862969" y="2980278"/>
              <a:ext cx="3625882" cy="467575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484848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2000" b="0" dirty="0">
                  <a:solidFill>
                    <a:schemeClr val="bg1"/>
                  </a:solidFill>
                </a:rPr>
                <a:t>QUESTIONS?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711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4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72288" y="1718820"/>
            <a:ext cx="7221801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/>
                <a:cs typeface="Arial"/>
              </a:rPr>
              <a:t>THANK YOU</a:t>
            </a:r>
            <a:endParaRPr lang="en-US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QUESTIONS?</a:t>
            </a:r>
          </a:p>
        </p:txBody>
      </p:sp>
      <p:cxnSp>
        <p:nvCxnSpPr>
          <p:cNvPr id="17" name="Straight Connector 11"/>
          <p:cNvCxnSpPr/>
          <p:nvPr/>
        </p:nvCxnSpPr>
        <p:spPr>
          <a:xfrm flipH="1">
            <a:off x="4258217" y="3411069"/>
            <a:ext cx="627566" cy="0"/>
          </a:xfrm>
          <a:prstGeom prst="line">
            <a:avLst/>
          </a:prstGeom>
          <a:ln w="38100" cmpd="sng">
            <a:solidFill>
              <a:srgbClr val="EED5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261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685800" y="2068626"/>
            <a:ext cx="7772400" cy="1006248"/>
            <a:chOff x="682335" y="2116277"/>
            <a:chExt cx="7772400" cy="1006248"/>
          </a:xfrm>
        </p:grpSpPr>
        <p:sp>
          <p:nvSpPr>
            <p:cNvPr id="5" name="Textfeld 4"/>
            <p:cNvSpPr txBox="1"/>
            <p:nvPr/>
          </p:nvSpPr>
          <p:spPr>
            <a:xfrm>
              <a:off x="682335" y="2722415"/>
              <a:ext cx="7772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COMPANY PRESENTATION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82335" y="2116277"/>
              <a:ext cx="777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latin typeface="Arial" charset="0"/>
                  <a:ea typeface="Arial" charset="0"/>
                  <a:cs typeface="Arial" charset="0"/>
                </a:rPr>
                <a:t>INTRODUCTION/ABOUT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4944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094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3920" y="2009253"/>
            <a:ext cx="5856160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EVERYTHING IS DESIGNED. FEW THINGS ARE DESIGNED WELL.</a:t>
            </a:r>
          </a:p>
          <a:p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- BRIAN REED</a:t>
            </a:r>
            <a:endParaRPr lang="en-US" sz="2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824" y="1531297"/>
            <a:ext cx="878186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“</a:t>
            </a:r>
            <a:endParaRPr lang="en-US" sz="600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670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2"/>
          <p:cNvGrpSpPr/>
          <p:nvPr/>
        </p:nvGrpSpPr>
        <p:grpSpPr>
          <a:xfrm>
            <a:off x="682335" y="2068626"/>
            <a:ext cx="7772400" cy="1006248"/>
            <a:chOff x="682335" y="2116277"/>
            <a:chExt cx="7772400" cy="1006248"/>
          </a:xfrm>
        </p:grpSpPr>
        <p:sp>
          <p:nvSpPr>
            <p:cNvPr id="4" name="Textfeld 3"/>
            <p:cNvSpPr txBox="1"/>
            <p:nvPr/>
          </p:nvSpPr>
          <p:spPr>
            <a:xfrm>
              <a:off x="682335" y="2722415"/>
              <a:ext cx="7772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COPY, LISTS, IMAGES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682335" y="2116277"/>
              <a:ext cx="777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latin typeface="Arial" charset="0"/>
                  <a:ea typeface="Arial" charset="0"/>
                  <a:cs typeface="Arial" charset="0"/>
                </a:rPr>
                <a:t>BASIC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90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794" y="865909"/>
            <a:ext cx="8157574" cy="3606622"/>
          </a:xfrm>
          <a:prstGeom prst="rect">
            <a:avLst/>
          </a:prstGeom>
          <a:noFill/>
        </p:spPr>
        <p:txBody>
          <a:bodyPr wrap="square" lIns="0" tIns="0" rIns="0" bIns="0" numCol="2" spcCol="360000" rtlCol="0">
            <a:noAutofit/>
          </a:bodyPr>
          <a:lstStyle/>
          <a:p>
            <a:pPr marL="285750" indent="-28575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100" dirty="0">
                <a:latin typeface="Arial"/>
                <a:cs typeface="Arial"/>
              </a:rPr>
              <a:t>Sesame snaps jelly dessert tootsie roll sweet roll candy canes. Sesame snaps sweet roll jujubes cheesecake marzipan. Toffee fruitcake chocolate cake.</a:t>
            </a:r>
          </a:p>
          <a:p>
            <a:pPr marL="228600" indent="-22860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100" dirty="0">
              <a:latin typeface="Arial"/>
              <a:cs typeface="Arial"/>
            </a:endParaRPr>
          </a:p>
          <a:p>
            <a:pPr marL="285750" indent="-28575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100" dirty="0">
                <a:latin typeface="Arial"/>
                <a:cs typeface="Arial"/>
              </a:rPr>
              <a:t>Muffin marshmallow ice cream. Macaroon lemon drops dessert biscuit. Jelly-o candy canes bear claw cheesecake icing powder pastry pudding.</a:t>
            </a:r>
          </a:p>
          <a:p>
            <a:pPr marL="228600" indent="-22860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100" dirty="0">
              <a:latin typeface="Arial"/>
              <a:cs typeface="Arial"/>
            </a:endParaRPr>
          </a:p>
          <a:p>
            <a:pPr marL="285750" indent="-28575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100" dirty="0">
                <a:latin typeface="Arial"/>
                <a:cs typeface="Arial"/>
              </a:rPr>
              <a:t>Cake apple pie bonbon jelly-o cake. Cake pudding ice cream cake dessert chocolate cake chocolate. Chocolate tootsie roll cake marshmallow</a:t>
            </a:r>
          </a:p>
          <a:p>
            <a:pPr marL="285750" indent="-28575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100" dirty="0">
              <a:latin typeface="Arial"/>
              <a:cs typeface="Arial"/>
            </a:endParaRPr>
          </a:p>
          <a:p>
            <a:pPr marL="285750" indent="-28575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100" dirty="0">
                <a:latin typeface="Arial"/>
                <a:cs typeface="Arial"/>
              </a:rPr>
              <a:t>Jujubes sweet roll jelly-o chocolate bar wafer soufflé donut gingerbread sesame snaps. Apple pie cookie toffee tart powder sweet bonbon</a:t>
            </a:r>
          </a:p>
          <a:p>
            <a:pPr marL="285750" indent="-28575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100" dirty="0">
              <a:latin typeface="Arial"/>
              <a:cs typeface="Arial"/>
            </a:endParaRPr>
          </a:p>
          <a:p>
            <a:pPr marL="285750" indent="-28575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100" dirty="0">
                <a:latin typeface="Arial"/>
                <a:cs typeface="Arial"/>
              </a:rPr>
              <a:t>Jujubes sweet roll gummies liquorice jelly beans cake jujubes lemon drops. Danish dessert bonbon macaroon. Cupcake soufflé wafer</a:t>
            </a:r>
          </a:p>
          <a:p>
            <a:pPr marL="285750" indent="-28575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100" dirty="0">
              <a:latin typeface="Arial"/>
              <a:cs typeface="Arial"/>
            </a:endParaRPr>
          </a:p>
          <a:p>
            <a:pPr marL="285750" indent="-28575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100" dirty="0">
                <a:latin typeface="Arial"/>
                <a:cs typeface="Arial"/>
              </a:rPr>
              <a:t>Sesame snaps jelly dessert tootsie roll sweet roll candy canes. Sesame snaps sweet roll jujubes cheesecake marzipan. Toffee fruitcake chocolate cake.</a:t>
            </a:r>
          </a:p>
          <a:p>
            <a:pPr marL="228600" indent="-22860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100" dirty="0">
              <a:latin typeface="Arial"/>
              <a:cs typeface="Arial"/>
            </a:endParaRPr>
          </a:p>
          <a:p>
            <a:pPr marL="285750" indent="-28575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100" dirty="0">
                <a:latin typeface="Arial"/>
                <a:cs typeface="Arial"/>
              </a:rPr>
              <a:t>Muffin marshmallow ice cream. Macaroon lemon drops dessert biscuit. Jelly-o candy canes bear claw cheesecake icing powder pastry pudding.</a:t>
            </a:r>
          </a:p>
          <a:p>
            <a:pPr marL="228600" indent="-22860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100" dirty="0">
              <a:latin typeface="Arial"/>
              <a:cs typeface="Arial"/>
            </a:endParaRPr>
          </a:p>
          <a:p>
            <a:pPr marL="285750" indent="-28575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100" dirty="0">
                <a:latin typeface="Arial"/>
                <a:cs typeface="Arial"/>
              </a:rPr>
              <a:t>Cake apple pie bonbon jelly-o cake. Cake pudding ice cream cake dessert chocolate cake chocolate. Chocolate tootsie roll cake marshmallow</a:t>
            </a:r>
          </a:p>
          <a:p>
            <a:pPr marL="285750" indent="-28575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100" dirty="0">
              <a:latin typeface="Arial"/>
              <a:cs typeface="Arial"/>
            </a:endParaRPr>
          </a:p>
          <a:p>
            <a:pPr>
              <a:buClr>
                <a:schemeClr val="accent2"/>
              </a:buClr>
            </a:pP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60803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7792" y="884934"/>
            <a:ext cx="8157575" cy="3753097"/>
          </a:xfrm>
          <a:prstGeom prst="rect">
            <a:avLst/>
          </a:prstGeom>
          <a:noFill/>
        </p:spPr>
        <p:txBody>
          <a:bodyPr wrap="square" lIns="0" tIns="0" rIns="0" bIns="0" numCol="2" spcCol="360000" rtlCol="0">
            <a:noAutofit/>
          </a:bodyPr>
          <a:lstStyle/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r>
              <a:rPr lang="en-US" sz="1100" dirty="0">
                <a:latin typeface="Arial"/>
              </a:rPr>
              <a:t>Sesame snaps jelly dessert tootsie roll sweet roll candy canes. Sesame snaps sweet roll jujubes cheesecake marzipan. Toffee fruitcake chocolate cake.</a:t>
            </a:r>
          </a:p>
          <a:p>
            <a:pPr marL="228600" indent="-228600">
              <a:buClr>
                <a:schemeClr val="accent2"/>
              </a:buClr>
              <a:buFont typeface="+mj-lt"/>
              <a:buAutoNum type="arabicPeriod"/>
            </a:pPr>
            <a:endParaRPr lang="en-US" sz="1100" dirty="0">
              <a:latin typeface="Arial"/>
            </a:endParaRPr>
          </a:p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r>
              <a:rPr lang="en-US" sz="1100" dirty="0">
                <a:latin typeface="Arial"/>
              </a:rPr>
              <a:t>Muffin marshmallow ice cream. Macaroon lemon drops dessert biscuit. Jelly-o candy canes bear claw cheesecake icing powder pastry pudding.</a:t>
            </a:r>
          </a:p>
          <a:p>
            <a:pPr marL="228600" indent="-228600">
              <a:buClr>
                <a:schemeClr val="accent2"/>
              </a:buClr>
              <a:buFont typeface="+mj-lt"/>
              <a:buAutoNum type="arabicPeriod"/>
            </a:pPr>
            <a:endParaRPr lang="en-US" sz="1100" dirty="0">
              <a:latin typeface="Arial"/>
            </a:endParaRPr>
          </a:p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r>
              <a:rPr lang="en-US" sz="1100" dirty="0">
                <a:latin typeface="Arial"/>
              </a:rPr>
              <a:t>Cake apple pie bonbon jelly-o cake. Cake pudding ice cream cake dessert chocolate cake chocolate. Chocolate tootsie roll cake marshmallow</a:t>
            </a:r>
          </a:p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endParaRPr lang="en-US" sz="1100" dirty="0">
              <a:latin typeface="Arial"/>
            </a:endParaRPr>
          </a:p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r>
              <a:rPr lang="en-US" sz="1100" dirty="0">
                <a:latin typeface="Arial"/>
              </a:rPr>
              <a:t>Jujubes sweet roll jelly-o chocolate bar wafer soufflé donut gingerbread sesame snaps. Apple pie cookie toffee tart powder sweet bonbon</a:t>
            </a:r>
          </a:p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endParaRPr lang="en-US" sz="1100" dirty="0">
              <a:latin typeface="Arial"/>
            </a:endParaRPr>
          </a:p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r>
              <a:rPr lang="en-US" sz="1100" dirty="0">
                <a:latin typeface="Arial"/>
              </a:rPr>
              <a:t>Jujubes sweet roll gummies liquorice jelly beans cake jujubes lemon drops. Danish dessert bonbon macaroon. Cupcake soufflé wafer</a:t>
            </a:r>
          </a:p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endParaRPr lang="en-US" sz="1100" dirty="0">
              <a:latin typeface="Arial"/>
            </a:endParaRPr>
          </a:p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r>
              <a:rPr lang="en-US" sz="1100" dirty="0">
                <a:latin typeface="Arial"/>
              </a:rPr>
              <a:t>Sesame snaps jelly dessert tootsie roll sweet roll candy canes. Sesame snaps sweet roll jujubes cheesecake marzipan. Toffee fruitcake chocolate cake.</a:t>
            </a:r>
          </a:p>
          <a:p>
            <a:pPr marL="228600" indent="-228600">
              <a:buClr>
                <a:schemeClr val="accent2"/>
              </a:buClr>
              <a:buFont typeface="+mj-lt"/>
              <a:buAutoNum type="arabicPeriod"/>
            </a:pPr>
            <a:endParaRPr lang="en-US" sz="1100" dirty="0">
              <a:latin typeface="Arial"/>
            </a:endParaRPr>
          </a:p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r>
              <a:rPr lang="en-US" sz="1100" dirty="0">
                <a:latin typeface="Arial"/>
              </a:rPr>
              <a:t>Muffin marshmallow ice cream. Macaroon lemon drops dessert biscuit. Jelly-o candy canes bear claw cheesecake icing powder pastry pudding.</a:t>
            </a:r>
          </a:p>
          <a:p>
            <a:pPr marL="228600" indent="-228600">
              <a:buClr>
                <a:schemeClr val="accent2"/>
              </a:buClr>
              <a:buFont typeface="+mj-lt"/>
              <a:buAutoNum type="arabicPeriod"/>
            </a:pPr>
            <a:endParaRPr lang="en-US" sz="1100" dirty="0">
              <a:latin typeface="Arial"/>
            </a:endParaRPr>
          </a:p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r>
              <a:rPr lang="en-US" sz="1100" dirty="0">
                <a:latin typeface="Arial"/>
              </a:rPr>
              <a:t>Cake apple pie bonbon jelly-o cake. Cake pudding ice cream cake dessert chocolate cake chocolate. Chocolate tootsie roll cake marshmallow</a:t>
            </a:r>
          </a:p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endParaRPr lang="en-US" sz="1100" dirty="0">
              <a:latin typeface="Arial"/>
            </a:endParaRPr>
          </a:p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r>
              <a:rPr lang="en-US" sz="1100" dirty="0">
                <a:latin typeface="Arial"/>
              </a:rPr>
              <a:t>Jujubes sweet roll jelly-o chocolate bar wafer soufflé donut gingerbread sesame snaps. Apple pie cookie toffee tart powder sweet bonbon</a:t>
            </a:r>
          </a:p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endParaRPr lang="en-US" sz="1100" dirty="0">
              <a:latin typeface="Arial"/>
            </a:endParaRPr>
          </a:p>
          <a:p>
            <a:pPr marL="285750" indent="-285750">
              <a:buClr>
                <a:schemeClr val="accent2"/>
              </a:buClr>
              <a:buFont typeface="+mj-lt"/>
              <a:buAutoNum type="arabicPeriod"/>
            </a:pPr>
            <a:r>
              <a:rPr lang="en-US" sz="1100" dirty="0">
                <a:latin typeface="Arial"/>
              </a:rPr>
              <a:t>Jujubes sweet roll gummies liquorice jelly beans cake jujubes lemon drops. Danish dessert bonbon macaroon. Cupcake soufflé wafer</a:t>
            </a:r>
          </a:p>
        </p:txBody>
      </p:sp>
    </p:spTree>
    <p:extLst>
      <p:ext uri="{BB962C8B-B14F-4D97-AF65-F5344CB8AC3E}">
        <p14:creationId xmlns:p14="http://schemas.microsoft.com/office/powerpoint/2010/main" val="13496390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2"/>
          <p:cNvGrpSpPr/>
          <p:nvPr/>
        </p:nvGrpSpPr>
        <p:grpSpPr>
          <a:xfrm>
            <a:off x="682335" y="2068626"/>
            <a:ext cx="7772400" cy="1006248"/>
            <a:chOff x="682335" y="2116277"/>
            <a:chExt cx="7772400" cy="1006248"/>
          </a:xfrm>
        </p:grpSpPr>
        <p:sp>
          <p:nvSpPr>
            <p:cNvPr id="4" name="Textfeld 3"/>
            <p:cNvSpPr txBox="1"/>
            <p:nvPr/>
          </p:nvSpPr>
          <p:spPr>
            <a:xfrm>
              <a:off x="682335" y="2722415"/>
              <a:ext cx="7772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AGENDA, COMPANY, HISTORY, MILESTONES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82335" y="2116277"/>
              <a:ext cx="777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latin typeface="Arial" charset="0"/>
                  <a:ea typeface="Arial" charset="0"/>
                  <a:cs typeface="Arial" charset="0"/>
                </a:rPr>
                <a:t>TIMELINES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36113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TIMELINE HORZ</a:t>
            </a:r>
          </a:p>
        </p:txBody>
      </p:sp>
      <p:grpSp>
        <p:nvGrpSpPr>
          <p:cNvPr id="14" name="Gruppierung 13"/>
          <p:cNvGrpSpPr/>
          <p:nvPr/>
        </p:nvGrpSpPr>
        <p:grpSpPr>
          <a:xfrm>
            <a:off x="1212082" y="2097645"/>
            <a:ext cx="1447800" cy="948210"/>
            <a:chOff x="1212082" y="2097645"/>
            <a:chExt cx="1447800" cy="948210"/>
          </a:xfrm>
        </p:grpSpPr>
        <p:sp>
          <p:nvSpPr>
            <p:cNvPr id="51" name="Freeform 50"/>
            <p:cNvSpPr>
              <a:spLocks noChangeAspect="1"/>
            </p:cNvSpPr>
            <p:nvPr/>
          </p:nvSpPr>
          <p:spPr>
            <a:xfrm>
              <a:off x="1212082" y="2097645"/>
              <a:ext cx="1447800" cy="812594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79" name="Freeform 114"/>
            <p:cNvSpPr>
              <a:spLocks noEditPoints="1"/>
            </p:cNvSpPr>
            <p:nvPr/>
          </p:nvSpPr>
          <p:spPr bwMode="auto">
            <a:xfrm>
              <a:off x="1806664" y="2761187"/>
              <a:ext cx="258636" cy="284668"/>
            </a:xfrm>
            <a:custGeom>
              <a:avLst/>
              <a:gdLst>
                <a:gd name="T0" fmla="*/ 165 w 169"/>
                <a:gd name="T1" fmla="*/ 0 h 186"/>
                <a:gd name="T2" fmla="*/ 164 w 169"/>
                <a:gd name="T3" fmla="*/ 0 h 186"/>
                <a:gd name="T4" fmla="*/ 164 w 169"/>
                <a:gd name="T5" fmla="*/ 0 h 186"/>
                <a:gd name="T6" fmla="*/ 55 w 169"/>
                <a:gd name="T7" fmla="*/ 17 h 186"/>
                <a:gd name="T8" fmla="*/ 55 w 169"/>
                <a:gd name="T9" fmla="*/ 17 h 186"/>
                <a:gd name="T10" fmla="*/ 51 w 169"/>
                <a:gd name="T11" fmla="*/ 21 h 186"/>
                <a:gd name="T12" fmla="*/ 51 w 169"/>
                <a:gd name="T13" fmla="*/ 148 h 186"/>
                <a:gd name="T14" fmla="*/ 38 w 169"/>
                <a:gd name="T15" fmla="*/ 144 h 186"/>
                <a:gd name="T16" fmla="*/ 21 w 169"/>
                <a:gd name="T17" fmla="*/ 144 h 186"/>
                <a:gd name="T18" fmla="*/ 0 w 169"/>
                <a:gd name="T19" fmla="*/ 165 h 186"/>
                <a:gd name="T20" fmla="*/ 21 w 169"/>
                <a:gd name="T21" fmla="*/ 186 h 186"/>
                <a:gd name="T22" fmla="*/ 38 w 169"/>
                <a:gd name="T23" fmla="*/ 186 h 186"/>
                <a:gd name="T24" fmla="*/ 59 w 169"/>
                <a:gd name="T25" fmla="*/ 165 h 186"/>
                <a:gd name="T26" fmla="*/ 59 w 169"/>
                <a:gd name="T27" fmla="*/ 67 h 186"/>
                <a:gd name="T28" fmla="*/ 161 w 169"/>
                <a:gd name="T29" fmla="*/ 52 h 186"/>
                <a:gd name="T30" fmla="*/ 161 w 169"/>
                <a:gd name="T31" fmla="*/ 123 h 186"/>
                <a:gd name="T32" fmla="*/ 148 w 169"/>
                <a:gd name="T33" fmla="*/ 118 h 186"/>
                <a:gd name="T34" fmla="*/ 131 w 169"/>
                <a:gd name="T35" fmla="*/ 118 h 186"/>
                <a:gd name="T36" fmla="*/ 110 w 169"/>
                <a:gd name="T37" fmla="*/ 140 h 186"/>
                <a:gd name="T38" fmla="*/ 131 w 169"/>
                <a:gd name="T39" fmla="*/ 161 h 186"/>
                <a:gd name="T40" fmla="*/ 148 w 169"/>
                <a:gd name="T41" fmla="*/ 161 h 186"/>
                <a:gd name="T42" fmla="*/ 169 w 169"/>
                <a:gd name="T43" fmla="*/ 140 h 186"/>
                <a:gd name="T44" fmla="*/ 169 w 169"/>
                <a:gd name="T45" fmla="*/ 5 h 186"/>
                <a:gd name="T46" fmla="*/ 165 w 169"/>
                <a:gd name="T47" fmla="*/ 0 h 186"/>
                <a:gd name="T48" fmla="*/ 38 w 169"/>
                <a:gd name="T49" fmla="*/ 178 h 186"/>
                <a:gd name="T50" fmla="*/ 21 w 169"/>
                <a:gd name="T51" fmla="*/ 178 h 186"/>
                <a:gd name="T52" fmla="*/ 9 w 169"/>
                <a:gd name="T53" fmla="*/ 165 h 186"/>
                <a:gd name="T54" fmla="*/ 21 w 169"/>
                <a:gd name="T55" fmla="*/ 152 h 186"/>
                <a:gd name="T56" fmla="*/ 38 w 169"/>
                <a:gd name="T57" fmla="*/ 152 h 186"/>
                <a:gd name="T58" fmla="*/ 51 w 169"/>
                <a:gd name="T59" fmla="*/ 165 h 186"/>
                <a:gd name="T60" fmla="*/ 38 w 169"/>
                <a:gd name="T61" fmla="*/ 178 h 186"/>
                <a:gd name="T62" fmla="*/ 148 w 169"/>
                <a:gd name="T63" fmla="*/ 152 h 186"/>
                <a:gd name="T64" fmla="*/ 131 w 169"/>
                <a:gd name="T65" fmla="*/ 152 h 186"/>
                <a:gd name="T66" fmla="*/ 118 w 169"/>
                <a:gd name="T67" fmla="*/ 140 h 186"/>
                <a:gd name="T68" fmla="*/ 131 w 169"/>
                <a:gd name="T69" fmla="*/ 127 h 186"/>
                <a:gd name="T70" fmla="*/ 148 w 169"/>
                <a:gd name="T71" fmla="*/ 127 h 186"/>
                <a:gd name="T72" fmla="*/ 161 w 169"/>
                <a:gd name="T73" fmla="*/ 140 h 186"/>
                <a:gd name="T74" fmla="*/ 148 w 169"/>
                <a:gd name="T75" fmla="*/ 152 h 186"/>
                <a:gd name="T76" fmla="*/ 161 w 169"/>
                <a:gd name="T77" fmla="*/ 43 h 186"/>
                <a:gd name="T78" fmla="*/ 59 w 169"/>
                <a:gd name="T79" fmla="*/ 59 h 186"/>
                <a:gd name="T80" fmla="*/ 59 w 169"/>
                <a:gd name="T81" fmla="*/ 25 h 186"/>
                <a:gd name="T82" fmla="*/ 161 w 169"/>
                <a:gd name="T83" fmla="*/ 9 h 186"/>
                <a:gd name="T84" fmla="*/ 161 w 169"/>
                <a:gd name="T85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" h="186">
                  <a:moveTo>
                    <a:pt x="165" y="0"/>
                  </a:moveTo>
                  <a:cubicBezTo>
                    <a:pt x="165" y="0"/>
                    <a:pt x="164" y="0"/>
                    <a:pt x="164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3" y="18"/>
                    <a:pt x="51" y="19"/>
                    <a:pt x="51" y="21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47" y="145"/>
                    <a:pt x="43" y="144"/>
                    <a:pt x="38" y="144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10" y="144"/>
                    <a:pt x="0" y="153"/>
                    <a:pt x="0" y="165"/>
                  </a:cubicBezTo>
                  <a:cubicBezTo>
                    <a:pt x="0" y="177"/>
                    <a:pt x="10" y="186"/>
                    <a:pt x="21" y="186"/>
                  </a:cubicBezTo>
                  <a:cubicBezTo>
                    <a:pt x="38" y="186"/>
                    <a:pt x="38" y="186"/>
                    <a:pt x="38" y="186"/>
                  </a:cubicBezTo>
                  <a:cubicBezTo>
                    <a:pt x="50" y="186"/>
                    <a:pt x="59" y="177"/>
                    <a:pt x="59" y="165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7" y="120"/>
                    <a:pt x="153" y="118"/>
                    <a:pt x="148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0" y="118"/>
                    <a:pt x="110" y="128"/>
                    <a:pt x="110" y="140"/>
                  </a:cubicBezTo>
                  <a:cubicBezTo>
                    <a:pt x="110" y="151"/>
                    <a:pt x="120" y="161"/>
                    <a:pt x="131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60" y="161"/>
                    <a:pt x="169" y="151"/>
                    <a:pt x="169" y="140"/>
                  </a:cubicBezTo>
                  <a:cubicBezTo>
                    <a:pt x="169" y="5"/>
                    <a:pt x="169" y="5"/>
                    <a:pt x="169" y="5"/>
                  </a:cubicBezTo>
                  <a:cubicBezTo>
                    <a:pt x="169" y="2"/>
                    <a:pt x="167" y="0"/>
                    <a:pt x="165" y="0"/>
                  </a:cubicBezTo>
                  <a:close/>
                  <a:moveTo>
                    <a:pt x="38" y="178"/>
                  </a:moveTo>
                  <a:cubicBezTo>
                    <a:pt x="21" y="178"/>
                    <a:pt x="21" y="178"/>
                    <a:pt x="21" y="178"/>
                  </a:cubicBezTo>
                  <a:cubicBezTo>
                    <a:pt x="14" y="178"/>
                    <a:pt x="9" y="172"/>
                    <a:pt x="9" y="165"/>
                  </a:cubicBezTo>
                  <a:cubicBezTo>
                    <a:pt x="9" y="158"/>
                    <a:pt x="14" y="152"/>
                    <a:pt x="21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45" y="152"/>
                    <a:pt x="51" y="158"/>
                    <a:pt x="51" y="165"/>
                  </a:cubicBezTo>
                  <a:cubicBezTo>
                    <a:pt x="51" y="172"/>
                    <a:pt x="45" y="178"/>
                    <a:pt x="38" y="178"/>
                  </a:cubicBezTo>
                  <a:close/>
                  <a:moveTo>
                    <a:pt x="148" y="15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4" y="152"/>
                    <a:pt x="118" y="147"/>
                    <a:pt x="118" y="140"/>
                  </a:cubicBezTo>
                  <a:cubicBezTo>
                    <a:pt x="118" y="133"/>
                    <a:pt x="124" y="127"/>
                    <a:pt x="131" y="127"/>
                  </a:cubicBezTo>
                  <a:cubicBezTo>
                    <a:pt x="148" y="127"/>
                    <a:pt x="148" y="127"/>
                    <a:pt x="148" y="127"/>
                  </a:cubicBezTo>
                  <a:cubicBezTo>
                    <a:pt x="155" y="127"/>
                    <a:pt x="161" y="133"/>
                    <a:pt x="161" y="140"/>
                  </a:cubicBezTo>
                  <a:cubicBezTo>
                    <a:pt x="161" y="147"/>
                    <a:pt x="155" y="152"/>
                    <a:pt x="148" y="152"/>
                  </a:cubicBezTo>
                  <a:close/>
                  <a:moveTo>
                    <a:pt x="161" y="43"/>
                  </a:moveTo>
                  <a:cubicBezTo>
                    <a:pt x="59" y="59"/>
                    <a:pt x="59" y="59"/>
                    <a:pt x="59" y="59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161" y="9"/>
                    <a:pt x="161" y="9"/>
                    <a:pt x="161" y="9"/>
                  </a:cubicBezTo>
                  <a:lnTo>
                    <a:pt x="161" y="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5166109" y="2097645"/>
            <a:ext cx="1447800" cy="948210"/>
            <a:chOff x="5166109" y="2097645"/>
            <a:chExt cx="1447800" cy="948210"/>
          </a:xfrm>
        </p:grpSpPr>
        <p:sp>
          <p:nvSpPr>
            <p:cNvPr id="72" name="Freeform 71"/>
            <p:cNvSpPr>
              <a:spLocks noChangeAspect="1"/>
            </p:cNvSpPr>
            <p:nvPr/>
          </p:nvSpPr>
          <p:spPr>
            <a:xfrm>
              <a:off x="5166109" y="2097645"/>
              <a:ext cx="1447800" cy="812594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80" name="Freeform 120"/>
            <p:cNvSpPr>
              <a:spLocks noEditPoints="1"/>
            </p:cNvSpPr>
            <p:nvPr/>
          </p:nvSpPr>
          <p:spPr bwMode="auto">
            <a:xfrm>
              <a:off x="5748095" y="2761187"/>
              <a:ext cx="283829" cy="284668"/>
            </a:xfrm>
            <a:custGeom>
              <a:avLst/>
              <a:gdLst>
                <a:gd name="T0" fmla="*/ 38 w 186"/>
                <a:gd name="T1" fmla="*/ 26 h 186"/>
                <a:gd name="T2" fmla="*/ 25 w 186"/>
                <a:gd name="T3" fmla="*/ 38 h 186"/>
                <a:gd name="T4" fmla="*/ 38 w 186"/>
                <a:gd name="T5" fmla="*/ 51 h 186"/>
                <a:gd name="T6" fmla="*/ 51 w 186"/>
                <a:gd name="T7" fmla="*/ 38 h 186"/>
                <a:gd name="T8" fmla="*/ 38 w 186"/>
                <a:gd name="T9" fmla="*/ 26 h 186"/>
                <a:gd name="T10" fmla="*/ 38 w 186"/>
                <a:gd name="T11" fmla="*/ 43 h 186"/>
                <a:gd name="T12" fmla="*/ 34 w 186"/>
                <a:gd name="T13" fmla="*/ 38 h 186"/>
                <a:gd name="T14" fmla="*/ 38 w 186"/>
                <a:gd name="T15" fmla="*/ 34 h 186"/>
                <a:gd name="T16" fmla="*/ 42 w 186"/>
                <a:gd name="T17" fmla="*/ 38 h 186"/>
                <a:gd name="T18" fmla="*/ 38 w 186"/>
                <a:gd name="T19" fmla="*/ 43 h 186"/>
                <a:gd name="T20" fmla="*/ 101 w 186"/>
                <a:gd name="T21" fmla="*/ 114 h 186"/>
                <a:gd name="T22" fmla="*/ 104 w 186"/>
                <a:gd name="T23" fmla="*/ 113 h 186"/>
                <a:gd name="T24" fmla="*/ 121 w 186"/>
                <a:gd name="T25" fmla="*/ 96 h 186"/>
                <a:gd name="T26" fmla="*/ 122 w 186"/>
                <a:gd name="T27" fmla="*/ 93 h 186"/>
                <a:gd name="T28" fmla="*/ 118 w 186"/>
                <a:gd name="T29" fmla="*/ 89 h 186"/>
                <a:gd name="T30" fmla="*/ 115 w 186"/>
                <a:gd name="T31" fmla="*/ 90 h 186"/>
                <a:gd name="T32" fmla="*/ 98 w 186"/>
                <a:gd name="T33" fmla="*/ 107 h 186"/>
                <a:gd name="T34" fmla="*/ 97 w 186"/>
                <a:gd name="T35" fmla="*/ 110 h 186"/>
                <a:gd name="T36" fmla="*/ 101 w 186"/>
                <a:gd name="T37" fmla="*/ 114 h 186"/>
                <a:gd name="T38" fmla="*/ 185 w 186"/>
                <a:gd name="T39" fmla="*/ 94 h 186"/>
                <a:gd name="T40" fmla="*/ 92 w 186"/>
                <a:gd name="T41" fmla="*/ 2 h 186"/>
                <a:gd name="T42" fmla="*/ 89 w 186"/>
                <a:gd name="T43" fmla="*/ 0 h 186"/>
                <a:gd name="T44" fmla="*/ 13 w 186"/>
                <a:gd name="T45" fmla="*/ 0 h 186"/>
                <a:gd name="T46" fmla="*/ 0 w 186"/>
                <a:gd name="T47" fmla="*/ 13 h 186"/>
                <a:gd name="T48" fmla="*/ 0 w 186"/>
                <a:gd name="T49" fmla="*/ 89 h 186"/>
                <a:gd name="T50" fmla="*/ 1 w 186"/>
                <a:gd name="T51" fmla="*/ 92 h 186"/>
                <a:gd name="T52" fmla="*/ 94 w 186"/>
                <a:gd name="T53" fmla="*/ 185 h 186"/>
                <a:gd name="T54" fmla="*/ 97 w 186"/>
                <a:gd name="T55" fmla="*/ 186 h 186"/>
                <a:gd name="T56" fmla="*/ 100 w 186"/>
                <a:gd name="T57" fmla="*/ 185 h 186"/>
                <a:gd name="T58" fmla="*/ 185 w 186"/>
                <a:gd name="T59" fmla="*/ 100 h 186"/>
                <a:gd name="T60" fmla="*/ 186 w 186"/>
                <a:gd name="T61" fmla="*/ 97 h 186"/>
                <a:gd name="T62" fmla="*/ 185 w 186"/>
                <a:gd name="T63" fmla="*/ 94 h 186"/>
                <a:gd name="T64" fmla="*/ 97 w 186"/>
                <a:gd name="T65" fmla="*/ 176 h 186"/>
                <a:gd name="T66" fmla="*/ 9 w 186"/>
                <a:gd name="T67" fmla="*/ 87 h 186"/>
                <a:gd name="T68" fmla="*/ 9 w 186"/>
                <a:gd name="T69" fmla="*/ 13 h 186"/>
                <a:gd name="T70" fmla="*/ 13 w 186"/>
                <a:gd name="T71" fmla="*/ 9 h 186"/>
                <a:gd name="T72" fmla="*/ 87 w 186"/>
                <a:gd name="T73" fmla="*/ 9 h 186"/>
                <a:gd name="T74" fmla="*/ 176 w 186"/>
                <a:gd name="T75" fmla="*/ 97 h 186"/>
                <a:gd name="T76" fmla="*/ 97 w 186"/>
                <a:gd name="T77" fmla="*/ 176 h 186"/>
                <a:gd name="T78" fmla="*/ 77 w 186"/>
                <a:gd name="T79" fmla="*/ 128 h 186"/>
                <a:gd name="T80" fmla="*/ 76 w 186"/>
                <a:gd name="T81" fmla="*/ 131 h 186"/>
                <a:gd name="T82" fmla="*/ 80 w 186"/>
                <a:gd name="T83" fmla="*/ 135 h 186"/>
                <a:gd name="T84" fmla="*/ 83 w 186"/>
                <a:gd name="T85" fmla="*/ 134 h 186"/>
                <a:gd name="T86" fmla="*/ 92 w 186"/>
                <a:gd name="T87" fmla="*/ 126 h 186"/>
                <a:gd name="T88" fmla="*/ 93 w 186"/>
                <a:gd name="T89" fmla="*/ 123 h 186"/>
                <a:gd name="T90" fmla="*/ 89 w 186"/>
                <a:gd name="T91" fmla="*/ 118 h 186"/>
                <a:gd name="T92" fmla="*/ 86 w 186"/>
                <a:gd name="T93" fmla="*/ 120 h 186"/>
                <a:gd name="T94" fmla="*/ 77 w 186"/>
                <a:gd name="T95" fmla="*/ 128 h 186"/>
                <a:gd name="T96" fmla="*/ 97 w 186"/>
                <a:gd name="T97" fmla="*/ 152 h 186"/>
                <a:gd name="T98" fmla="*/ 100 w 186"/>
                <a:gd name="T99" fmla="*/ 151 h 186"/>
                <a:gd name="T100" fmla="*/ 125 w 186"/>
                <a:gd name="T101" fmla="*/ 126 h 186"/>
                <a:gd name="T102" fmla="*/ 127 w 186"/>
                <a:gd name="T103" fmla="*/ 123 h 186"/>
                <a:gd name="T104" fmla="*/ 122 w 186"/>
                <a:gd name="T105" fmla="*/ 118 h 186"/>
                <a:gd name="T106" fmla="*/ 120 w 186"/>
                <a:gd name="T107" fmla="*/ 120 h 186"/>
                <a:gd name="T108" fmla="*/ 94 w 186"/>
                <a:gd name="T109" fmla="*/ 145 h 186"/>
                <a:gd name="T110" fmla="*/ 93 w 186"/>
                <a:gd name="T111" fmla="*/ 148 h 186"/>
                <a:gd name="T112" fmla="*/ 97 w 186"/>
                <a:gd name="T113" fmla="*/ 15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6" h="186">
                  <a:moveTo>
                    <a:pt x="38" y="26"/>
                  </a:moveTo>
                  <a:cubicBezTo>
                    <a:pt x="31" y="26"/>
                    <a:pt x="25" y="31"/>
                    <a:pt x="25" y="38"/>
                  </a:cubicBezTo>
                  <a:cubicBezTo>
                    <a:pt x="25" y="45"/>
                    <a:pt x="31" y="51"/>
                    <a:pt x="38" y="51"/>
                  </a:cubicBezTo>
                  <a:cubicBezTo>
                    <a:pt x="45" y="51"/>
                    <a:pt x="51" y="45"/>
                    <a:pt x="51" y="38"/>
                  </a:cubicBezTo>
                  <a:cubicBezTo>
                    <a:pt x="51" y="31"/>
                    <a:pt x="45" y="26"/>
                    <a:pt x="38" y="26"/>
                  </a:cubicBezTo>
                  <a:close/>
                  <a:moveTo>
                    <a:pt x="38" y="43"/>
                  </a:moveTo>
                  <a:cubicBezTo>
                    <a:pt x="36" y="43"/>
                    <a:pt x="34" y="41"/>
                    <a:pt x="34" y="38"/>
                  </a:cubicBezTo>
                  <a:cubicBezTo>
                    <a:pt x="34" y="36"/>
                    <a:pt x="36" y="34"/>
                    <a:pt x="38" y="34"/>
                  </a:cubicBezTo>
                  <a:cubicBezTo>
                    <a:pt x="40" y="34"/>
                    <a:pt x="42" y="36"/>
                    <a:pt x="42" y="38"/>
                  </a:cubicBezTo>
                  <a:cubicBezTo>
                    <a:pt x="42" y="41"/>
                    <a:pt x="40" y="43"/>
                    <a:pt x="38" y="43"/>
                  </a:cubicBezTo>
                  <a:close/>
                  <a:moveTo>
                    <a:pt x="101" y="114"/>
                  </a:moveTo>
                  <a:cubicBezTo>
                    <a:pt x="103" y="114"/>
                    <a:pt x="104" y="114"/>
                    <a:pt x="104" y="113"/>
                  </a:cubicBezTo>
                  <a:cubicBezTo>
                    <a:pt x="121" y="96"/>
                    <a:pt x="121" y="96"/>
                    <a:pt x="121" y="96"/>
                  </a:cubicBezTo>
                  <a:cubicBezTo>
                    <a:pt x="122" y="95"/>
                    <a:pt x="122" y="94"/>
                    <a:pt x="122" y="93"/>
                  </a:cubicBezTo>
                  <a:cubicBezTo>
                    <a:pt x="122" y="91"/>
                    <a:pt x="121" y="89"/>
                    <a:pt x="118" y="89"/>
                  </a:cubicBezTo>
                  <a:cubicBezTo>
                    <a:pt x="117" y="89"/>
                    <a:pt x="116" y="89"/>
                    <a:pt x="115" y="9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8" y="108"/>
                    <a:pt x="97" y="109"/>
                    <a:pt x="97" y="110"/>
                  </a:cubicBezTo>
                  <a:cubicBezTo>
                    <a:pt x="97" y="112"/>
                    <a:pt x="99" y="114"/>
                    <a:pt x="101" y="114"/>
                  </a:cubicBezTo>
                  <a:close/>
                  <a:moveTo>
                    <a:pt x="185" y="94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1" y="1"/>
                    <a:pt x="90" y="0"/>
                    <a:pt x="8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0"/>
                    <a:pt x="1" y="91"/>
                    <a:pt x="1" y="92"/>
                  </a:cubicBezTo>
                  <a:cubicBezTo>
                    <a:pt x="94" y="185"/>
                    <a:pt x="94" y="185"/>
                    <a:pt x="94" y="185"/>
                  </a:cubicBezTo>
                  <a:cubicBezTo>
                    <a:pt x="95" y="186"/>
                    <a:pt x="96" y="186"/>
                    <a:pt x="97" y="186"/>
                  </a:cubicBezTo>
                  <a:cubicBezTo>
                    <a:pt x="98" y="186"/>
                    <a:pt x="99" y="186"/>
                    <a:pt x="100" y="185"/>
                  </a:cubicBezTo>
                  <a:cubicBezTo>
                    <a:pt x="185" y="100"/>
                    <a:pt x="185" y="100"/>
                    <a:pt x="185" y="100"/>
                  </a:cubicBezTo>
                  <a:cubicBezTo>
                    <a:pt x="185" y="100"/>
                    <a:pt x="186" y="99"/>
                    <a:pt x="186" y="97"/>
                  </a:cubicBezTo>
                  <a:cubicBezTo>
                    <a:pt x="186" y="96"/>
                    <a:pt x="185" y="95"/>
                    <a:pt x="185" y="94"/>
                  </a:cubicBezTo>
                  <a:close/>
                  <a:moveTo>
                    <a:pt x="97" y="176"/>
                  </a:moveTo>
                  <a:cubicBezTo>
                    <a:pt x="9" y="87"/>
                    <a:pt x="9" y="87"/>
                    <a:pt x="9" y="8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1"/>
                    <a:pt x="10" y="9"/>
                    <a:pt x="13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176" y="97"/>
                    <a:pt x="176" y="97"/>
                    <a:pt x="176" y="97"/>
                  </a:cubicBezTo>
                  <a:lnTo>
                    <a:pt x="97" y="176"/>
                  </a:lnTo>
                  <a:close/>
                  <a:moveTo>
                    <a:pt x="77" y="128"/>
                  </a:moveTo>
                  <a:cubicBezTo>
                    <a:pt x="77" y="129"/>
                    <a:pt x="76" y="130"/>
                    <a:pt x="76" y="131"/>
                  </a:cubicBezTo>
                  <a:cubicBezTo>
                    <a:pt x="76" y="133"/>
                    <a:pt x="78" y="135"/>
                    <a:pt x="80" y="135"/>
                  </a:cubicBezTo>
                  <a:cubicBezTo>
                    <a:pt x="81" y="135"/>
                    <a:pt x="83" y="135"/>
                    <a:pt x="83" y="134"/>
                  </a:cubicBezTo>
                  <a:cubicBezTo>
                    <a:pt x="92" y="126"/>
                    <a:pt x="92" y="126"/>
                    <a:pt x="92" y="126"/>
                  </a:cubicBezTo>
                  <a:cubicBezTo>
                    <a:pt x="92" y="125"/>
                    <a:pt x="93" y="124"/>
                    <a:pt x="93" y="123"/>
                  </a:cubicBezTo>
                  <a:cubicBezTo>
                    <a:pt x="93" y="120"/>
                    <a:pt x="91" y="118"/>
                    <a:pt x="89" y="118"/>
                  </a:cubicBezTo>
                  <a:cubicBezTo>
                    <a:pt x="88" y="118"/>
                    <a:pt x="87" y="119"/>
                    <a:pt x="86" y="120"/>
                  </a:cubicBezTo>
                  <a:lnTo>
                    <a:pt x="77" y="128"/>
                  </a:lnTo>
                  <a:close/>
                  <a:moveTo>
                    <a:pt x="97" y="152"/>
                  </a:moveTo>
                  <a:cubicBezTo>
                    <a:pt x="98" y="152"/>
                    <a:pt x="99" y="152"/>
                    <a:pt x="100" y="151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26" y="125"/>
                    <a:pt x="127" y="124"/>
                    <a:pt x="127" y="123"/>
                  </a:cubicBezTo>
                  <a:cubicBezTo>
                    <a:pt x="127" y="120"/>
                    <a:pt x="125" y="118"/>
                    <a:pt x="122" y="118"/>
                  </a:cubicBezTo>
                  <a:cubicBezTo>
                    <a:pt x="121" y="118"/>
                    <a:pt x="120" y="119"/>
                    <a:pt x="120" y="120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3" y="146"/>
                    <a:pt x="93" y="147"/>
                    <a:pt x="93" y="148"/>
                  </a:cubicBezTo>
                  <a:cubicBezTo>
                    <a:pt x="93" y="150"/>
                    <a:pt x="95" y="152"/>
                    <a:pt x="97" y="1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530091" y="2097645"/>
            <a:ext cx="1447800" cy="947371"/>
            <a:chOff x="2530091" y="2097645"/>
            <a:chExt cx="1447800" cy="947371"/>
          </a:xfrm>
        </p:grpSpPr>
        <p:sp>
          <p:nvSpPr>
            <p:cNvPr id="52" name="Freeform 51"/>
            <p:cNvSpPr>
              <a:spLocks noChangeAspect="1"/>
            </p:cNvSpPr>
            <p:nvPr/>
          </p:nvSpPr>
          <p:spPr>
            <a:xfrm>
              <a:off x="2530091" y="2097645"/>
              <a:ext cx="1447800" cy="812594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81" name="Freeform 124"/>
            <p:cNvSpPr>
              <a:spLocks noEditPoints="1"/>
            </p:cNvSpPr>
            <p:nvPr/>
          </p:nvSpPr>
          <p:spPr bwMode="auto">
            <a:xfrm>
              <a:off x="3112077" y="2762027"/>
              <a:ext cx="283829" cy="282989"/>
            </a:xfrm>
            <a:custGeom>
              <a:avLst/>
              <a:gdLst>
                <a:gd name="T0" fmla="*/ 41 w 186"/>
                <a:gd name="T1" fmla="*/ 125 h 185"/>
                <a:gd name="T2" fmla="*/ 45 w 186"/>
                <a:gd name="T3" fmla="*/ 121 h 185"/>
                <a:gd name="T4" fmla="*/ 46 w 186"/>
                <a:gd name="T5" fmla="*/ 118 h 185"/>
                <a:gd name="T6" fmla="*/ 42 w 186"/>
                <a:gd name="T7" fmla="*/ 114 h 185"/>
                <a:gd name="T8" fmla="*/ 39 w 186"/>
                <a:gd name="T9" fmla="*/ 115 h 185"/>
                <a:gd name="T10" fmla="*/ 35 w 186"/>
                <a:gd name="T11" fmla="*/ 119 h 185"/>
                <a:gd name="T12" fmla="*/ 34 w 186"/>
                <a:gd name="T13" fmla="*/ 122 h 185"/>
                <a:gd name="T14" fmla="*/ 38 w 186"/>
                <a:gd name="T15" fmla="*/ 126 h 185"/>
                <a:gd name="T16" fmla="*/ 41 w 186"/>
                <a:gd name="T17" fmla="*/ 125 h 185"/>
                <a:gd name="T18" fmla="*/ 67 w 186"/>
                <a:gd name="T19" fmla="*/ 122 h 185"/>
                <a:gd name="T20" fmla="*/ 63 w 186"/>
                <a:gd name="T21" fmla="*/ 118 h 185"/>
                <a:gd name="T22" fmla="*/ 60 w 186"/>
                <a:gd name="T23" fmla="*/ 119 h 185"/>
                <a:gd name="T24" fmla="*/ 18 w 186"/>
                <a:gd name="T25" fmla="*/ 161 h 185"/>
                <a:gd name="T26" fmla="*/ 17 w 186"/>
                <a:gd name="T27" fmla="*/ 164 h 185"/>
                <a:gd name="T28" fmla="*/ 21 w 186"/>
                <a:gd name="T29" fmla="*/ 168 h 185"/>
                <a:gd name="T30" fmla="*/ 24 w 186"/>
                <a:gd name="T31" fmla="*/ 167 h 185"/>
                <a:gd name="T32" fmla="*/ 66 w 186"/>
                <a:gd name="T33" fmla="*/ 125 h 185"/>
                <a:gd name="T34" fmla="*/ 67 w 186"/>
                <a:gd name="T35" fmla="*/ 122 h 185"/>
                <a:gd name="T36" fmla="*/ 186 w 186"/>
                <a:gd name="T37" fmla="*/ 4 h 185"/>
                <a:gd name="T38" fmla="*/ 181 w 186"/>
                <a:gd name="T39" fmla="*/ 0 h 185"/>
                <a:gd name="T40" fmla="*/ 180 w 186"/>
                <a:gd name="T41" fmla="*/ 0 h 185"/>
                <a:gd name="T42" fmla="*/ 180 w 186"/>
                <a:gd name="T43" fmla="*/ 0 h 185"/>
                <a:gd name="T44" fmla="*/ 3 w 186"/>
                <a:gd name="T45" fmla="*/ 76 h 185"/>
                <a:gd name="T46" fmla="*/ 2 w 186"/>
                <a:gd name="T47" fmla="*/ 76 h 185"/>
                <a:gd name="T48" fmla="*/ 2 w 186"/>
                <a:gd name="T49" fmla="*/ 76 h 185"/>
                <a:gd name="T50" fmla="*/ 2 w 186"/>
                <a:gd name="T51" fmla="*/ 76 h 185"/>
                <a:gd name="T52" fmla="*/ 0 w 186"/>
                <a:gd name="T53" fmla="*/ 80 h 185"/>
                <a:gd name="T54" fmla="*/ 3 w 186"/>
                <a:gd name="T55" fmla="*/ 84 h 185"/>
                <a:gd name="T56" fmla="*/ 3 w 186"/>
                <a:gd name="T57" fmla="*/ 84 h 185"/>
                <a:gd name="T58" fmla="*/ 73 w 186"/>
                <a:gd name="T59" fmla="*/ 113 h 185"/>
                <a:gd name="T60" fmla="*/ 101 w 186"/>
                <a:gd name="T61" fmla="*/ 182 h 185"/>
                <a:gd name="T62" fmla="*/ 101 w 186"/>
                <a:gd name="T63" fmla="*/ 182 h 185"/>
                <a:gd name="T64" fmla="*/ 105 w 186"/>
                <a:gd name="T65" fmla="*/ 185 h 185"/>
                <a:gd name="T66" fmla="*/ 109 w 186"/>
                <a:gd name="T67" fmla="*/ 183 h 185"/>
                <a:gd name="T68" fmla="*/ 109 w 186"/>
                <a:gd name="T69" fmla="*/ 183 h 185"/>
                <a:gd name="T70" fmla="*/ 109 w 186"/>
                <a:gd name="T71" fmla="*/ 183 h 185"/>
                <a:gd name="T72" fmla="*/ 109 w 186"/>
                <a:gd name="T73" fmla="*/ 183 h 185"/>
                <a:gd name="T74" fmla="*/ 185 w 186"/>
                <a:gd name="T75" fmla="*/ 6 h 185"/>
                <a:gd name="T76" fmla="*/ 185 w 186"/>
                <a:gd name="T77" fmla="*/ 6 h 185"/>
                <a:gd name="T78" fmla="*/ 186 w 186"/>
                <a:gd name="T79" fmla="*/ 4 h 185"/>
                <a:gd name="T80" fmla="*/ 15 w 186"/>
                <a:gd name="T81" fmla="*/ 80 h 185"/>
                <a:gd name="T82" fmla="*/ 163 w 186"/>
                <a:gd name="T83" fmla="*/ 16 h 185"/>
                <a:gd name="T84" fmla="*/ 75 w 186"/>
                <a:gd name="T85" fmla="*/ 104 h 185"/>
                <a:gd name="T86" fmla="*/ 15 w 186"/>
                <a:gd name="T87" fmla="*/ 80 h 185"/>
                <a:gd name="T88" fmla="*/ 105 w 186"/>
                <a:gd name="T89" fmla="*/ 170 h 185"/>
                <a:gd name="T90" fmla="*/ 81 w 186"/>
                <a:gd name="T91" fmla="*/ 110 h 185"/>
                <a:gd name="T92" fmla="*/ 169 w 186"/>
                <a:gd name="T93" fmla="*/ 22 h 185"/>
                <a:gd name="T94" fmla="*/ 105 w 186"/>
                <a:gd name="T95" fmla="*/ 170 h 185"/>
                <a:gd name="T96" fmla="*/ 67 w 186"/>
                <a:gd name="T97" fmla="*/ 139 h 185"/>
                <a:gd name="T98" fmla="*/ 64 w 186"/>
                <a:gd name="T99" fmla="*/ 140 h 185"/>
                <a:gd name="T100" fmla="*/ 52 w 186"/>
                <a:gd name="T101" fmla="*/ 153 h 185"/>
                <a:gd name="T102" fmla="*/ 51 w 186"/>
                <a:gd name="T103" fmla="*/ 156 h 185"/>
                <a:gd name="T104" fmla="*/ 55 w 186"/>
                <a:gd name="T105" fmla="*/ 160 h 185"/>
                <a:gd name="T106" fmla="*/ 58 w 186"/>
                <a:gd name="T107" fmla="*/ 159 h 185"/>
                <a:gd name="T108" fmla="*/ 70 w 186"/>
                <a:gd name="T109" fmla="*/ 146 h 185"/>
                <a:gd name="T110" fmla="*/ 72 w 186"/>
                <a:gd name="T111" fmla="*/ 143 h 185"/>
                <a:gd name="T112" fmla="*/ 67 w 186"/>
                <a:gd name="T113" fmla="*/ 13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6" h="185">
                  <a:moveTo>
                    <a:pt x="41" y="125"/>
                  </a:move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19"/>
                    <a:pt x="46" y="118"/>
                  </a:cubicBezTo>
                  <a:cubicBezTo>
                    <a:pt x="46" y="116"/>
                    <a:pt x="44" y="114"/>
                    <a:pt x="42" y="114"/>
                  </a:cubicBezTo>
                  <a:cubicBezTo>
                    <a:pt x="41" y="114"/>
                    <a:pt x="40" y="114"/>
                    <a:pt x="39" y="115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4" y="120"/>
                    <a:pt x="34" y="121"/>
                    <a:pt x="34" y="122"/>
                  </a:cubicBezTo>
                  <a:cubicBezTo>
                    <a:pt x="34" y="124"/>
                    <a:pt x="36" y="126"/>
                    <a:pt x="38" y="126"/>
                  </a:cubicBezTo>
                  <a:cubicBezTo>
                    <a:pt x="39" y="126"/>
                    <a:pt x="40" y="126"/>
                    <a:pt x="41" y="125"/>
                  </a:cubicBezTo>
                  <a:close/>
                  <a:moveTo>
                    <a:pt x="67" y="122"/>
                  </a:moveTo>
                  <a:cubicBezTo>
                    <a:pt x="67" y="120"/>
                    <a:pt x="66" y="118"/>
                    <a:pt x="63" y="118"/>
                  </a:cubicBezTo>
                  <a:cubicBezTo>
                    <a:pt x="62" y="118"/>
                    <a:pt x="61" y="118"/>
                    <a:pt x="60" y="119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7" y="162"/>
                    <a:pt x="17" y="163"/>
                    <a:pt x="17" y="164"/>
                  </a:cubicBezTo>
                  <a:cubicBezTo>
                    <a:pt x="17" y="167"/>
                    <a:pt x="19" y="168"/>
                    <a:pt x="21" y="168"/>
                  </a:cubicBezTo>
                  <a:cubicBezTo>
                    <a:pt x="22" y="168"/>
                    <a:pt x="23" y="168"/>
                    <a:pt x="24" y="167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7" y="124"/>
                    <a:pt x="67" y="123"/>
                    <a:pt x="67" y="122"/>
                  </a:cubicBezTo>
                  <a:close/>
                  <a:moveTo>
                    <a:pt x="186" y="4"/>
                  </a:moveTo>
                  <a:cubicBezTo>
                    <a:pt x="186" y="2"/>
                    <a:pt x="184" y="0"/>
                    <a:pt x="181" y="0"/>
                  </a:cubicBezTo>
                  <a:cubicBezTo>
                    <a:pt x="181" y="0"/>
                    <a:pt x="180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7"/>
                    <a:pt x="0" y="78"/>
                    <a:pt x="0" y="80"/>
                  </a:cubicBezTo>
                  <a:cubicBezTo>
                    <a:pt x="0" y="82"/>
                    <a:pt x="1" y="83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2" y="184"/>
                    <a:pt x="103" y="185"/>
                    <a:pt x="105" y="185"/>
                  </a:cubicBezTo>
                  <a:cubicBezTo>
                    <a:pt x="107" y="185"/>
                    <a:pt x="109" y="184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5"/>
                    <a:pt x="186" y="5"/>
                    <a:pt x="186" y="4"/>
                  </a:cubicBezTo>
                  <a:close/>
                  <a:moveTo>
                    <a:pt x="15" y="80"/>
                  </a:moveTo>
                  <a:cubicBezTo>
                    <a:pt x="163" y="16"/>
                    <a:pt x="163" y="16"/>
                    <a:pt x="163" y="16"/>
                  </a:cubicBezTo>
                  <a:cubicBezTo>
                    <a:pt x="75" y="104"/>
                    <a:pt x="75" y="104"/>
                    <a:pt x="75" y="104"/>
                  </a:cubicBezTo>
                  <a:lnTo>
                    <a:pt x="15" y="80"/>
                  </a:lnTo>
                  <a:close/>
                  <a:moveTo>
                    <a:pt x="105" y="170"/>
                  </a:moveTo>
                  <a:cubicBezTo>
                    <a:pt x="81" y="110"/>
                    <a:pt x="81" y="110"/>
                    <a:pt x="81" y="110"/>
                  </a:cubicBezTo>
                  <a:cubicBezTo>
                    <a:pt x="169" y="22"/>
                    <a:pt x="169" y="22"/>
                    <a:pt x="169" y="22"/>
                  </a:cubicBezTo>
                  <a:lnTo>
                    <a:pt x="105" y="170"/>
                  </a:lnTo>
                  <a:close/>
                  <a:moveTo>
                    <a:pt x="67" y="139"/>
                  </a:moveTo>
                  <a:cubicBezTo>
                    <a:pt x="66" y="139"/>
                    <a:pt x="65" y="139"/>
                    <a:pt x="64" y="140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1" y="154"/>
                    <a:pt x="51" y="155"/>
                    <a:pt x="51" y="156"/>
                  </a:cubicBezTo>
                  <a:cubicBezTo>
                    <a:pt x="51" y="158"/>
                    <a:pt x="52" y="160"/>
                    <a:pt x="55" y="160"/>
                  </a:cubicBezTo>
                  <a:cubicBezTo>
                    <a:pt x="56" y="160"/>
                    <a:pt x="57" y="160"/>
                    <a:pt x="58" y="159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1" y="145"/>
                    <a:pt x="72" y="144"/>
                    <a:pt x="72" y="143"/>
                  </a:cubicBezTo>
                  <a:cubicBezTo>
                    <a:pt x="72" y="141"/>
                    <a:pt x="70" y="139"/>
                    <a:pt x="67" y="1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3848100" y="2097645"/>
            <a:ext cx="1447800" cy="934775"/>
            <a:chOff x="3848100" y="2097645"/>
            <a:chExt cx="1447800" cy="934775"/>
          </a:xfrm>
        </p:grpSpPr>
        <p:sp>
          <p:nvSpPr>
            <p:cNvPr id="71" name="Freeform 70"/>
            <p:cNvSpPr>
              <a:spLocks noChangeAspect="1"/>
            </p:cNvSpPr>
            <p:nvPr/>
          </p:nvSpPr>
          <p:spPr>
            <a:xfrm>
              <a:off x="3848100" y="2097645"/>
              <a:ext cx="1447800" cy="812594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82" name="Freeform 125"/>
            <p:cNvSpPr>
              <a:spLocks noEditPoints="1"/>
            </p:cNvSpPr>
            <p:nvPr/>
          </p:nvSpPr>
          <p:spPr bwMode="auto">
            <a:xfrm>
              <a:off x="4429666" y="2774623"/>
              <a:ext cx="284668" cy="257797"/>
            </a:xfrm>
            <a:custGeom>
              <a:avLst/>
              <a:gdLst>
                <a:gd name="T0" fmla="*/ 5 w 186"/>
                <a:gd name="T1" fmla="*/ 25 h 169"/>
                <a:gd name="T2" fmla="*/ 26 w 186"/>
                <a:gd name="T3" fmla="*/ 25 h 169"/>
                <a:gd name="T4" fmla="*/ 47 w 186"/>
                <a:gd name="T5" fmla="*/ 42 h 169"/>
                <a:gd name="T6" fmla="*/ 67 w 186"/>
                <a:gd name="T7" fmla="*/ 25 h 169"/>
                <a:gd name="T8" fmla="*/ 182 w 186"/>
                <a:gd name="T9" fmla="*/ 25 h 169"/>
                <a:gd name="T10" fmla="*/ 186 w 186"/>
                <a:gd name="T11" fmla="*/ 21 h 169"/>
                <a:gd name="T12" fmla="*/ 182 w 186"/>
                <a:gd name="T13" fmla="*/ 17 h 169"/>
                <a:gd name="T14" fmla="*/ 67 w 186"/>
                <a:gd name="T15" fmla="*/ 17 h 169"/>
                <a:gd name="T16" fmla="*/ 47 w 186"/>
                <a:gd name="T17" fmla="*/ 0 h 169"/>
                <a:gd name="T18" fmla="*/ 26 w 186"/>
                <a:gd name="T19" fmla="*/ 17 h 169"/>
                <a:gd name="T20" fmla="*/ 5 w 186"/>
                <a:gd name="T21" fmla="*/ 17 h 169"/>
                <a:gd name="T22" fmla="*/ 0 w 186"/>
                <a:gd name="T23" fmla="*/ 21 h 169"/>
                <a:gd name="T24" fmla="*/ 5 w 186"/>
                <a:gd name="T25" fmla="*/ 25 h 169"/>
                <a:gd name="T26" fmla="*/ 47 w 186"/>
                <a:gd name="T27" fmla="*/ 9 h 169"/>
                <a:gd name="T28" fmla="*/ 59 w 186"/>
                <a:gd name="T29" fmla="*/ 21 h 169"/>
                <a:gd name="T30" fmla="*/ 47 w 186"/>
                <a:gd name="T31" fmla="*/ 34 h 169"/>
                <a:gd name="T32" fmla="*/ 34 w 186"/>
                <a:gd name="T33" fmla="*/ 21 h 169"/>
                <a:gd name="T34" fmla="*/ 47 w 186"/>
                <a:gd name="T35" fmla="*/ 9 h 169"/>
                <a:gd name="T36" fmla="*/ 182 w 186"/>
                <a:gd name="T37" fmla="*/ 144 h 169"/>
                <a:gd name="T38" fmla="*/ 101 w 186"/>
                <a:gd name="T39" fmla="*/ 144 h 169"/>
                <a:gd name="T40" fmla="*/ 80 w 186"/>
                <a:gd name="T41" fmla="*/ 127 h 169"/>
                <a:gd name="T42" fmla="*/ 60 w 186"/>
                <a:gd name="T43" fmla="*/ 144 h 169"/>
                <a:gd name="T44" fmla="*/ 5 w 186"/>
                <a:gd name="T45" fmla="*/ 144 h 169"/>
                <a:gd name="T46" fmla="*/ 0 w 186"/>
                <a:gd name="T47" fmla="*/ 148 h 169"/>
                <a:gd name="T48" fmla="*/ 5 w 186"/>
                <a:gd name="T49" fmla="*/ 152 h 169"/>
                <a:gd name="T50" fmla="*/ 60 w 186"/>
                <a:gd name="T51" fmla="*/ 152 h 169"/>
                <a:gd name="T52" fmla="*/ 80 w 186"/>
                <a:gd name="T53" fmla="*/ 169 h 169"/>
                <a:gd name="T54" fmla="*/ 101 w 186"/>
                <a:gd name="T55" fmla="*/ 152 h 169"/>
                <a:gd name="T56" fmla="*/ 182 w 186"/>
                <a:gd name="T57" fmla="*/ 152 h 169"/>
                <a:gd name="T58" fmla="*/ 186 w 186"/>
                <a:gd name="T59" fmla="*/ 148 h 169"/>
                <a:gd name="T60" fmla="*/ 182 w 186"/>
                <a:gd name="T61" fmla="*/ 144 h 169"/>
                <a:gd name="T62" fmla="*/ 80 w 186"/>
                <a:gd name="T63" fmla="*/ 160 h 169"/>
                <a:gd name="T64" fmla="*/ 68 w 186"/>
                <a:gd name="T65" fmla="*/ 148 h 169"/>
                <a:gd name="T66" fmla="*/ 80 w 186"/>
                <a:gd name="T67" fmla="*/ 135 h 169"/>
                <a:gd name="T68" fmla="*/ 93 w 186"/>
                <a:gd name="T69" fmla="*/ 148 h 169"/>
                <a:gd name="T70" fmla="*/ 80 w 186"/>
                <a:gd name="T71" fmla="*/ 160 h 169"/>
                <a:gd name="T72" fmla="*/ 182 w 186"/>
                <a:gd name="T73" fmla="*/ 80 h 169"/>
                <a:gd name="T74" fmla="*/ 169 w 186"/>
                <a:gd name="T75" fmla="*/ 80 h 169"/>
                <a:gd name="T76" fmla="*/ 148 w 186"/>
                <a:gd name="T77" fmla="*/ 63 h 169"/>
                <a:gd name="T78" fmla="*/ 127 w 186"/>
                <a:gd name="T79" fmla="*/ 80 h 169"/>
                <a:gd name="T80" fmla="*/ 5 w 186"/>
                <a:gd name="T81" fmla="*/ 80 h 169"/>
                <a:gd name="T82" fmla="*/ 0 w 186"/>
                <a:gd name="T83" fmla="*/ 85 h 169"/>
                <a:gd name="T84" fmla="*/ 5 w 186"/>
                <a:gd name="T85" fmla="*/ 89 h 169"/>
                <a:gd name="T86" fmla="*/ 127 w 186"/>
                <a:gd name="T87" fmla="*/ 89 h 169"/>
                <a:gd name="T88" fmla="*/ 148 w 186"/>
                <a:gd name="T89" fmla="*/ 106 h 169"/>
                <a:gd name="T90" fmla="*/ 169 w 186"/>
                <a:gd name="T91" fmla="*/ 89 h 169"/>
                <a:gd name="T92" fmla="*/ 182 w 186"/>
                <a:gd name="T93" fmla="*/ 89 h 169"/>
                <a:gd name="T94" fmla="*/ 186 w 186"/>
                <a:gd name="T95" fmla="*/ 85 h 169"/>
                <a:gd name="T96" fmla="*/ 182 w 186"/>
                <a:gd name="T97" fmla="*/ 80 h 169"/>
                <a:gd name="T98" fmla="*/ 148 w 186"/>
                <a:gd name="T99" fmla="*/ 97 h 169"/>
                <a:gd name="T100" fmla="*/ 135 w 186"/>
                <a:gd name="T101" fmla="*/ 85 h 169"/>
                <a:gd name="T102" fmla="*/ 148 w 186"/>
                <a:gd name="T103" fmla="*/ 72 h 169"/>
                <a:gd name="T104" fmla="*/ 161 w 186"/>
                <a:gd name="T105" fmla="*/ 85 h 169"/>
                <a:gd name="T106" fmla="*/ 148 w 186"/>
                <a:gd name="T107" fmla="*/ 9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6" h="169">
                  <a:moveTo>
                    <a:pt x="5" y="25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28" y="35"/>
                    <a:pt x="37" y="42"/>
                    <a:pt x="47" y="42"/>
                  </a:cubicBezTo>
                  <a:cubicBezTo>
                    <a:pt x="57" y="42"/>
                    <a:pt x="65" y="35"/>
                    <a:pt x="67" y="25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4" y="25"/>
                    <a:pt x="186" y="24"/>
                    <a:pt x="186" y="21"/>
                  </a:cubicBezTo>
                  <a:cubicBezTo>
                    <a:pt x="186" y="19"/>
                    <a:pt x="184" y="17"/>
                    <a:pt x="182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5" y="7"/>
                    <a:pt x="57" y="0"/>
                    <a:pt x="47" y="0"/>
                  </a:cubicBezTo>
                  <a:cubicBezTo>
                    <a:pt x="37" y="0"/>
                    <a:pt x="28" y="7"/>
                    <a:pt x="26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1"/>
                  </a:cubicBezTo>
                  <a:cubicBezTo>
                    <a:pt x="0" y="24"/>
                    <a:pt x="2" y="25"/>
                    <a:pt x="5" y="25"/>
                  </a:cubicBezTo>
                  <a:close/>
                  <a:moveTo>
                    <a:pt x="47" y="9"/>
                  </a:moveTo>
                  <a:cubicBezTo>
                    <a:pt x="54" y="9"/>
                    <a:pt x="59" y="14"/>
                    <a:pt x="59" y="21"/>
                  </a:cubicBezTo>
                  <a:cubicBezTo>
                    <a:pt x="59" y="28"/>
                    <a:pt x="54" y="34"/>
                    <a:pt x="47" y="34"/>
                  </a:cubicBezTo>
                  <a:cubicBezTo>
                    <a:pt x="40" y="34"/>
                    <a:pt x="34" y="28"/>
                    <a:pt x="34" y="21"/>
                  </a:cubicBezTo>
                  <a:cubicBezTo>
                    <a:pt x="34" y="14"/>
                    <a:pt x="40" y="9"/>
                    <a:pt x="47" y="9"/>
                  </a:cubicBezTo>
                  <a:close/>
                  <a:moveTo>
                    <a:pt x="182" y="144"/>
                  </a:moveTo>
                  <a:cubicBezTo>
                    <a:pt x="101" y="144"/>
                    <a:pt x="101" y="144"/>
                    <a:pt x="101" y="144"/>
                  </a:cubicBezTo>
                  <a:cubicBezTo>
                    <a:pt x="99" y="134"/>
                    <a:pt x="91" y="127"/>
                    <a:pt x="80" y="127"/>
                  </a:cubicBezTo>
                  <a:cubicBezTo>
                    <a:pt x="70" y="127"/>
                    <a:pt x="62" y="134"/>
                    <a:pt x="60" y="144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2" y="144"/>
                    <a:pt x="0" y="145"/>
                    <a:pt x="0" y="148"/>
                  </a:cubicBezTo>
                  <a:cubicBezTo>
                    <a:pt x="0" y="150"/>
                    <a:pt x="2" y="152"/>
                    <a:pt x="5" y="152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2" y="162"/>
                    <a:pt x="70" y="169"/>
                    <a:pt x="80" y="169"/>
                  </a:cubicBezTo>
                  <a:cubicBezTo>
                    <a:pt x="91" y="169"/>
                    <a:pt x="99" y="162"/>
                    <a:pt x="101" y="152"/>
                  </a:cubicBezTo>
                  <a:cubicBezTo>
                    <a:pt x="182" y="152"/>
                    <a:pt x="182" y="152"/>
                    <a:pt x="182" y="152"/>
                  </a:cubicBezTo>
                  <a:cubicBezTo>
                    <a:pt x="184" y="152"/>
                    <a:pt x="186" y="150"/>
                    <a:pt x="186" y="148"/>
                  </a:cubicBezTo>
                  <a:cubicBezTo>
                    <a:pt x="186" y="145"/>
                    <a:pt x="184" y="144"/>
                    <a:pt x="182" y="144"/>
                  </a:cubicBezTo>
                  <a:close/>
                  <a:moveTo>
                    <a:pt x="80" y="160"/>
                  </a:moveTo>
                  <a:cubicBezTo>
                    <a:pt x="73" y="160"/>
                    <a:pt x="68" y="155"/>
                    <a:pt x="68" y="148"/>
                  </a:cubicBezTo>
                  <a:cubicBezTo>
                    <a:pt x="68" y="141"/>
                    <a:pt x="73" y="135"/>
                    <a:pt x="80" y="135"/>
                  </a:cubicBezTo>
                  <a:cubicBezTo>
                    <a:pt x="87" y="135"/>
                    <a:pt x="93" y="141"/>
                    <a:pt x="93" y="148"/>
                  </a:cubicBezTo>
                  <a:cubicBezTo>
                    <a:pt x="93" y="155"/>
                    <a:pt x="87" y="160"/>
                    <a:pt x="80" y="160"/>
                  </a:cubicBezTo>
                  <a:close/>
                  <a:moveTo>
                    <a:pt x="182" y="80"/>
                  </a:moveTo>
                  <a:cubicBezTo>
                    <a:pt x="169" y="80"/>
                    <a:pt x="169" y="80"/>
                    <a:pt x="169" y="80"/>
                  </a:cubicBezTo>
                  <a:cubicBezTo>
                    <a:pt x="167" y="71"/>
                    <a:pt x="158" y="63"/>
                    <a:pt x="148" y="63"/>
                  </a:cubicBezTo>
                  <a:cubicBezTo>
                    <a:pt x="138" y="63"/>
                    <a:pt x="129" y="71"/>
                    <a:pt x="127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2" y="80"/>
                    <a:pt x="0" y="82"/>
                    <a:pt x="0" y="85"/>
                  </a:cubicBezTo>
                  <a:cubicBezTo>
                    <a:pt x="0" y="87"/>
                    <a:pt x="2" y="89"/>
                    <a:pt x="5" y="89"/>
                  </a:cubicBezTo>
                  <a:cubicBezTo>
                    <a:pt x="127" y="89"/>
                    <a:pt x="127" y="89"/>
                    <a:pt x="127" y="89"/>
                  </a:cubicBezTo>
                  <a:cubicBezTo>
                    <a:pt x="129" y="98"/>
                    <a:pt x="138" y="106"/>
                    <a:pt x="148" y="106"/>
                  </a:cubicBezTo>
                  <a:cubicBezTo>
                    <a:pt x="158" y="106"/>
                    <a:pt x="167" y="98"/>
                    <a:pt x="169" y="89"/>
                  </a:cubicBezTo>
                  <a:cubicBezTo>
                    <a:pt x="182" y="89"/>
                    <a:pt x="182" y="89"/>
                    <a:pt x="182" y="89"/>
                  </a:cubicBezTo>
                  <a:cubicBezTo>
                    <a:pt x="184" y="89"/>
                    <a:pt x="186" y="87"/>
                    <a:pt x="186" y="85"/>
                  </a:cubicBezTo>
                  <a:cubicBezTo>
                    <a:pt x="186" y="82"/>
                    <a:pt x="184" y="80"/>
                    <a:pt x="182" y="80"/>
                  </a:cubicBezTo>
                  <a:close/>
                  <a:moveTo>
                    <a:pt x="148" y="97"/>
                  </a:moveTo>
                  <a:cubicBezTo>
                    <a:pt x="141" y="97"/>
                    <a:pt x="135" y="92"/>
                    <a:pt x="135" y="85"/>
                  </a:cubicBezTo>
                  <a:cubicBezTo>
                    <a:pt x="135" y="78"/>
                    <a:pt x="141" y="72"/>
                    <a:pt x="148" y="72"/>
                  </a:cubicBezTo>
                  <a:cubicBezTo>
                    <a:pt x="155" y="72"/>
                    <a:pt x="161" y="78"/>
                    <a:pt x="161" y="85"/>
                  </a:cubicBezTo>
                  <a:cubicBezTo>
                    <a:pt x="161" y="92"/>
                    <a:pt x="155" y="97"/>
                    <a:pt x="14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6484118" y="2097645"/>
            <a:ext cx="1447800" cy="934355"/>
            <a:chOff x="6484118" y="2097645"/>
            <a:chExt cx="1447800" cy="934355"/>
          </a:xfrm>
        </p:grpSpPr>
        <p:sp>
          <p:nvSpPr>
            <p:cNvPr id="73" name="Freeform 72"/>
            <p:cNvSpPr>
              <a:spLocks noChangeAspect="1"/>
            </p:cNvSpPr>
            <p:nvPr/>
          </p:nvSpPr>
          <p:spPr>
            <a:xfrm>
              <a:off x="6484118" y="2097645"/>
              <a:ext cx="1447800" cy="812594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83" name="Freeform 140"/>
            <p:cNvSpPr>
              <a:spLocks noEditPoints="1"/>
            </p:cNvSpPr>
            <p:nvPr/>
          </p:nvSpPr>
          <p:spPr bwMode="auto">
            <a:xfrm>
              <a:off x="7066104" y="2775043"/>
              <a:ext cx="283829" cy="256957"/>
            </a:xfrm>
            <a:custGeom>
              <a:avLst/>
              <a:gdLst>
                <a:gd name="T0" fmla="*/ 135 w 186"/>
                <a:gd name="T1" fmla="*/ 16 h 168"/>
                <a:gd name="T2" fmla="*/ 101 w 186"/>
                <a:gd name="T3" fmla="*/ 0 h 168"/>
                <a:gd name="T4" fmla="*/ 42 w 186"/>
                <a:gd name="T5" fmla="*/ 16 h 168"/>
                <a:gd name="T6" fmla="*/ 34 w 186"/>
                <a:gd name="T7" fmla="*/ 37 h 168"/>
                <a:gd name="T8" fmla="*/ 42 w 186"/>
                <a:gd name="T9" fmla="*/ 37 h 168"/>
                <a:gd name="T10" fmla="*/ 177 w 186"/>
                <a:gd name="T11" fmla="*/ 25 h 168"/>
                <a:gd name="T12" fmla="*/ 165 w 186"/>
                <a:gd name="T13" fmla="*/ 126 h 168"/>
                <a:gd name="T14" fmla="*/ 165 w 186"/>
                <a:gd name="T15" fmla="*/ 135 h 168"/>
                <a:gd name="T16" fmla="*/ 186 w 186"/>
                <a:gd name="T17" fmla="*/ 126 h 168"/>
                <a:gd name="T18" fmla="*/ 177 w 186"/>
                <a:gd name="T19" fmla="*/ 16 h 168"/>
                <a:gd name="T20" fmla="*/ 101 w 186"/>
                <a:gd name="T21" fmla="*/ 8 h 168"/>
                <a:gd name="T22" fmla="*/ 127 w 186"/>
                <a:gd name="T23" fmla="*/ 16 h 168"/>
                <a:gd name="T24" fmla="*/ 47 w 186"/>
                <a:gd name="T25" fmla="*/ 92 h 168"/>
                <a:gd name="T26" fmla="*/ 59 w 186"/>
                <a:gd name="T27" fmla="*/ 88 h 168"/>
                <a:gd name="T28" fmla="*/ 47 w 186"/>
                <a:gd name="T29" fmla="*/ 84 h 168"/>
                <a:gd name="T30" fmla="*/ 47 w 186"/>
                <a:gd name="T31" fmla="*/ 92 h 168"/>
                <a:gd name="T32" fmla="*/ 72 w 186"/>
                <a:gd name="T33" fmla="*/ 75 h 168"/>
                <a:gd name="T34" fmla="*/ 72 w 186"/>
                <a:gd name="T35" fmla="*/ 67 h 168"/>
                <a:gd name="T36" fmla="*/ 42 w 186"/>
                <a:gd name="T37" fmla="*/ 71 h 168"/>
                <a:gd name="T38" fmla="*/ 144 w 186"/>
                <a:gd name="T39" fmla="*/ 50 h 168"/>
                <a:gd name="T40" fmla="*/ 85 w 186"/>
                <a:gd name="T41" fmla="*/ 33 h 168"/>
                <a:gd name="T42" fmla="*/ 51 w 186"/>
                <a:gd name="T43" fmla="*/ 50 h 168"/>
                <a:gd name="T44" fmla="*/ 0 w 186"/>
                <a:gd name="T45" fmla="*/ 59 h 168"/>
                <a:gd name="T46" fmla="*/ 9 w 186"/>
                <a:gd name="T47" fmla="*/ 168 h 168"/>
                <a:gd name="T48" fmla="*/ 152 w 186"/>
                <a:gd name="T49" fmla="*/ 160 h 168"/>
                <a:gd name="T50" fmla="*/ 144 w 186"/>
                <a:gd name="T51" fmla="*/ 50 h 168"/>
                <a:gd name="T52" fmla="*/ 85 w 186"/>
                <a:gd name="T53" fmla="*/ 42 h 168"/>
                <a:gd name="T54" fmla="*/ 59 w 186"/>
                <a:gd name="T55" fmla="*/ 50 h 168"/>
                <a:gd name="T56" fmla="*/ 25 w 186"/>
                <a:gd name="T57" fmla="*/ 135 h 168"/>
                <a:gd name="T58" fmla="*/ 25 w 186"/>
                <a:gd name="T59" fmla="*/ 143 h 168"/>
                <a:gd name="T60" fmla="*/ 9 w 186"/>
                <a:gd name="T61" fmla="*/ 160 h 168"/>
                <a:gd name="T62" fmla="*/ 25 w 186"/>
                <a:gd name="T63" fmla="*/ 59 h 168"/>
                <a:gd name="T64" fmla="*/ 118 w 186"/>
                <a:gd name="T65" fmla="*/ 135 h 168"/>
                <a:gd name="T66" fmla="*/ 118 w 186"/>
                <a:gd name="T67" fmla="*/ 143 h 168"/>
                <a:gd name="T68" fmla="*/ 34 w 186"/>
                <a:gd name="T69" fmla="*/ 160 h 168"/>
                <a:gd name="T70" fmla="*/ 38 w 186"/>
                <a:gd name="T71" fmla="*/ 139 h 168"/>
                <a:gd name="T72" fmla="*/ 34 w 186"/>
                <a:gd name="T73" fmla="*/ 59 h 168"/>
                <a:gd name="T74" fmla="*/ 118 w 186"/>
                <a:gd name="T75" fmla="*/ 135 h 168"/>
                <a:gd name="T76" fmla="*/ 127 w 186"/>
                <a:gd name="T77" fmla="*/ 160 h 168"/>
                <a:gd name="T78" fmla="*/ 131 w 186"/>
                <a:gd name="T79" fmla="*/ 139 h 168"/>
                <a:gd name="T80" fmla="*/ 127 w 186"/>
                <a:gd name="T81" fmla="*/ 59 h 168"/>
                <a:gd name="T82" fmla="*/ 144 w 186"/>
                <a:gd name="T83" fmla="*/ 1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" h="168">
                  <a:moveTo>
                    <a:pt x="177" y="16"/>
                  </a:moveTo>
                  <a:cubicBezTo>
                    <a:pt x="135" y="16"/>
                    <a:pt x="135" y="16"/>
                    <a:pt x="135" y="16"/>
                  </a:cubicBezTo>
                  <a:cubicBezTo>
                    <a:pt x="135" y="7"/>
                    <a:pt x="128" y="0"/>
                    <a:pt x="118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2" y="0"/>
                    <a:pt x="85" y="7"/>
                    <a:pt x="85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38" y="16"/>
                    <a:pt x="34" y="20"/>
                    <a:pt x="34" y="2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40"/>
                    <a:pt x="36" y="42"/>
                    <a:pt x="38" y="42"/>
                  </a:cubicBezTo>
                  <a:cubicBezTo>
                    <a:pt x="40" y="42"/>
                    <a:pt x="42" y="40"/>
                    <a:pt x="42" y="37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7" y="126"/>
                    <a:pt x="177" y="126"/>
                    <a:pt x="177" y="126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2" y="126"/>
                    <a:pt x="160" y="128"/>
                    <a:pt x="160" y="130"/>
                  </a:cubicBezTo>
                  <a:cubicBezTo>
                    <a:pt x="160" y="133"/>
                    <a:pt x="162" y="135"/>
                    <a:pt x="165" y="135"/>
                  </a:cubicBezTo>
                  <a:cubicBezTo>
                    <a:pt x="177" y="135"/>
                    <a:pt x="177" y="135"/>
                    <a:pt x="177" y="135"/>
                  </a:cubicBezTo>
                  <a:cubicBezTo>
                    <a:pt x="182" y="135"/>
                    <a:pt x="186" y="131"/>
                    <a:pt x="186" y="126"/>
                  </a:cubicBezTo>
                  <a:cubicBezTo>
                    <a:pt x="186" y="25"/>
                    <a:pt x="186" y="25"/>
                    <a:pt x="186" y="25"/>
                  </a:cubicBezTo>
                  <a:cubicBezTo>
                    <a:pt x="186" y="20"/>
                    <a:pt x="182" y="16"/>
                    <a:pt x="177" y="16"/>
                  </a:cubicBezTo>
                  <a:close/>
                  <a:moveTo>
                    <a:pt x="93" y="16"/>
                  </a:moveTo>
                  <a:cubicBezTo>
                    <a:pt x="93" y="12"/>
                    <a:pt x="97" y="8"/>
                    <a:pt x="101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23" y="8"/>
                    <a:pt x="127" y="12"/>
                    <a:pt x="127" y="16"/>
                  </a:cubicBezTo>
                  <a:lnTo>
                    <a:pt x="93" y="16"/>
                  </a:lnTo>
                  <a:close/>
                  <a:moveTo>
                    <a:pt x="47" y="92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7" y="92"/>
                    <a:pt x="59" y="90"/>
                    <a:pt x="59" y="88"/>
                  </a:cubicBezTo>
                  <a:cubicBezTo>
                    <a:pt x="59" y="86"/>
                    <a:pt x="57" y="84"/>
                    <a:pt x="55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4" y="84"/>
                    <a:pt x="42" y="86"/>
                    <a:pt x="42" y="88"/>
                  </a:cubicBezTo>
                  <a:cubicBezTo>
                    <a:pt x="42" y="90"/>
                    <a:pt x="44" y="92"/>
                    <a:pt x="47" y="92"/>
                  </a:cubicBezTo>
                  <a:close/>
                  <a:moveTo>
                    <a:pt x="47" y="75"/>
                  </a:moveTo>
                  <a:cubicBezTo>
                    <a:pt x="72" y="75"/>
                    <a:pt x="72" y="75"/>
                    <a:pt x="72" y="75"/>
                  </a:cubicBezTo>
                  <a:cubicBezTo>
                    <a:pt x="74" y="75"/>
                    <a:pt x="76" y="74"/>
                    <a:pt x="76" y="71"/>
                  </a:cubicBezTo>
                  <a:cubicBezTo>
                    <a:pt x="76" y="69"/>
                    <a:pt x="74" y="67"/>
                    <a:pt x="72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4" y="67"/>
                    <a:pt x="42" y="69"/>
                    <a:pt x="42" y="71"/>
                  </a:cubicBezTo>
                  <a:cubicBezTo>
                    <a:pt x="42" y="74"/>
                    <a:pt x="44" y="75"/>
                    <a:pt x="47" y="75"/>
                  </a:cubicBezTo>
                  <a:close/>
                  <a:moveTo>
                    <a:pt x="144" y="50"/>
                  </a:moveTo>
                  <a:cubicBezTo>
                    <a:pt x="101" y="50"/>
                    <a:pt x="101" y="50"/>
                    <a:pt x="101" y="50"/>
                  </a:cubicBezTo>
                  <a:cubicBezTo>
                    <a:pt x="101" y="41"/>
                    <a:pt x="94" y="33"/>
                    <a:pt x="85" y="33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58" y="33"/>
                    <a:pt x="51" y="41"/>
                    <a:pt x="51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0" y="54"/>
                    <a:pt x="0" y="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4"/>
                    <a:pt x="4" y="168"/>
                    <a:pt x="9" y="168"/>
                  </a:cubicBezTo>
                  <a:cubicBezTo>
                    <a:pt x="144" y="168"/>
                    <a:pt x="144" y="168"/>
                    <a:pt x="144" y="168"/>
                  </a:cubicBezTo>
                  <a:cubicBezTo>
                    <a:pt x="148" y="168"/>
                    <a:pt x="152" y="164"/>
                    <a:pt x="152" y="160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4"/>
                    <a:pt x="148" y="50"/>
                    <a:pt x="144" y="50"/>
                  </a:cubicBezTo>
                  <a:close/>
                  <a:moveTo>
                    <a:pt x="68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9" y="42"/>
                    <a:pt x="93" y="45"/>
                    <a:pt x="93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45"/>
                    <a:pt x="63" y="42"/>
                    <a:pt x="68" y="42"/>
                  </a:cubicBezTo>
                  <a:close/>
                  <a:moveTo>
                    <a:pt x="25" y="135"/>
                  </a:moveTo>
                  <a:cubicBezTo>
                    <a:pt x="23" y="135"/>
                    <a:pt x="21" y="136"/>
                    <a:pt x="21" y="139"/>
                  </a:cubicBezTo>
                  <a:cubicBezTo>
                    <a:pt x="21" y="141"/>
                    <a:pt x="23" y="143"/>
                    <a:pt x="25" y="143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25" y="59"/>
                    <a:pt x="25" y="59"/>
                    <a:pt x="25" y="59"/>
                  </a:cubicBezTo>
                  <a:lnTo>
                    <a:pt x="25" y="135"/>
                  </a:lnTo>
                  <a:close/>
                  <a:moveTo>
                    <a:pt x="118" y="135"/>
                  </a:moveTo>
                  <a:cubicBezTo>
                    <a:pt x="116" y="135"/>
                    <a:pt x="114" y="136"/>
                    <a:pt x="114" y="139"/>
                  </a:cubicBezTo>
                  <a:cubicBezTo>
                    <a:pt x="114" y="141"/>
                    <a:pt x="116" y="143"/>
                    <a:pt x="118" y="143"/>
                  </a:cubicBezTo>
                  <a:cubicBezTo>
                    <a:pt x="118" y="160"/>
                    <a:pt x="118" y="160"/>
                    <a:pt x="118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6" y="143"/>
                    <a:pt x="38" y="141"/>
                    <a:pt x="38" y="139"/>
                  </a:cubicBezTo>
                  <a:cubicBezTo>
                    <a:pt x="38" y="136"/>
                    <a:pt x="36" y="135"/>
                    <a:pt x="34" y="135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118" y="59"/>
                    <a:pt x="118" y="59"/>
                    <a:pt x="118" y="59"/>
                  </a:cubicBezTo>
                  <a:lnTo>
                    <a:pt x="118" y="135"/>
                  </a:lnTo>
                  <a:close/>
                  <a:moveTo>
                    <a:pt x="144" y="160"/>
                  </a:moveTo>
                  <a:cubicBezTo>
                    <a:pt x="127" y="160"/>
                    <a:pt x="127" y="160"/>
                    <a:pt x="127" y="160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9" y="143"/>
                    <a:pt x="131" y="141"/>
                    <a:pt x="131" y="139"/>
                  </a:cubicBezTo>
                  <a:cubicBezTo>
                    <a:pt x="131" y="136"/>
                    <a:pt x="129" y="135"/>
                    <a:pt x="127" y="135"/>
                  </a:cubicBezTo>
                  <a:cubicBezTo>
                    <a:pt x="127" y="59"/>
                    <a:pt x="127" y="59"/>
                    <a:pt x="127" y="59"/>
                  </a:cubicBezTo>
                  <a:cubicBezTo>
                    <a:pt x="144" y="59"/>
                    <a:pt x="144" y="59"/>
                    <a:pt x="144" y="59"/>
                  </a:cubicBezTo>
                  <a:lnTo>
                    <a:pt x="144" y="1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</p:grpSp>
      <p:sp>
        <p:nvSpPr>
          <p:cNvPr id="85" name="Oval 84"/>
          <p:cNvSpPr>
            <a:spLocks noChangeAspect="1"/>
          </p:cNvSpPr>
          <p:nvPr/>
        </p:nvSpPr>
        <p:spPr>
          <a:xfrm>
            <a:off x="1589960" y="1088678"/>
            <a:ext cx="692044" cy="704201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907969" y="1088677"/>
            <a:ext cx="692044" cy="704201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225978" y="1088678"/>
            <a:ext cx="692044" cy="704201"/>
          </a:xfrm>
          <a:prstGeom prst="ellipse">
            <a:avLst/>
          </a:prstGeom>
          <a:noFill/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5543987" y="1078645"/>
            <a:ext cx="692044" cy="704201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6861996" y="1089275"/>
            <a:ext cx="692044" cy="704201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</a:p>
        </p:txBody>
      </p:sp>
      <p:grpSp>
        <p:nvGrpSpPr>
          <p:cNvPr id="5" name="Gruppierung 4"/>
          <p:cNvGrpSpPr/>
          <p:nvPr/>
        </p:nvGrpSpPr>
        <p:grpSpPr>
          <a:xfrm>
            <a:off x="1285100" y="3370756"/>
            <a:ext cx="1301764" cy="863232"/>
            <a:chOff x="1285100" y="3370756"/>
            <a:chExt cx="1301764" cy="863232"/>
          </a:xfrm>
        </p:grpSpPr>
        <p:sp>
          <p:nvSpPr>
            <p:cNvPr id="23" name="TextBox 36"/>
            <p:cNvSpPr txBox="1"/>
            <p:nvPr/>
          </p:nvSpPr>
          <p:spPr>
            <a:xfrm>
              <a:off x="1285100" y="3656907"/>
              <a:ext cx="130176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</a:rPr>
                <a:t>Dessert tiramisu sweet cotton candy bear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24" name="TextBox 27"/>
            <p:cNvSpPr txBox="1"/>
            <p:nvPr/>
          </p:nvSpPr>
          <p:spPr>
            <a:xfrm>
              <a:off x="1285100" y="3370756"/>
              <a:ext cx="1301764" cy="300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accent2"/>
                  </a:solidFill>
                  <a:latin typeface="Arial"/>
                </a:rPr>
                <a:t>NEW EVENT</a:t>
              </a:r>
            </a:p>
            <a:p>
              <a:pPr algn="ctr"/>
              <a:endParaRPr lang="en-US" sz="300" dirty="0">
                <a:solidFill>
                  <a:schemeClr val="accent2"/>
                </a:solidFill>
                <a:latin typeface="Arial"/>
              </a:endParaRPr>
            </a:p>
          </p:txBody>
        </p:sp>
      </p:grpSp>
      <p:grpSp>
        <p:nvGrpSpPr>
          <p:cNvPr id="6" name="Gruppierung 5"/>
          <p:cNvGrpSpPr/>
          <p:nvPr/>
        </p:nvGrpSpPr>
        <p:grpSpPr>
          <a:xfrm>
            <a:off x="2603109" y="3370756"/>
            <a:ext cx="1301764" cy="863232"/>
            <a:chOff x="2603109" y="3370756"/>
            <a:chExt cx="1301764" cy="863232"/>
          </a:xfrm>
        </p:grpSpPr>
        <p:sp>
          <p:nvSpPr>
            <p:cNvPr id="31" name="TextBox 36"/>
            <p:cNvSpPr txBox="1"/>
            <p:nvPr/>
          </p:nvSpPr>
          <p:spPr>
            <a:xfrm>
              <a:off x="2603109" y="3656907"/>
              <a:ext cx="130176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</a:rPr>
                <a:t>Dessert tiramisu sweet cotton candy bear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32" name="TextBox 27"/>
            <p:cNvSpPr txBox="1"/>
            <p:nvPr/>
          </p:nvSpPr>
          <p:spPr>
            <a:xfrm>
              <a:off x="2603109" y="3370756"/>
              <a:ext cx="1301764" cy="300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accent3"/>
                  </a:solidFill>
                  <a:latin typeface="Arial"/>
                </a:rPr>
                <a:t>NEW EVENT</a:t>
              </a:r>
            </a:p>
            <a:p>
              <a:pPr algn="ctr"/>
              <a:endParaRPr lang="en-US" sz="300" dirty="0">
                <a:solidFill>
                  <a:schemeClr val="accent3"/>
                </a:solidFill>
                <a:latin typeface="Arial"/>
              </a:endParaRPr>
            </a:p>
          </p:txBody>
        </p:sp>
      </p:grpSp>
      <p:grpSp>
        <p:nvGrpSpPr>
          <p:cNvPr id="7" name="Gruppierung 6"/>
          <p:cNvGrpSpPr/>
          <p:nvPr/>
        </p:nvGrpSpPr>
        <p:grpSpPr>
          <a:xfrm>
            <a:off x="3921118" y="3370756"/>
            <a:ext cx="1301764" cy="863232"/>
            <a:chOff x="3921118" y="3370756"/>
            <a:chExt cx="1301764" cy="863232"/>
          </a:xfrm>
        </p:grpSpPr>
        <p:sp>
          <p:nvSpPr>
            <p:cNvPr id="34" name="TextBox 36"/>
            <p:cNvSpPr txBox="1"/>
            <p:nvPr/>
          </p:nvSpPr>
          <p:spPr>
            <a:xfrm>
              <a:off x="3921118" y="3656907"/>
              <a:ext cx="130176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</a:rPr>
                <a:t>Dessert tiramisu sweet cotton candy bear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35" name="TextBox 27"/>
            <p:cNvSpPr txBox="1"/>
            <p:nvPr/>
          </p:nvSpPr>
          <p:spPr>
            <a:xfrm>
              <a:off x="3921118" y="3370756"/>
              <a:ext cx="1301764" cy="300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accent4"/>
                  </a:solidFill>
                  <a:latin typeface="Arial"/>
                </a:rPr>
                <a:t>NEW EVENT</a:t>
              </a:r>
            </a:p>
            <a:p>
              <a:pPr algn="ctr"/>
              <a:endParaRPr lang="en-US" sz="300" dirty="0">
                <a:solidFill>
                  <a:schemeClr val="accent4"/>
                </a:solidFill>
                <a:latin typeface="Arial"/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5239127" y="3370756"/>
            <a:ext cx="1301764" cy="863232"/>
            <a:chOff x="5239127" y="3370756"/>
            <a:chExt cx="1301764" cy="863232"/>
          </a:xfrm>
        </p:grpSpPr>
        <p:sp>
          <p:nvSpPr>
            <p:cNvPr id="37" name="TextBox 36"/>
            <p:cNvSpPr txBox="1"/>
            <p:nvPr/>
          </p:nvSpPr>
          <p:spPr>
            <a:xfrm>
              <a:off x="5239127" y="3656907"/>
              <a:ext cx="130176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</a:rPr>
                <a:t>Dessert tiramisu sweet cotton candy bear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38" name="TextBox 27"/>
            <p:cNvSpPr txBox="1"/>
            <p:nvPr/>
          </p:nvSpPr>
          <p:spPr>
            <a:xfrm>
              <a:off x="5239127" y="3370756"/>
              <a:ext cx="1301764" cy="300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accent5"/>
                  </a:solidFill>
                  <a:latin typeface="Arial"/>
                </a:rPr>
                <a:t>NEW EVENT</a:t>
              </a:r>
            </a:p>
            <a:p>
              <a:pPr algn="ctr"/>
              <a:endParaRPr lang="en-US" sz="300" dirty="0">
                <a:solidFill>
                  <a:schemeClr val="accent5"/>
                </a:solidFill>
                <a:latin typeface="Arial"/>
              </a:endParaRPr>
            </a:p>
          </p:txBody>
        </p:sp>
      </p:grpSp>
      <p:grpSp>
        <p:nvGrpSpPr>
          <p:cNvPr id="9" name="Gruppierung 8"/>
          <p:cNvGrpSpPr/>
          <p:nvPr/>
        </p:nvGrpSpPr>
        <p:grpSpPr>
          <a:xfrm>
            <a:off x="6557136" y="3370756"/>
            <a:ext cx="1301764" cy="863232"/>
            <a:chOff x="6557136" y="3370756"/>
            <a:chExt cx="1301764" cy="863232"/>
          </a:xfrm>
        </p:grpSpPr>
        <p:sp>
          <p:nvSpPr>
            <p:cNvPr id="40" name="TextBox 36"/>
            <p:cNvSpPr txBox="1"/>
            <p:nvPr/>
          </p:nvSpPr>
          <p:spPr>
            <a:xfrm>
              <a:off x="6557136" y="3656907"/>
              <a:ext cx="130176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</a:rPr>
                <a:t>Dessert tiramisu sweet cotton candy bear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41" name="TextBox 27"/>
            <p:cNvSpPr txBox="1"/>
            <p:nvPr/>
          </p:nvSpPr>
          <p:spPr>
            <a:xfrm>
              <a:off x="6557136" y="3370756"/>
              <a:ext cx="1301764" cy="300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accent6"/>
                  </a:solidFill>
                  <a:latin typeface="Arial"/>
                </a:rPr>
                <a:t>NEW EVENT</a:t>
              </a:r>
            </a:p>
            <a:p>
              <a:pPr algn="ctr"/>
              <a:endParaRPr lang="en-US" sz="300" dirty="0">
                <a:solidFill>
                  <a:schemeClr val="accent6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3104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33"/>
          <p:cNvSpPr/>
          <p:nvPr/>
        </p:nvSpPr>
        <p:spPr>
          <a:xfrm>
            <a:off x="0" y="0"/>
            <a:ext cx="9144000" cy="514896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dirty="0">
              <a:latin typeface="Arial"/>
              <a:cs typeface="Arial"/>
            </a:endParaRPr>
          </a:p>
        </p:txBody>
      </p:sp>
      <p:cxnSp>
        <p:nvCxnSpPr>
          <p:cNvPr id="29" name="Straight Connector 11"/>
          <p:cNvCxnSpPr/>
          <p:nvPr/>
        </p:nvCxnSpPr>
        <p:spPr>
          <a:xfrm flipH="1">
            <a:off x="399804" y="562808"/>
            <a:ext cx="285996" cy="0"/>
          </a:xfrm>
          <a:prstGeom prst="line">
            <a:avLst/>
          </a:prstGeom>
          <a:ln w="19050" cmpd="sng">
            <a:solidFill>
              <a:srgbClr val="EED5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"/>
          <p:cNvSpPr/>
          <p:nvPr/>
        </p:nvSpPr>
        <p:spPr>
          <a:xfrm>
            <a:off x="304529" y="232485"/>
            <a:ext cx="1543829" cy="2616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00"/>
            <a:fld id="{0E3AE054-E2AE-ED49-A688-FFD7036A8264}" type="datetime1">
              <a:rPr lang="de-DE" sz="1050" smtClean="0">
                <a:solidFill>
                  <a:schemeClr val="bg1"/>
                </a:solidFill>
                <a:latin typeface="Arial"/>
                <a:cs typeface="Arial"/>
              </a:rPr>
              <a:t>09.11.2020</a:t>
            </a:fld>
            <a:endParaRPr lang="en-US" sz="10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6562607" y="4592029"/>
            <a:ext cx="2133600" cy="360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89C231-474D-AB4A-826B-4DE44C07BBA9}" type="slidenum">
              <a:rPr lang="en-US" sz="1000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1319" y="3254197"/>
            <a:ext cx="7772400" cy="49136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484848"/>
                </a:solidFill>
                <a:latin typeface="Museo Sans Cond 100"/>
                <a:ea typeface="+mj-ea"/>
                <a:cs typeface="Museo Sans Cond 100"/>
              </a:defRPr>
            </a:lvl1pPr>
          </a:lstStyle>
          <a:p>
            <a:pPr algn="l"/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IMAGES, ILLUSTRATIONS, SHAPES</a:t>
            </a:r>
            <a:endParaRPr lang="en-US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1319" y="2784771"/>
            <a:ext cx="7772400" cy="611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484848"/>
                </a:solidFill>
                <a:latin typeface="Museo Sans Cond 100"/>
                <a:ea typeface="+mj-ea"/>
                <a:cs typeface="Museo Sans Cond 10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TITLES/SECTION BREAKS</a:t>
            </a:r>
            <a:endParaRPr lang="en-US" sz="36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44927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682335" y="2068626"/>
            <a:ext cx="7772400" cy="1006248"/>
            <a:chOff x="682335" y="2116277"/>
            <a:chExt cx="7772400" cy="1006248"/>
          </a:xfrm>
        </p:grpSpPr>
        <p:sp>
          <p:nvSpPr>
            <p:cNvPr id="6" name="Textfeld 5"/>
            <p:cNvSpPr txBox="1"/>
            <p:nvPr/>
          </p:nvSpPr>
          <p:spPr>
            <a:xfrm>
              <a:off x="682335" y="2722415"/>
              <a:ext cx="7772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LAYERS, STRUCTURE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82335" y="2116277"/>
              <a:ext cx="777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latin typeface="Arial" charset="0"/>
                  <a:ea typeface="Arial" charset="0"/>
                  <a:cs typeface="Arial" charset="0"/>
                </a:rPr>
                <a:t>PYRAMID 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13661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PYRAMID 01</a:t>
            </a: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8" name="Gruppierung 7"/>
          <p:cNvGrpSpPr/>
          <p:nvPr/>
        </p:nvGrpSpPr>
        <p:grpSpPr>
          <a:xfrm>
            <a:off x="2839276" y="1088785"/>
            <a:ext cx="3465448" cy="3165623"/>
            <a:chOff x="2839276" y="1088785"/>
            <a:chExt cx="3465448" cy="3165623"/>
          </a:xfrm>
        </p:grpSpPr>
        <p:grpSp>
          <p:nvGrpSpPr>
            <p:cNvPr id="17" name="Group 16"/>
            <p:cNvGrpSpPr/>
            <p:nvPr/>
          </p:nvGrpSpPr>
          <p:grpSpPr>
            <a:xfrm>
              <a:off x="2839276" y="2804543"/>
              <a:ext cx="3465448" cy="1449865"/>
              <a:chOff x="2839276" y="2804543"/>
              <a:chExt cx="3465448" cy="1449865"/>
            </a:xfrm>
          </p:grpSpPr>
          <p:sp>
            <p:nvSpPr>
              <p:cNvPr id="74" name="Freeform 73"/>
              <p:cNvSpPr/>
              <p:nvPr/>
            </p:nvSpPr>
            <p:spPr>
              <a:xfrm>
                <a:off x="2839277" y="3342901"/>
                <a:ext cx="3465447" cy="911507"/>
              </a:xfrm>
              <a:custGeom>
                <a:avLst/>
                <a:gdLst>
                  <a:gd name="connsiteX0" fmla="*/ 0 w 3465447"/>
                  <a:gd name="connsiteY0" fmla="*/ 0 h 911507"/>
                  <a:gd name="connsiteX1" fmla="*/ 3465447 w 3465447"/>
                  <a:gd name="connsiteY1" fmla="*/ 0 h 911507"/>
                  <a:gd name="connsiteX2" fmla="*/ 3465447 w 3465447"/>
                  <a:gd name="connsiteY2" fmla="*/ 373151 h 911507"/>
                  <a:gd name="connsiteX3" fmla="*/ 1732724 w 3465447"/>
                  <a:gd name="connsiteY3" fmla="*/ 911507 h 911507"/>
                  <a:gd name="connsiteX4" fmla="*/ 0 w 3465447"/>
                  <a:gd name="connsiteY4" fmla="*/ 373151 h 91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5447" h="911507">
                    <a:moveTo>
                      <a:pt x="0" y="0"/>
                    </a:moveTo>
                    <a:lnTo>
                      <a:pt x="3465447" y="0"/>
                    </a:lnTo>
                    <a:lnTo>
                      <a:pt x="3465447" y="373151"/>
                    </a:lnTo>
                    <a:lnTo>
                      <a:pt x="1732724" y="911507"/>
                    </a:lnTo>
                    <a:lnTo>
                      <a:pt x="0" y="373151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4572001" y="2804543"/>
                <a:ext cx="1732723" cy="1449864"/>
              </a:xfrm>
              <a:custGeom>
                <a:avLst/>
                <a:gdLst>
                  <a:gd name="connsiteX0" fmla="*/ 0 w 1732723"/>
                  <a:gd name="connsiteY0" fmla="*/ 0 h 1449864"/>
                  <a:gd name="connsiteX1" fmla="*/ 1732719 w 1732723"/>
                  <a:gd name="connsiteY1" fmla="*/ 538356 h 1449864"/>
                  <a:gd name="connsiteX2" fmla="*/ 1732723 w 1732723"/>
                  <a:gd name="connsiteY2" fmla="*/ 538356 h 1449864"/>
                  <a:gd name="connsiteX3" fmla="*/ 1732723 w 1732723"/>
                  <a:gd name="connsiteY3" fmla="*/ 538358 h 1449864"/>
                  <a:gd name="connsiteX4" fmla="*/ 1732723 w 1732723"/>
                  <a:gd name="connsiteY4" fmla="*/ 911508 h 1449864"/>
                  <a:gd name="connsiteX5" fmla="*/ 0 w 1732723"/>
                  <a:gd name="connsiteY5" fmla="*/ 1449864 h 144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2723" h="1449864">
                    <a:moveTo>
                      <a:pt x="0" y="0"/>
                    </a:moveTo>
                    <a:lnTo>
                      <a:pt x="1732719" y="538356"/>
                    </a:lnTo>
                    <a:lnTo>
                      <a:pt x="1732723" y="538356"/>
                    </a:lnTo>
                    <a:lnTo>
                      <a:pt x="1732723" y="538358"/>
                    </a:lnTo>
                    <a:lnTo>
                      <a:pt x="1732723" y="911508"/>
                    </a:lnTo>
                    <a:lnTo>
                      <a:pt x="0" y="144986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43" name="Diamond 42"/>
              <p:cNvSpPr/>
              <p:nvPr/>
            </p:nvSpPr>
            <p:spPr>
              <a:xfrm>
                <a:off x="2839276" y="2804543"/>
                <a:ext cx="3465447" cy="1076714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176394" y="2197211"/>
              <a:ext cx="2791211" cy="1300844"/>
              <a:chOff x="3176394" y="2197211"/>
              <a:chExt cx="2791211" cy="130084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0" name="Freeform 49"/>
              <p:cNvSpPr/>
              <p:nvPr/>
            </p:nvSpPr>
            <p:spPr>
              <a:xfrm>
                <a:off x="3176394" y="2197211"/>
                <a:ext cx="2791210" cy="1300844"/>
              </a:xfrm>
              <a:custGeom>
                <a:avLst/>
                <a:gdLst>
                  <a:gd name="connsiteX0" fmla="*/ 1363185 w 2726370"/>
                  <a:gd name="connsiteY0" fmla="*/ 0 h 1270624"/>
                  <a:gd name="connsiteX1" fmla="*/ 2726367 w 2726370"/>
                  <a:gd name="connsiteY1" fmla="*/ 423541 h 1270624"/>
                  <a:gd name="connsiteX2" fmla="*/ 2726370 w 2726370"/>
                  <a:gd name="connsiteY2" fmla="*/ 423541 h 1270624"/>
                  <a:gd name="connsiteX3" fmla="*/ 2726370 w 2726370"/>
                  <a:gd name="connsiteY3" fmla="*/ 423542 h 1270624"/>
                  <a:gd name="connsiteX4" fmla="*/ 2726370 w 2726370"/>
                  <a:gd name="connsiteY4" fmla="*/ 847083 h 1270624"/>
                  <a:gd name="connsiteX5" fmla="*/ 1363185 w 2726370"/>
                  <a:gd name="connsiteY5" fmla="*/ 1270624 h 1270624"/>
                  <a:gd name="connsiteX6" fmla="*/ 0 w 2726370"/>
                  <a:gd name="connsiteY6" fmla="*/ 847083 h 1270624"/>
                  <a:gd name="connsiteX7" fmla="*/ 0 w 2726370"/>
                  <a:gd name="connsiteY7" fmla="*/ 423542 h 1270624"/>
                  <a:gd name="connsiteX8" fmla="*/ 0 w 2726370"/>
                  <a:gd name="connsiteY8" fmla="*/ 423541 h 1270624"/>
                  <a:gd name="connsiteX9" fmla="*/ 3 w 2726370"/>
                  <a:gd name="connsiteY9" fmla="*/ 423541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370" h="1270624">
                    <a:moveTo>
                      <a:pt x="1363185" y="0"/>
                    </a:moveTo>
                    <a:lnTo>
                      <a:pt x="2726367" y="423541"/>
                    </a:lnTo>
                    <a:lnTo>
                      <a:pt x="2726370" y="423541"/>
                    </a:lnTo>
                    <a:lnTo>
                      <a:pt x="2726370" y="423542"/>
                    </a:lnTo>
                    <a:lnTo>
                      <a:pt x="2726370" y="847083"/>
                    </a:lnTo>
                    <a:lnTo>
                      <a:pt x="1363185" y="1270624"/>
                    </a:lnTo>
                    <a:lnTo>
                      <a:pt x="0" y="847083"/>
                    </a:lnTo>
                    <a:lnTo>
                      <a:pt x="0" y="423542"/>
                    </a:lnTo>
                    <a:lnTo>
                      <a:pt x="0" y="423541"/>
                    </a:lnTo>
                    <a:lnTo>
                      <a:pt x="3" y="42354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4572000" y="2197211"/>
                <a:ext cx="1395605" cy="1300844"/>
              </a:xfrm>
              <a:custGeom>
                <a:avLst/>
                <a:gdLst>
                  <a:gd name="connsiteX0" fmla="*/ 0 w 1363185"/>
                  <a:gd name="connsiteY0" fmla="*/ 0 h 1270624"/>
                  <a:gd name="connsiteX1" fmla="*/ 1363182 w 1363185"/>
                  <a:gd name="connsiteY1" fmla="*/ 423541 h 1270624"/>
                  <a:gd name="connsiteX2" fmla="*/ 1363185 w 1363185"/>
                  <a:gd name="connsiteY2" fmla="*/ 423541 h 1270624"/>
                  <a:gd name="connsiteX3" fmla="*/ 1363185 w 1363185"/>
                  <a:gd name="connsiteY3" fmla="*/ 423542 h 1270624"/>
                  <a:gd name="connsiteX4" fmla="*/ 1363185 w 1363185"/>
                  <a:gd name="connsiteY4" fmla="*/ 847083 h 1270624"/>
                  <a:gd name="connsiteX5" fmla="*/ 0 w 1363185"/>
                  <a:gd name="connsiteY5" fmla="*/ 1270624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185" h="1270624">
                    <a:moveTo>
                      <a:pt x="0" y="0"/>
                    </a:moveTo>
                    <a:lnTo>
                      <a:pt x="1363182" y="423541"/>
                    </a:lnTo>
                    <a:lnTo>
                      <a:pt x="1363185" y="423541"/>
                    </a:lnTo>
                    <a:lnTo>
                      <a:pt x="1363185" y="423542"/>
                    </a:lnTo>
                    <a:lnTo>
                      <a:pt x="1363185" y="847083"/>
                    </a:lnTo>
                    <a:lnTo>
                      <a:pt x="0" y="127062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52" name="Diamond 51"/>
              <p:cNvSpPr/>
              <p:nvPr/>
            </p:nvSpPr>
            <p:spPr>
              <a:xfrm>
                <a:off x="3176394" y="2197211"/>
                <a:ext cx="2791210" cy="867230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459261" y="1613520"/>
              <a:ext cx="2211901" cy="1030855"/>
              <a:chOff x="3459261" y="1613520"/>
              <a:chExt cx="2211901" cy="1030855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3459261" y="1613520"/>
                <a:ext cx="2211900" cy="1030855"/>
              </a:xfrm>
              <a:custGeom>
                <a:avLst/>
                <a:gdLst>
                  <a:gd name="connsiteX0" fmla="*/ 1363185 w 2726370"/>
                  <a:gd name="connsiteY0" fmla="*/ 0 h 1270624"/>
                  <a:gd name="connsiteX1" fmla="*/ 2726367 w 2726370"/>
                  <a:gd name="connsiteY1" fmla="*/ 423541 h 1270624"/>
                  <a:gd name="connsiteX2" fmla="*/ 2726370 w 2726370"/>
                  <a:gd name="connsiteY2" fmla="*/ 423541 h 1270624"/>
                  <a:gd name="connsiteX3" fmla="*/ 2726370 w 2726370"/>
                  <a:gd name="connsiteY3" fmla="*/ 423542 h 1270624"/>
                  <a:gd name="connsiteX4" fmla="*/ 2726370 w 2726370"/>
                  <a:gd name="connsiteY4" fmla="*/ 847083 h 1270624"/>
                  <a:gd name="connsiteX5" fmla="*/ 1363185 w 2726370"/>
                  <a:gd name="connsiteY5" fmla="*/ 1270624 h 1270624"/>
                  <a:gd name="connsiteX6" fmla="*/ 0 w 2726370"/>
                  <a:gd name="connsiteY6" fmla="*/ 847083 h 1270624"/>
                  <a:gd name="connsiteX7" fmla="*/ 0 w 2726370"/>
                  <a:gd name="connsiteY7" fmla="*/ 423542 h 1270624"/>
                  <a:gd name="connsiteX8" fmla="*/ 0 w 2726370"/>
                  <a:gd name="connsiteY8" fmla="*/ 423541 h 1270624"/>
                  <a:gd name="connsiteX9" fmla="*/ 3 w 2726370"/>
                  <a:gd name="connsiteY9" fmla="*/ 423541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370" h="1270624">
                    <a:moveTo>
                      <a:pt x="1363185" y="0"/>
                    </a:moveTo>
                    <a:lnTo>
                      <a:pt x="2726367" y="423541"/>
                    </a:lnTo>
                    <a:lnTo>
                      <a:pt x="2726370" y="423541"/>
                    </a:lnTo>
                    <a:lnTo>
                      <a:pt x="2726370" y="423542"/>
                    </a:lnTo>
                    <a:lnTo>
                      <a:pt x="2726370" y="847083"/>
                    </a:lnTo>
                    <a:lnTo>
                      <a:pt x="1363185" y="1270624"/>
                    </a:lnTo>
                    <a:lnTo>
                      <a:pt x="0" y="847083"/>
                    </a:lnTo>
                    <a:lnTo>
                      <a:pt x="0" y="423542"/>
                    </a:lnTo>
                    <a:lnTo>
                      <a:pt x="0" y="423541"/>
                    </a:lnTo>
                    <a:lnTo>
                      <a:pt x="3" y="42354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4565212" y="1613520"/>
                <a:ext cx="1105950" cy="1030855"/>
              </a:xfrm>
              <a:custGeom>
                <a:avLst/>
                <a:gdLst>
                  <a:gd name="connsiteX0" fmla="*/ 0 w 1363185"/>
                  <a:gd name="connsiteY0" fmla="*/ 0 h 1270624"/>
                  <a:gd name="connsiteX1" fmla="*/ 1363182 w 1363185"/>
                  <a:gd name="connsiteY1" fmla="*/ 423541 h 1270624"/>
                  <a:gd name="connsiteX2" fmla="*/ 1363185 w 1363185"/>
                  <a:gd name="connsiteY2" fmla="*/ 423541 h 1270624"/>
                  <a:gd name="connsiteX3" fmla="*/ 1363185 w 1363185"/>
                  <a:gd name="connsiteY3" fmla="*/ 423542 h 1270624"/>
                  <a:gd name="connsiteX4" fmla="*/ 1363185 w 1363185"/>
                  <a:gd name="connsiteY4" fmla="*/ 847083 h 1270624"/>
                  <a:gd name="connsiteX5" fmla="*/ 0 w 1363185"/>
                  <a:gd name="connsiteY5" fmla="*/ 1270624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185" h="1270624">
                    <a:moveTo>
                      <a:pt x="0" y="0"/>
                    </a:moveTo>
                    <a:lnTo>
                      <a:pt x="1363182" y="423541"/>
                    </a:lnTo>
                    <a:lnTo>
                      <a:pt x="1363185" y="423541"/>
                    </a:lnTo>
                    <a:lnTo>
                      <a:pt x="1363185" y="423542"/>
                    </a:lnTo>
                    <a:lnTo>
                      <a:pt x="1363185" y="847083"/>
                    </a:lnTo>
                    <a:lnTo>
                      <a:pt x="0" y="127062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58" name="Diamond 57"/>
              <p:cNvSpPr/>
              <p:nvPr/>
            </p:nvSpPr>
            <p:spPr>
              <a:xfrm>
                <a:off x="3459261" y="1613520"/>
                <a:ext cx="2211900" cy="687237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744689" y="1088785"/>
              <a:ext cx="1641045" cy="764808"/>
              <a:chOff x="3744689" y="1088785"/>
              <a:chExt cx="1641045" cy="764808"/>
            </a:xfrm>
          </p:grpSpPr>
          <p:sp>
            <p:nvSpPr>
              <p:cNvPr id="60" name="Freeform 59"/>
              <p:cNvSpPr/>
              <p:nvPr/>
            </p:nvSpPr>
            <p:spPr>
              <a:xfrm>
                <a:off x="3744689" y="1088785"/>
                <a:ext cx="1641044" cy="764808"/>
              </a:xfrm>
              <a:custGeom>
                <a:avLst/>
                <a:gdLst>
                  <a:gd name="connsiteX0" fmla="*/ 1363185 w 2726370"/>
                  <a:gd name="connsiteY0" fmla="*/ 0 h 1270624"/>
                  <a:gd name="connsiteX1" fmla="*/ 2726367 w 2726370"/>
                  <a:gd name="connsiteY1" fmla="*/ 423541 h 1270624"/>
                  <a:gd name="connsiteX2" fmla="*/ 2726370 w 2726370"/>
                  <a:gd name="connsiteY2" fmla="*/ 423541 h 1270624"/>
                  <a:gd name="connsiteX3" fmla="*/ 2726370 w 2726370"/>
                  <a:gd name="connsiteY3" fmla="*/ 423542 h 1270624"/>
                  <a:gd name="connsiteX4" fmla="*/ 2726370 w 2726370"/>
                  <a:gd name="connsiteY4" fmla="*/ 847083 h 1270624"/>
                  <a:gd name="connsiteX5" fmla="*/ 1363185 w 2726370"/>
                  <a:gd name="connsiteY5" fmla="*/ 1270624 h 1270624"/>
                  <a:gd name="connsiteX6" fmla="*/ 0 w 2726370"/>
                  <a:gd name="connsiteY6" fmla="*/ 847083 h 1270624"/>
                  <a:gd name="connsiteX7" fmla="*/ 0 w 2726370"/>
                  <a:gd name="connsiteY7" fmla="*/ 423542 h 1270624"/>
                  <a:gd name="connsiteX8" fmla="*/ 0 w 2726370"/>
                  <a:gd name="connsiteY8" fmla="*/ 423541 h 1270624"/>
                  <a:gd name="connsiteX9" fmla="*/ 3 w 2726370"/>
                  <a:gd name="connsiteY9" fmla="*/ 423541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370" h="1270624">
                    <a:moveTo>
                      <a:pt x="1363185" y="0"/>
                    </a:moveTo>
                    <a:lnTo>
                      <a:pt x="2726367" y="423541"/>
                    </a:lnTo>
                    <a:lnTo>
                      <a:pt x="2726370" y="423541"/>
                    </a:lnTo>
                    <a:lnTo>
                      <a:pt x="2726370" y="423542"/>
                    </a:lnTo>
                    <a:lnTo>
                      <a:pt x="2726370" y="847083"/>
                    </a:lnTo>
                    <a:lnTo>
                      <a:pt x="1363185" y="1270624"/>
                    </a:lnTo>
                    <a:lnTo>
                      <a:pt x="0" y="847083"/>
                    </a:lnTo>
                    <a:lnTo>
                      <a:pt x="0" y="423542"/>
                    </a:lnTo>
                    <a:lnTo>
                      <a:pt x="0" y="423541"/>
                    </a:lnTo>
                    <a:lnTo>
                      <a:pt x="3" y="42354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4565212" y="1088785"/>
                <a:ext cx="820522" cy="764808"/>
              </a:xfrm>
              <a:custGeom>
                <a:avLst/>
                <a:gdLst>
                  <a:gd name="connsiteX0" fmla="*/ 0 w 1363185"/>
                  <a:gd name="connsiteY0" fmla="*/ 0 h 1270624"/>
                  <a:gd name="connsiteX1" fmla="*/ 1363182 w 1363185"/>
                  <a:gd name="connsiteY1" fmla="*/ 423541 h 1270624"/>
                  <a:gd name="connsiteX2" fmla="*/ 1363185 w 1363185"/>
                  <a:gd name="connsiteY2" fmla="*/ 423541 h 1270624"/>
                  <a:gd name="connsiteX3" fmla="*/ 1363185 w 1363185"/>
                  <a:gd name="connsiteY3" fmla="*/ 423542 h 1270624"/>
                  <a:gd name="connsiteX4" fmla="*/ 1363185 w 1363185"/>
                  <a:gd name="connsiteY4" fmla="*/ 847083 h 1270624"/>
                  <a:gd name="connsiteX5" fmla="*/ 0 w 1363185"/>
                  <a:gd name="connsiteY5" fmla="*/ 1270624 h 1270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185" h="1270624">
                    <a:moveTo>
                      <a:pt x="0" y="0"/>
                    </a:moveTo>
                    <a:lnTo>
                      <a:pt x="1363182" y="423541"/>
                    </a:lnTo>
                    <a:lnTo>
                      <a:pt x="1363185" y="423541"/>
                    </a:lnTo>
                    <a:lnTo>
                      <a:pt x="1363185" y="423542"/>
                    </a:lnTo>
                    <a:lnTo>
                      <a:pt x="1363185" y="847083"/>
                    </a:lnTo>
                    <a:lnTo>
                      <a:pt x="0" y="12706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62" name="Diamond 61"/>
              <p:cNvSpPr/>
              <p:nvPr/>
            </p:nvSpPr>
            <p:spPr>
              <a:xfrm>
                <a:off x="3744689" y="1088785"/>
                <a:ext cx="1641044" cy="509872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</p:grpSp>
      <p:grpSp>
        <p:nvGrpSpPr>
          <p:cNvPr id="29" name="Gruppierung 28"/>
          <p:cNvGrpSpPr/>
          <p:nvPr/>
        </p:nvGrpSpPr>
        <p:grpSpPr>
          <a:xfrm>
            <a:off x="1200510" y="1216303"/>
            <a:ext cx="2161614" cy="416703"/>
            <a:chOff x="1919800" y="1185383"/>
            <a:chExt cx="2161614" cy="416703"/>
          </a:xfrm>
        </p:grpSpPr>
        <p:sp>
          <p:nvSpPr>
            <p:cNvPr id="30" name="TextBox 103"/>
            <p:cNvSpPr txBox="1"/>
            <p:nvPr/>
          </p:nvSpPr>
          <p:spPr>
            <a:xfrm>
              <a:off x="1921387" y="1348170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</a:rPr>
                <a:t>Dessert tiramisu sweet cotton</a:t>
              </a:r>
              <a:endParaRPr lang="en-US" sz="1050" b="1" dirty="0">
                <a:solidFill>
                  <a:schemeClr val="bg1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31" name="TextBox 103"/>
            <p:cNvSpPr txBox="1"/>
            <p:nvPr/>
          </p:nvSpPr>
          <p:spPr>
            <a:xfrm>
              <a:off x="1919800" y="1185383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b="1" dirty="0">
                  <a:latin typeface="Arial"/>
                  <a:ea typeface="Arial"/>
                </a:rPr>
                <a:t>TREE SERVICE ONE</a:t>
              </a:r>
              <a:endParaRPr lang="en-US" sz="1050" b="1" dirty="0">
                <a:latin typeface="Arial"/>
              </a:endParaRPr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5781876" y="1220908"/>
            <a:ext cx="2161614" cy="416703"/>
            <a:chOff x="1919800" y="1185383"/>
            <a:chExt cx="2161614" cy="416703"/>
          </a:xfrm>
        </p:grpSpPr>
        <p:sp>
          <p:nvSpPr>
            <p:cNvPr id="42" name="TextBox 103"/>
            <p:cNvSpPr txBox="1"/>
            <p:nvPr/>
          </p:nvSpPr>
          <p:spPr>
            <a:xfrm>
              <a:off x="1921387" y="1348170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</a:rPr>
                <a:t>Dessert tiramisu sweet cotton</a:t>
              </a:r>
              <a:endParaRPr lang="en-US" sz="1050" b="1" dirty="0">
                <a:solidFill>
                  <a:schemeClr val="bg1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46" name="TextBox 103"/>
            <p:cNvSpPr txBox="1"/>
            <p:nvPr/>
          </p:nvSpPr>
          <p:spPr>
            <a:xfrm>
              <a:off x="1919800" y="1185383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Arial"/>
                  <a:ea typeface="Arial"/>
                </a:rPr>
                <a:t>TREE SERVICE ONE</a:t>
              </a:r>
              <a:endParaRPr lang="en-US" sz="1050" b="1" dirty="0">
                <a:latin typeface="Arial"/>
              </a:endParaRP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928559" y="1932524"/>
            <a:ext cx="2161614" cy="416703"/>
            <a:chOff x="1919800" y="1185383"/>
            <a:chExt cx="2161614" cy="416703"/>
          </a:xfrm>
        </p:grpSpPr>
        <p:sp>
          <p:nvSpPr>
            <p:cNvPr id="33" name="TextBox 103"/>
            <p:cNvSpPr txBox="1"/>
            <p:nvPr/>
          </p:nvSpPr>
          <p:spPr>
            <a:xfrm>
              <a:off x="1921387" y="1348170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</a:rPr>
                <a:t>Dessert tiramisu sweet cotton</a:t>
              </a:r>
              <a:endParaRPr lang="en-US" sz="1050" b="1" dirty="0">
                <a:solidFill>
                  <a:schemeClr val="bg1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34" name="TextBox 103"/>
            <p:cNvSpPr txBox="1"/>
            <p:nvPr/>
          </p:nvSpPr>
          <p:spPr>
            <a:xfrm>
              <a:off x="1919800" y="1185383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b="1" dirty="0">
                  <a:latin typeface="Arial"/>
                  <a:ea typeface="Arial"/>
                </a:rPr>
                <a:t>TREE SERVICE ONE</a:t>
              </a:r>
              <a:endParaRPr lang="en-US" sz="1050" b="1" dirty="0">
                <a:latin typeface="Arial"/>
              </a:endParaRPr>
            </a:p>
          </p:txBody>
        </p:sp>
      </p:grpSp>
      <p:grpSp>
        <p:nvGrpSpPr>
          <p:cNvPr id="47" name="Gruppierung 46"/>
          <p:cNvGrpSpPr/>
          <p:nvPr/>
        </p:nvGrpSpPr>
        <p:grpSpPr>
          <a:xfrm>
            <a:off x="6053828" y="1935594"/>
            <a:ext cx="2161614" cy="416703"/>
            <a:chOff x="1919800" y="1185383"/>
            <a:chExt cx="2161614" cy="416703"/>
          </a:xfrm>
        </p:grpSpPr>
        <p:sp>
          <p:nvSpPr>
            <p:cNvPr id="48" name="TextBox 103"/>
            <p:cNvSpPr txBox="1"/>
            <p:nvPr/>
          </p:nvSpPr>
          <p:spPr>
            <a:xfrm>
              <a:off x="1921387" y="1348170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</a:rPr>
                <a:t>Dessert tiramisu sweet cotton</a:t>
              </a:r>
              <a:endParaRPr lang="en-US" sz="1050" b="1" dirty="0">
                <a:solidFill>
                  <a:schemeClr val="bg1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49" name="TextBox 103"/>
            <p:cNvSpPr txBox="1"/>
            <p:nvPr/>
          </p:nvSpPr>
          <p:spPr>
            <a:xfrm>
              <a:off x="1919800" y="1185383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Arial"/>
                  <a:ea typeface="Arial"/>
                </a:rPr>
                <a:t>TREE SERVICE ONE</a:t>
              </a:r>
              <a:endParaRPr lang="en-US" sz="1050" b="1" dirty="0">
                <a:latin typeface="Arial"/>
              </a:endParaRPr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656607" y="2648745"/>
            <a:ext cx="2161614" cy="416703"/>
            <a:chOff x="1919800" y="1185383"/>
            <a:chExt cx="2161614" cy="416703"/>
          </a:xfrm>
        </p:grpSpPr>
        <p:sp>
          <p:nvSpPr>
            <p:cNvPr id="36" name="TextBox 103"/>
            <p:cNvSpPr txBox="1"/>
            <p:nvPr/>
          </p:nvSpPr>
          <p:spPr>
            <a:xfrm>
              <a:off x="1921387" y="1348170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</a:rPr>
                <a:t>Dessert tiramisu sweet cotton</a:t>
              </a:r>
              <a:endParaRPr lang="en-US" sz="1050" b="1" dirty="0">
                <a:solidFill>
                  <a:schemeClr val="bg1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37" name="TextBox 103"/>
            <p:cNvSpPr txBox="1"/>
            <p:nvPr/>
          </p:nvSpPr>
          <p:spPr>
            <a:xfrm>
              <a:off x="1919800" y="1185383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b="1" dirty="0">
                  <a:latin typeface="Arial"/>
                  <a:ea typeface="Arial"/>
                </a:rPr>
                <a:t>TREE SERVICE ONE</a:t>
              </a:r>
              <a:endParaRPr lang="en-US" sz="1050" b="1" dirty="0">
                <a:latin typeface="Arial"/>
              </a:endParaRPr>
            </a:p>
          </p:txBody>
        </p:sp>
      </p:grpSp>
      <p:grpSp>
        <p:nvGrpSpPr>
          <p:cNvPr id="53" name="Gruppierung 52"/>
          <p:cNvGrpSpPr/>
          <p:nvPr/>
        </p:nvGrpSpPr>
        <p:grpSpPr>
          <a:xfrm>
            <a:off x="6325779" y="2650280"/>
            <a:ext cx="2161614" cy="416703"/>
            <a:chOff x="1919800" y="1185383"/>
            <a:chExt cx="2161614" cy="416703"/>
          </a:xfrm>
        </p:grpSpPr>
        <p:sp>
          <p:nvSpPr>
            <p:cNvPr id="54" name="TextBox 103"/>
            <p:cNvSpPr txBox="1"/>
            <p:nvPr/>
          </p:nvSpPr>
          <p:spPr>
            <a:xfrm>
              <a:off x="1921387" y="1348170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</a:rPr>
                <a:t>Dessert tiramisu sweet cotton</a:t>
              </a:r>
              <a:endParaRPr lang="en-US" sz="1050" b="1" dirty="0">
                <a:solidFill>
                  <a:schemeClr val="bg1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55" name="TextBox 103"/>
            <p:cNvSpPr txBox="1"/>
            <p:nvPr/>
          </p:nvSpPr>
          <p:spPr>
            <a:xfrm>
              <a:off x="1919800" y="1185383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Arial"/>
                  <a:ea typeface="Arial"/>
                </a:rPr>
                <a:t>TREE SERVICE ONE</a:t>
              </a:r>
              <a:endParaRPr lang="en-US" sz="1050" b="1" dirty="0">
                <a:latin typeface="Arial"/>
              </a:endParaRPr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384656" y="3364966"/>
            <a:ext cx="2161614" cy="416703"/>
            <a:chOff x="1919800" y="1185383"/>
            <a:chExt cx="2161614" cy="416703"/>
          </a:xfrm>
        </p:grpSpPr>
        <p:sp>
          <p:nvSpPr>
            <p:cNvPr id="39" name="TextBox 103"/>
            <p:cNvSpPr txBox="1"/>
            <p:nvPr/>
          </p:nvSpPr>
          <p:spPr>
            <a:xfrm>
              <a:off x="1921387" y="1348170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</a:rPr>
                <a:t>Dessert tiramisu sweet cotton</a:t>
              </a:r>
              <a:endParaRPr lang="en-US" sz="1050" b="1" dirty="0">
                <a:solidFill>
                  <a:schemeClr val="bg1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40" name="TextBox 103"/>
            <p:cNvSpPr txBox="1"/>
            <p:nvPr/>
          </p:nvSpPr>
          <p:spPr>
            <a:xfrm>
              <a:off x="1919800" y="1185383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b="1" dirty="0">
                  <a:latin typeface="Arial"/>
                  <a:ea typeface="Arial"/>
                </a:rPr>
                <a:t>TREE SERVICE ONE</a:t>
              </a:r>
              <a:endParaRPr lang="en-US" sz="1050" b="1" dirty="0">
                <a:latin typeface="Arial"/>
              </a:endParaRPr>
            </a:p>
          </p:txBody>
        </p:sp>
      </p:grpSp>
      <p:grpSp>
        <p:nvGrpSpPr>
          <p:cNvPr id="59" name="Gruppierung 58"/>
          <p:cNvGrpSpPr/>
          <p:nvPr/>
        </p:nvGrpSpPr>
        <p:grpSpPr>
          <a:xfrm>
            <a:off x="6597731" y="3364966"/>
            <a:ext cx="2161614" cy="416703"/>
            <a:chOff x="1919800" y="1185383"/>
            <a:chExt cx="2161614" cy="416703"/>
          </a:xfrm>
        </p:grpSpPr>
        <p:sp>
          <p:nvSpPr>
            <p:cNvPr id="71" name="TextBox 103"/>
            <p:cNvSpPr txBox="1"/>
            <p:nvPr/>
          </p:nvSpPr>
          <p:spPr>
            <a:xfrm>
              <a:off x="1921387" y="1348170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</a:rPr>
                <a:t>Dessert tiramisu sweet cotton</a:t>
              </a:r>
              <a:endParaRPr lang="en-US" sz="1050" b="1" dirty="0">
                <a:solidFill>
                  <a:schemeClr val="bg1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72" name="TextBox 103"/>
            <p:cNvSpPr txBox="1"/>
            <p:nvPr/>
          </p:nvSpPr>
          <p:spPr>
            <a:xfrm>
              <a:off x="1919800" y="1185383"/>
              <a:ext cx="2160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Arial"/>
                  <a:ea typeface="Arial"/>
                </a:rPr>
                <a:t>TREE SERVICE ONE</a:t>
              </a:r>
              <a:endParaRPr lang="en-US" sz="1050" b="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3775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PYRAMID 03</a:t>
            </a: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14" name="Gruppierung 13"/>
          <p:cNvGrpSpPr/>
          <p:nvPr/>
        </p:nvGrpSpPr>
        <p:grpSpPr>
          <a:xfrm>
            <a:off x="4624870" y="853316"/>
            <a:ext cx="2095232" cy="416703"/>
            <a:chOff x="4624870" y="780137"/>
            <a:chExt cx="2095232" cy="416703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4624870" y="946334"/>
              <a:ext cx="72782" cy="727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  <a:effectLst>
              <a:outerShdw sx="175000" sy="175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grpSp>
          <p:nvGrpSpPr>
            <p:cNvPr id="32" name="Gruppierung 31"/>
            <p:cNvGrpSpPr/>
            <p:nvPr/>
          </p:nvGrpSpPr>
          <p:grpSpPr>
            <a:xfrm>
              <a:off x="4754998" y="780137"/>
              <a:ext cx="1965104" cy="416703"/>
              <a:chOff x="1919800" y="1185383"/>
              <a:chExt cx="2161614" cy="416703"/>
            </a:xfrm>
          </p:grpSpPr>
          <p:sp>
            <p:nvSpPr>
              <p:cNvPr id="33" name="TextBox 103"/>
              <p:cNvSpPr txBox="1"/>
              <p:nvPr/>
            </p:nvSpPr>
            <p:spPr>
              <a:xfrm>
                <a:off x="1921387" y="1348170"/>
                <a:ext cx="216002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ea typeface="Arial"/>
                  </a:rPr>
                  <a:t>Dessert tiramisu sweet cotton</a:t>
                </a:r>
                <a:endParaRPr lang="en-US" sz="1050" b="1" dirty="0">
                  <a:solidFill>
                    <a:schemeClr val="bg1">
                      <a:lumMod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34" name="TextBox 103"/>
              <p:cNvSpPr txBox="1"/>
              <p:nvPr/>
            </p:nvSpPr>
            <p:spPr>
              <a:xfrm>
                <a:off x="1919800" y="1185383"/>
                <a:ext cx="216002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Arial"/>
                    <a:ea typeface="Arial"/>
                  </a:rPr>
                  <a:t>TREE SERVICE ONE</a:t>
                </a:r>
                <a:endParaRPr lang="en-US" sz="1050" b="1" dirty="0">
                  <a:latin typeface="Arial"/>
                </a:endParaRPr>
              </a:p>
            </p:txBody>
          </p:sp>
        </p:grpSp>
      </p:grpSp>
      <p:grpSp>
        <p:nvGrpSpPr>
          <p:cNvPr id="13" name="Gruppierung 12"/>
          <p:cNvGrpSpPr/>
          <p:nvPr/>
        </p:nvGrpSpPr>
        <p:grpSpPr>
          <a:xfrm>
            <a:off x="5132411" y="1628622"/>
            <a:ext cx="2095678" cy="416703"/>
            <a:chOff x="5133080" y="1550229"/>
            <a:chExt cx="2095678" cy="416703"/>
          </a:xfrm>
        </p:grpSpPr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133080" y="1712435"/>
              <a:ext cx="72782" cy="727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  <a:effectLst>
              <a:outerShdw sx="175000" sy="175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grpSp>
          <p:nvGrpSpPr>
            <p:cNvPr id="35" name="Gruppierung 34"/>
            <p:cNvGrpSpPr/>
            <p:nvPr/>
          </p:nvGrpSpPr>
          <p:grpSpPr>
            <a:xfrm>
              <a:off x="5263654" y="1550229"/>
              <a:ext cx="1965104" cy="416703"/>
              <a:chOff x="1919800" y="1185383"/>
              <a:chExt cx="2161614" cy="416703"/>
            </a:xfrm>
          </p:grpSpPr>
          <p:sp>
            <p:nvSpPr>
              <p:cNvPr id="36" name="TextBox 103"/>
              <p:cNvSpPr txBox="1"/>
              <p:nvPr/>
            </p:nvSpPr>
            <p:spPr>
              <a:xfrm>
                <a:off x="1921387" y="1348170"/>
                <a:ext cx="216002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ea typeface="Arial"/>
                  </a:rPr>
                  <a:t>Dessert tiramisu sweet cotton</a:t>
                </a:r>
                <a:endParaRPr lang="en-US" sz="1050" b="1" dirty="0">
                  <a:solidFill>
                    <a:schemeClr val="bg1">
                      <a:lumMod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37" name="TextBox 103"/>
              <p:cNvSpPr txBox="1"/>
              <p:nvPr/>
            </p:nvSpPr>
            <p:spPr>
              <a:xfrm>
                <a:off x="1919800" y="1185383"/>
                <a:ext cx="216002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Arial"/>
                    <a:ea typeface="Arial"/>
                  </a:rPr>
                  <a:t>TREE SERVICE ONE</a:t>
                </a:r>
                <a:endParaRPr lang="en-US" sz="1050" b="1" dirty="0">
                  <a:latin typeface="Arial"/>
                </a:endParaRPr>
              </a:p>
            </p:txBody>
          </p:sp>
        </p:grpSp>
      </p:grpSp>
      <p:grpSp>
        <p:nvGrpSpPr>
          <p:cNvPr id="12" name="Gruppierung 11"/>
          <p:cNvGrpSpPr/>
          <p:nvPr/>
        </p:nvGrpSpPr>
        <p:grpSpPr>
          <a:xfrm>
            <a:off x="5640398" y="2403928"/>
            <a:ext cx="2096124" cy="416703"/>
            <a:chOff x="5641290" y="2320321"/>
            <a:chExt cx="2096124" cy="416703"/>
          </a:xfrm>
        </p:grpSpPr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5641290" y="2484383"/>
              <a:ext cx="72782" cy="727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  <a:effectLst>
              <a:outerShdw sx="175000" sy="175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grpSp>
          <p:nvGrpSpPr>
            <p:cNvPr id="38" name="Gruppierung 37"/>
            <p:cNvGrpSpPr/>
            <p:nvPr/>
          </p:nvGrpSpPr>
          <p:grpSpPr>
            <a:xfrm>
              <a:off x="5772310" y="2320321"/>
              <a:ext cx="1965104" cy="416703"/>
              <a:chOff x="1919800" y="1185383"/>
              <a:chExt cx="2161614" cy="416703"/>
            </a:xfrm>
          </p:grpSpPr>
          <p:sp>
            <p:nvSpPr>
              <p:cNvPr id="39" name="TextBox 103"/>
              <p:cNvSpPr txBox="1"/>
              <p:nvPr/>
            </p:nvSpPr>
            <p:spPr>
              <a:xfrm>
                <a:off x="1921387" y="1348170"/>
                <a:ext cx="216002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ea typeface="Arial"/>
                  </a:rPr>
                  <a:t>Dessert tiramisu sweet cotton</a:t>
                </a:r>
                <a:endParaRPr lang="en-US" sz="1050" b="1" dirty="0">
                  <a:solidFill>
                    <a:schemeClr val="bg1">
                      <a:lumMod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40" name="TextBox 103"/>
              <p:cNvSpPr txBox="1"/>
              <p:nvPr/>
            </p:nvSpPr>
            <p:spPr>
              <a:xfrm>
                <a:off x="1919800" y="1185383"/>
                <a:ext cx="216002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Arial"/>
                    <a:ea typeface="Arial"/>
                  </a:rPr>
                  <a:t>TREE SERVICE ONE</a:t>
                </a:r>
                <a:endParaRPr lang="en-US" sz="1050" b="1" dirty="0">
                  <a:latin typeface="Arial"/>
                </a:endParaRPr>
              </a:p>
            </p:txBody>
          </p:sp>
        </p:grpSp>
      </p:grpSp>
      <p:grpSp>
        <p:nvGrpSpPr>
          <p:cNvPr id="11" name="Gruppierung 10"/>
          <p:cNvGrpSpPr/>
          <p:nvPr/>
        </p:nvGrpSpPr>
        <p:grpSpPr>
          <a:xfrm>
            <a:off x="6148831" y="3179234"/>
            <a:ext cx="2096570" cy="416703"/>
            <a:chOff x="6149500" y="3090413"/>
            <a:chExt cx="2096570" cy="416703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6149500" y="3250485"/>
              <a:ext cx="72782" cy="727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  <a:effectLst>
              <a:outerShdw sx="175000" sy="175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grpSp>
          <p:nvGrpSpPr>
            <p:cNvPr id="41" name="Gruppierung 40"/>
            <p:cNvGrpSpPr/>
            <p:nvPr/>
          </p:nvGrpSpPr>
          <p:grpSpPr>
            <a:xfrm>
              <a:off x="6280966" y="3090413"/>
              <a:ext cx="1965104" cy="416703"/>
              <a:chOff x="1919800" y="1185383"/>
              <a:chExt cx="2161614" cy="416703"/>
            </a:xfrm>
          </p:grpSpPr>
          <p:sp>
            <p:nvSpPr>
              <p:cNvPr id="42" name="TextBox 103"/>
              <p:cNvSpPr txBox="1"/>
              <p:nvPr/>
            </p:nvSpPr>
            <p:spPr>
              <a:xfrm>
                <a:off x="1921387" y="1348170"/>
                <a:ext cx="216002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ea typeface="Arial"/>
                  </a:rPr>
                  <a:t>Dessert tiramisu sweet cotton</a:t>
                </a:r>
                <a:endParaRPr lang="en-US" sz="1050" b="1" dirty="0">
                  <a:solidFill>
                    <a:schemeClr val="bg1">
                      <a:lumMod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43" name="TextBox 103"/>
              <p:cNvSpPr txBox="1"/>
              <p:nvPr/>
            </p:nvSpPr>
            <p:spPr>
              <a:xfrm>
                <a:off x="1919800" y="1185383"/>
                <a:ext cx="216002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Arial"/>
                    <a:ea typeface="Arial"/>
                  </a:rPr>
                  <a:t>TREE SERVICE ONE</a:t>
                </a:r>
                <a:endParaRPr lang="en-US" sz="1050" b="1" dirty="0">
                  <a:latin typeface="Arial"/>
                </a:endParaRPr>
              </a:p>
            </p:txBody>
          </p:sp>
        </p:grpSp>
      </p:grpSp>
      <p:grpSp>
        <p:nvGrpSpPr>
          <p:cNvPr id="10" name="Gruppierung 9"/>
          <p:cNvGrpSpPr/>
          <p:nvPr/>
        </p:nvGrpSpPr>
        <p:grpSpPr>
          <a:xfrm>
            <a:off x="6657711" y="3954540"/>
            <a:ext cx="2097016" cy="416703"/>
            <a:chOff x="6657711" y="3860504"/>
            <a:chExt cx="2097016" cy="416703"/>
          </a:xfrm>
        </p:grpSpPr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57711" y="4022014"/>
              <a:ext cx="72782" cy="727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  <a:effectLst>
              <a:outerShdw sx="175000" sy="175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grpSp>
          <p:nvGrpSpPr>
            <p:cNvPr id="46" name="Gruppierung 45"/>
            <p:cNvGrpSpPr/>
            <p:nvPr/>
          </p:nvGrpSpPr>
          <p:grpSpPr>
            <a:xfrm>
              <a:off x="6789623" y="3860504"/>
              <a:ext cx="1965104" cy="416703"/>
              <a:chOff x="1919800" y="1185383"/>
              <a:chExt cx="2161614" cy="416703"/>
            </a:xfrm>
          </p:grpSpPr>
          <p:sp>
            <p:nvSpPr>
              <p:cNvPr id="47" name="TextBox 103"/>
              <p:cNvSpPr txBox="1"/>
              <p:nvPr/>
            </p:nvSpPr>
            <p:spPr>
              <a:xfrm>
                <a:off x="1921387" y="1348170"/>
                <a:ext cx="216002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ea typeface="Arial"/>
                  </a:rPr>
                  <a:t>Dessert tiramisu sweet cotton</a:t>
                </a:r>
                <a:endParaRPr lang="en-US" sz="1050" b="1" dirty="0">
                  <a:solidFill>
                    <a:schemeClr val="bg1">
                      <a:lumMod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48" name="TextBox 103"/>
              <p:cNvSpPr txBox="1"/>
              <p:nvPr/>
            </p:nvSpPr>
            <p:spPr>
              <a:xfrm>
                <a:off x="1919800" y="1185383"/>
                <a:ext cx="216002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Arial"/>
                    <a:ea typeface="Arial"/>
                  </a:rPr>
                  <a:t>TREE SERVICE ONE</a:t>
                </a:r>
                <a:endParaRPr lang="en-US" sz="1050" b="1" dirty="0">
                  <a:latin typeface="Arial"/>
                </a:endParaRPr>
              </a:p>
            </p:txBody>
          </p:sp>
        </p:grpSp>
      </p:grpSp>
      <p:grpSp>
        <p:nvGrpSpPr>
          <p:cNvPr id="15" name="Gruppierung 14"/>
          <p:cNvGrpSpPr/>
          <p:nvPr/>
        </p:nvGrpSpPr>
        <p:grpSpPr>
          <a:xfrm>
            <a:off x="1535869" y="687808"/>
            <a:ext cx="4710545" cy="3825098"/>
            <a:chOff x="1278825" y="687808"/>
            <a:chExt cx="5181600" cy="3825098"/>
          </a:xfrm>
        </p:grpSpPr>
        <p:grpSp>
          <p:nvGrpSpPr>
            <p:cNvPr id="8" name="Gruppierung 7"/>
            <p:cNvGrpSpPr/>
            <p:nvPr/>
          </p:nvGrpSpPr>
          <p:grpSpPr>
            <a:xfrm>
              <a:off x="3379982" y="687808"/>
              <a:ext cx="1012884" cy="747718"/>
              <a:chOff x="4065558" y="687808"/>
              <a:chExt cx="1012883" cy="747718"/>
            </a:xfrm>
          </p:grpSpPr>
          <p:sp>
            <p:nvSpPr>
              <p:cNvPr id="59" name="Freeform 58"/>
              <p:cNvSpPr/>
              <p:nvPr/>
            </p:nvSpPr>
            <p:spPr>
              <a:xfrm>
                <a:off x="4065558" y="687808"/>
                <a:ext cx="1012883" cy="747718"/>
              </a:xfrm>
              <a:custGeom>
                <a:avLst/>
                <a:gdLst>
                  <a:gd name="connsiteX0" fmla="*/ 509814 w 1012883"/>
                  <a:gd name="connsiteY0" fmla="*/ 0 h 747718"/>
                  <a:gd name="connsiteX1" fmla="*/ 1012883 w 1012883"/>
                  <a:gd name="connsiteY1" fmla="*/ 747718 h 747718"/>
                  <a:gd name="connsiteX2" fmla="*/ 0 w 1012883"/>
                  <a:gd name="connsiteY2" fmla="*/ 747718 h 74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2883" h="747718">
                    <a:moveTo>
                      <a:pt x="509814" y="0"/>
                    </a:moveTo>
                    <a:lnTo>
                      <a:pt x="1012883" y="747718"/>
                    </a:lnTo>
                    <a:lnTo>
                      <a:pt x="0" y="747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46964" y="1089310"/>
                <a:ext cx="8645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Arial"/>
                    <a:ea typeface="Arial"/>
                  </a:rPr>
                  <a:t>TOP</a:t>
                </a:r>
                <a:endParaRPr lang="en-US" sz="1050" b="1" dirty="0">
                  <a:solidFill>
                    <a:schemeClr val="bg1"/>
                  </a:solidFill>
                  <a:latin typeface="Arial"/>
                </a:endParaRPr>
              </a:p>
            </p:txBody>
          </p:sp>
        </p:grpSp>
        <p:grpSp>
          <p:nvGrpSpPr>
            <p:cNvPr id="4" name="Gruppierung 3"/>
            <p:cNvGrpSpPr/>
            <p:nvPr/>
          </p:nvGrpSpPr>
          <p:grpSpPr>
            <a:xfrm>
              <a:off x="1278825" y="3812876"/>
              <a:ext cx="5181600" cy="700030"/>
              <a:chOff x="1967316" y="3812876"/>
              <a:chExt cx="5181600" cy="700030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1967316" y="3812876"/>
                <a:ext cx="5181600" cy="700030"/>
              </a:xfrm>
              <a:custGeom>
                <a:avLst/>
                <a:gdLst>
                  <a:gd name="connsiteX0" fmla="*/ 477300 w 5181600"/>
                  <a:gd name="connsiteY0" fmla="*/ 0 h 700030"/>
                  <a:gd name="connsiteX1" fmla="*/ 4710617 w 5181600"/>
                  <a:gd name="connsiteY1" fmla="*/ 0 h 700030"/>
                  <a:gd name="connsiteX2" fmla="*/ 5181600 w 5181600"/>
                  <a:gd name="connsiteY2" fmla="*/ 700030 h 700030"/>
                  <a:gd name="connsiteX3" fmla="*/ 0 w 5181600"/>
                  <a:gd name="connsiteY3" fmla="*/ 700030 h 70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81600" h="700030">
                    <a:moveTo>
                      <a:pt x="477300" y="0"/>
                    </a:moveTo>
                    <a:lnTo>
                      <a:pt x="4710617" y="0"/>
                    </a:lnTo>
                    <a:lnTo>
                      <a:pt x="5181600" y="700030"/>
                    </a:lnTo>
                    <a:lnTo>
                      <a:pt x="0" y="7000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grpSp>
            <p:nvGrpSpPr>
              <p:cNvPr id="55" name="Gruppierung 54"/>
              <p:cNvGrpSpPr/>
              <p:nvPr/>
            </p:nvGrpSpPr>
            <p:grpSpPr>
              <a:xfrm>
                <a:off x="2771729" y="3949342"/>
                <a:ext cx="3615056" cy="427098"/>
                <a:chOff x="2762739" y="3976324"/>
                <a:chExt cx="3615056" cy="427098"/>
              </a:xfrm>
            </p:grpSpPr>
            <p:sp>
              <p:nvSpPr>
                <p:cNvPr id="57" name="TextBox 59"/>
                <p:cNvSpPr txBox="1"/>
                <p:nvPr/>
              </p:nvSpPr>
              <p:spPr>
                <a:xfrm>
                  <a:off x="2766204" y="3976324"/>
                  <a:ext cx="36115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rial"/>
                      <a:ea typeface="Arial"/>
                    </a:rPr>
                    <a:t>TREE SERVICE ONE</a:t>
                  </a:r>
                  <a:endParaRPr lang="en-US" sz="1050" b="1" dirty="0">
                    <a:solidFill>
                      <a:schemeClr val="bg1"/>
                    </a:solidFill>
                    <a:latin typeface="Arial"/>
                  </a:endParaRPr>
                </a:p>
              </p:txBody>
            </p:sp>
            <p:sp>
              <p:nvSpPr>
                <p:cNvPr id="77" name="TextBox 59"/>
                <p:cNvSpPr txBox="1"/>
                <p:nvPr/>
              </p:nvSpPr>
              <p:spPr>
                <a:xfrm>
                  <a:off x="2762739" y="4149506"/>
                  <a:ext cx="36115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  <a:latin typeface="Arial"/>
                      <a:ea typeface="Arial"/>
                    </a:rPr>
                    <a:t>Dessert tiramisu sweet cotton</a:t>
                  </a:r>
                  <a:endParaRPr lang="en-US" sz="1050" b="1" dirty="0">
                    <a:solidFill>
                      <a:schemeClr val="bg1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5" name="Gruppierung 4"/>
            <p:cNvGrpSpPr/>
            <p:nvPr/>
          </p:nvGrpSpPr>
          <p:grpSpPr>
            <a:xfrm>
              <a:off x="1804115" y="3043531"/>
              <a:ext cx="4139421" cy="700030"/>
              <a:chOff x="2491877" y="3043531"/>
              <a:chExt cx="4139421" cy="700030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491877" y="3043531"/>
                <a:ext cx="4139421" cy="700030"/>
              </a:xfrm>
              <a:custGeom>
                <a:avLst/>
                <a:gdLst>
                  <a:gd name="connsiteX0" fmla="*/ 477300 w 4139421"/>
                  <a:gd name="connsiteY0" fmla="*/ 0 h 700030"/>
                  <a:gd name="connsiteX1" fmla="*/ 3668437 w 4139421"/>
                  <a:gd name="connsiteY1" fmla="*/ 0 h 700030"/>
                  <a:gd name="connsiteX2" fmla="*/ 4139421 w 4139421"/>
                  <a:gd name="connsiteY2" fmla="*/ 700030 h 700030"/>
                  <a:gd name="connsiteX3" fmla="*/ 0 w 4139421"/>
                  <a:gd name="connsiteY3" fmla="*/ 700030 h 70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39421" h="700030">
                    <a:moveTo>
                      <a:pt x="477300" y="0"/>
                    </a:moveTo>
                    <a:lnTo>
                      <a:pt x="3668437" y="0"/>
                    </a:lnTo>
                    <a:lnTo>
                      <a:pt x="4139421" y="700030"/>
                    </a:lnTo>
                    <a:lnTo>
                      <a:pt x="0" y="70003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grpSp>
            <p:nvGrpSpPr>
              <p:cNvPr id="78" name="Gruppierung 77"/>
              <p:cNvGrpSpPr/>
              <p:nvPr/>
            </p:nvGrpSpPr>
            <p:grpSpPr>
              <a:xfrm>
                <a:off x="3085432" y="3179997"/>
                <a:ext cx="2987650" cy="427098"/>
                <a:chOff x="2762739" y="3976324"/>
                <a:chExt cx="3615056" cy="427098"/>
              </a:xfrm>
            </p:grpSpPr>
            <p:sp>
              <p:nvSpPr>
                <p:cNvPr id="79" name="TextBox 59"/>
                <p:cNvSpPr txBox="1"/>
                <p:nvPr/>
              </p:nvSpPr>
              <p:spPr>
                <a:xfrm>
                  <a:off x="2766204" y="3976324"/>
                  <a:ext cx="36115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rial"/>
                      <a:ea typeface="Arial"/>
                    </a:rPr>
                    <a:t>TREE SERVICE ONE</a:t>
                  </a:r>
                  <a:endParaRPr lang="en-US" sz="1050" b="1" dirty="0">
                    <a:solidFill>
                      <a:schemeClr val="bg1"/>
                    </a:solidFill>
                    <a:latin typeface="Arial"/>
                  </a:endParaRPr>
                </a:p>
              </p:txBody>
            </p:sp>
            <p:sp>
              <p:nvSpPr>
                <p:cNvPr id="80" name="TextBox 59"/>
                <p:cNvSpPr txBox="1"/>
                <p:nvPr/>
              </p:nvSpPr>
              <p:spPr>
                <a:xfrm>
                  <a:off x="2762739" y="4149506"/>
                  <a:ext cx="36115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  <a:latin typeface="Arial"/>
                      <a:ea typeface="Arial"/>
                    </a:rPr>
                    <a:t>Dessert tiramisu sweet cotton</a:t>
                  </a:r>
                  <a:endParaRPr lang="en-US" sz="1050" b="1" dirty="0">
                    <a:solidFill>
                      <a:schemeClr val="bg1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6" name="Gruppierung 5"/>
            <p:cNvGrpSpPr/>
            <p:nvPr/>
          </p:nvGrpSpPr>
          <p:grpSpPr>
            <a:xfrm>
              <a:off x="2329404" y="2274186"/>
              <a:ext cx="3097242" cy="700030"/>
              <a:chOff x="3016438" y="2274186"/>
              <a:chExt cx="3097241" cy="700030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3016438" y="2274186"/>
                <a:ext cx="3097241" cy="700030"/>
              </a:xfrm>
              <a:custGeom>
                <a:avLst/>
                <a:gdLst>
                  <a:gd name="connsiteX0" fmla="*/ 477299 w 3097241"/>
                  <a:gd name="connsiteY0" fmla="*/ 0 h 700030"/>
                  <a:gd name="connsiteX1" fmla="*/ 2626257 w 3097241"/>
                  <a:gd name="connsiteY1" fmla="*/ 0 h 700030"/>
                  <a:gd name="connsiteX2" fmla="*/ 3097241 w 3097241"/>
                  <a:gd name="connsiteY2" fmla="*/ 700030 h 700030"/>
                  <a:gd name="connsiteX3" fmla="*/ 0 w 3097241"/>
                  <a:gd name="connsiteY3" fmla="*/ 700030 h 70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7241" h="700030">
                    <a:moveTo>
                      <a:pt x="477299" y="0"/>
                    </a:moveTo>
                    <a:lnTo>
                      <a:pt x="2626257" y="0"/>
                    </a:lnTo>
                    <a:lnTo>
                      <a:pt x="3097241" y="700030"/>
                    </a:lnTo>
                    <a:lnTo>
                      <a:pt x="0" y="7000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grpSp>
            <p:nvGrpSpPr>
              <p:cNvPr id="81" name="Gruppierung 80"/>
              <p:cNvGrpSpPr/>
              <p:nvPr/>
            </p:nvGrpSpPr>
            <p:grpSpPr>
              <a:xfrm>
                <a:off x="3558955" y="2410652"/>
                <a:ext cx="2040605" cy="427098"/>
                <a:chOff x="2762739" y="3976324"/>
                <a:chExt cx="3615056" cy="427098"/>
              </a:xfrm>
            </p:grpSpPr>
            <p:sp>
              <p:nvSpPr>
                <p:cNvPr id="82" name="TextBox 59"/>
                <p:cNvSpPr txBox="1"/>
                <p:nvPr/>
              </p:nvSpPr>
              <p:spPr>
                <a:xfrm>
                  <a:off x="2766204" y="3976324"/>
                  <a:ext cx="36115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rial"/>
                      <a:ea typeface="Arial"/>
                    </a:rPr>
                    <a:t>TREE SERVICE ONE</a:t>
                  </a:r>
                  <a:endParaRPr lang="en-US" sz="1050" b="1" dirty="0">
                    <a:solidFill>
                      <a:schemeClr val="bg1"/>
                    </a:solidFill>
                    <a:latin typeface="Arial"/>
                  </a:endParaRPr>
                </a:p>
              </p:txBody>
            </p:sp>
            <p:sp>
              <p:nvSpPr>
                <p:cNvPr id="83" name="TextBox 59"/>
                <p:cNvSpPr txBox="1"/>
                <p:nvPr/>
              </p:nvSpPr>
              <p:spPr>
                <a:xfrm>
                  <a:off x="2762739" y="4149506"/>
                  <a:ext cx="36115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  <a:latin typeface="Arial"/>
                      <a:ea typeface="Arial"/>
                    </a:rPr>
                    <a:t>Dessert tiramisu sweet cotton</a:t>
                  </a:r>
                  <a:endParaRPr lang="en-US" sz="1050" b="1" dirty="0">
                    <a:solidFill>
                      <a:schemeClr val="bg1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7" name="Gruppierung 6"/>
            <p:cNvGrpSpPr/>
            <p:nvPr/>
          </p:nvGrpSpPr>
          <p:grpSpPr>
            <a:xfrm>
              <a:off x="2854693" y="1504841"/>
              <a:ext cx="2055062" cy="700030"/>
              <a:chOff x="3540997" y="1504841"/>
              <a:chExt cx="2055062" cy="700030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3540997" y="1504841"/>
                <a:ext cx="2055062" cy="700030"/>
              </a:xfrm>
              <a:custGeom>
                <a:avLst/>
                <a:gdLst>
                  <a:gd name="connsiteX0" fmla="*/ 477299 w 2055062"/>
                  <a:gd name="connsiteY0" fmla="*/ 0 h 700030"/>
                  <a:gd name="connsiteX1" fmla="*/ 1584078 w 2055062"/>
                  <a:gd name="connsiteY1" fmla="*/ 0 h 700030"/>
                  <a:gd name="connsiteX2" fmla="*/ 2055062 w 2055062"/>
                  <a:gd name="connsiteY2" fmla="*/ 700030 h 700030"/>
                  <a:gd name="connsiteX3" fmla="*/ 0 w 2055062"/>
                  <a:gd name="connsiteY3" fmla="*/ 700030 h 70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5062" h="700030">
                    <a:moveTo>
                      <a:pt x="477299" y="0"/>
                    </a:moveTo>
                    <a:lnTo>
                      <a:pt x="1584078" y="0"/>
                    </a:lnTo>
                    <a:lnTo>
                      <a:pt x="2055062" y="700030"/>
                    </a:lnTo>
                    <a:lnTo>
                      <a:pt x="0" y="70003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grpSp>
            <p:nvGrpSpPr>
              <p:cNvPr id="84" name="Gruppierung 83"/>
              <p:cNvGrpSpPr/>
              <p:nvPr/>
            </p:nvGrpSpPr>
            <p:grpSpPr>
              <a:xfrm>
                <a:off x="3945730" y="1641307"/>
                <a:ext cx="1267055" cy="427098"/>
                <a:chOff x="2762739" y="3976324"/>
                <a:chExt cx="3615056" cy="427098"/>
              </a:xfrm>
            </p:grpSpPr>
            <p:sp>
              <p:nvSpPr>
                <p:cNvPr id="85" name="TextBox 59"/>
                <p:cNvSpPr txBox="1"/>
                <p:nvPr/>
              </p:nvSpPr>
              <p:spPr>
                <a:xfrm>
                  <a:off x="2766204" y="3976324"/>
                  <a:ext cx="36115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rial"/>
                      <a:ea typeface="Arial"/>
                    </a:rPr>
                    <a:t>SERVICE</a:t>
                  </a:r>
                  <a:endParaRPr lang="en-US" sz="1050" b="1" dirty="0">
                    <a:solidFill>
                      <a:schemeClr val="bg1"/>
                    </a:solidFill>
                    <a:latin typeface="Arial"/>
                  </a:endParaRPr>
                </a:p>
              </p:txBody>
            </p:sp>
            <p:sp>
              <p:nvSpPr>
                <p:cNvPr id="86" name="TextBox 59"/>
                <p:cNvSpPr txBox="1"/>
                <p:nvPr/>
              </p:nvSpPr>
              <p:spPr>
                <a:xfrm>
                  <a:off x="2762739" y="4149506"/>
                  <a:ext cx="36115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  <a:latin typeface="Arial"/>
                      <a:ea typeface="Arial"/>
                    </a:rPr>
                    <a:t>Dessert tiramisu</a:t>
                  </a:r>
                  <a:endParaRPr lang="en-US" sz="1050" b="1" dirty="0">
                    <a:solidFill>
                      <a:schemeClr val="bg1"/>
                    </a:solidFill>
                    <a:latin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1319943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ung 11"/>
          <p:cNvGrpSpPr/>
          <p:nvPr/>
        </p:nvGrpSpPr>
        <p:grpSpPr>
          <a:xfrm>
            <a:off x="3244000" y="1269344"/>
            <a:ext cx="2704979" cy="652629"/>
            <a:chOff x="2930031" y="1269344"/>
            <a:chExt cx="3291840" cy="652629"/>
          </a:xfrm>
        </p:grpSpPr>
        <p:sp>
          <p:nvSpPr>
            <p:cNvPr id="43" name="Rectangle 42"/>
            <p:cNvSpPr/>
            <p:nvPr/>
          </p:nvSpPr>
          <p:spPr>
            <a:xfrm>
              <a:off x="2930031" y="1385751"/>
              <a:ext cx="3291840" cy="5362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grpSp>
          <p:nvGrpSpPr>
            <p:cNvPr id="9" name="Gruppierung 8"/>
            <p:cNvGrpSpPr/>
            <p:nvPr/>
          </p:nvGrpSpPr>
          <p:grpSpPr>
            <a:xfrm>
              <a:off x="2930031" y="1269344"/>
              <a:ext cx="3291840" cy="602604"/>
              <a:chOff x="2930031" y="1269344"/>
              <a:chExt cx="3291840" cy="602604"/>
            </a:xfrm>
          </p:grpSpPr>
          <p:sp>
            <p:nvSpPr>
              <p:cNvPr id="50" name="Trapezoid 49"/>
              <p:cNvSpPr/>
              <p:nvPr/>
            </p:nvSpPr>
            <p:spPr>
              <a:xfrm>
                <a:off x="2930031" y="1269344"/>
                <a:ext cx="3291840" cy="116407"/>
              </a:xfrm>
              <a:prstGeom prst="trapezoid">
                <a:avLst>
                  <a:gd name="adj" fmla="val 51194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grpSp>
            <p:nvGrpSpPr>
              <p:cNvPr id="75" name="Gruppierung 74"/>
              <p:cNvGrpSpPr/>
              <p:nvPr/>
            </p:nvGrpSpPr>
            <p:grpSpPr>
              <a:xfrm>
                <a:off x="4015088" y="1444850"/>
                <a:ext cx="1855095" cy="427098"/>
                <a:chOff x="2762739" y="3976324"/>
                <a:chExt cx="3615056" cy="427098"/>
              </a:xfrm>
            </p:grpSpPr>
            <p:sp>
              <p:nvSpPr>
                <p:cNvPr id="76" name="TextBox 59"/>
                <p:cNvSpPr txBox="1"/>
                <p:nvPr/>
              </p:nvSpPr>
              <p:spPr>
                <a:xfrm>
                  <a:off x="2766204" y="3976324"/>
                  <a:ext cx="36115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bg1"/>
                      </a:solidFill>
                      <a:latin typeface="Arial"/>
                      <a:ea typeface="Arial"/>
                    </a:rPr>
                    <a:t>TREE SERVICE ONE</a:t>
                  </a:r>
                  <a:endParaRPr lang="en-US" sz="1050" b="1" dirty="0">
                    <a:solidFill>
                      <a:schemeClr val="bg1"/>
                    </a:solidFill>
                    <a:latin typeface="Arial"/>
                  </a:endParaRPr>
                </a:p>
              </p:txBody>
            </p:sp>
            <p:sp>
              <p:nvSpPr>
                <p:cNvPr id="77" name="TextBox 59"/>
                <p:cNvSpPr txBox="1"/>
                <p:nvPr/>
              </p:nvSpPr>
              <p:spPr>
                <a:xfrm>
                  <a:off x="2762739" y="4149506"/>
                  <a:ext cx="36115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/>
                      </a:solidFill>
                      <a:latin typeface="Arial"/>
                      <a:ea typeface="Arial"/>
                    </a:rPr>
                    <a:t>Dessert tiramisu</a:t>
                  </a:r>
                  <a:endParaRPr lang="en-US" sz="1050" b="1" dirty="0">
                    <a:solidFill>
                      <a:schemeClr val="bg1"/>
                    </a:solidFill>
                    <a:latin typeface="Arial"/>
                  </a:endParaRPr>
                </a:p>
              </p:txBody>
            </p:sp>
          </p:grpSp>
        </p:grpSp>
      </p:grpSp>
      <p:grpSp>
        <p:nvGrpSpPr>
          <p:cNvPr id="11" name="Gruppierung 10"/>
          <p:cNvGrpSpPr/>
          <p:nvPr/>
        </p:nvGrpSpPr>
        <p:grpSpPr>
          <a:xfrm>
            <a:off x="3829127" y="593523"/>
            <a:ext cx="1536090" cy="675821"/>
            <a:chOff x="3524391" y="593523"/>
            <a:chExt cx="2103120" cy="675821"/>
          </a:xfrm>
        </p:grpSpPr>
        <p:sp>
          <p:nvSpPr>
            <p:cNvPr id="46" name="Rectangle 45"/>
            <p:cNvSpPr/>
            <p:nvPr/>
          </p:nvSpPr>
          <p:spPr>
            <a:xfrm>
              <a:off x="3524391" y="733122"/>
              <a:ext cx="2103120" cy="5362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58" name="Trapezoid 49"/>
            <p:cNvSpPr/>
            <p:nvPr/>
          </p:nvSpPr>
          <p:spPr>
            <a:xfrm>
              <a:off x="3524391" y="593523"/>
              <a:ext cx="2103120" cy="132725"/>
            </a:xfrm>
            <a:prstGeom prst="trapezoid">
              <a:avLst>
                <a:gd name="adj" fmla="val 511947"/>
              </a:avLst>
            </a:prstGeom>
            <a:solidFill>
              <a:srgbClr val="0090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PYRAMID 06</a:t>
            </a: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959915" y="3879860"/>
            <a:ext cx="7232073" cy="652629"/>
            <a:chOff x="598311" y="3879860"/>
            <a:chExt cx="7955280" cy="652629"/>
          </a:xfrm>
        </p:grpSpPr>
        <p:sp>
          <p:nvSpPr>
            <p:cNvPr id="5" name="Rectangle 4"/>
            <p:cNvSpPr/>
            <p:nvPr/>
          </p:nvSpPr>
          <p:spPr>
            <a:xfrm>
              <a:off x="598311" y="3996267"/>
              <a:ext cx="7955280" cy="5362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6" name="Trapezoid 5"/>
            <p:cNvSpPr/>
            <p:nvPr/>
          </p:nvSpPr>
          <p:spPr>
            <a:xfrm>
              <a:off x="598311" y="3879860"/>
              <a:ext cx="7955280" cy="116407"/>
            </a:xfrm>
            <a:prstGeom prst="trapezoid">
              <a:avLst>
                <a:gd name="adj" fmla="val 46513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</p:grpSp>
      <p:grpSp>
        <p:nvGrpSpPr>
          <p:cNvPr id="4" name="Gruppierung 3"/>
          <p:cNvGrpSpPr/>
          <p:nvPr/>
        </p:nvGrpSpPr>
        <p:grpSpPr>
          <a:xfrm>
            <a:off x="1458677" y="3227231"/>
            <a:ext cx="6234546" cy="652629"/>
            <a:chOff x="1146950" y="3227231"/>
            <a:chExt cx="6858001" cy="652629"/>
          </a:xfrm>
        </p:grpSpPr>
        <p:sp>
          <p:nvSpPr>
            <p:cNvPr id="40" name="Rectangle 39"/>
            <p:cNvSpPr/>
            <p:nvPr/>
          </p:nvSpPr>
          <p:spPr>
            <a:xfrm>
              <a:off x="1146951" y="3343638"/>
              <a:ext cx="6858000" cy="5362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47" name="Trapezoid 46"/>
            <p:cNvSpPr/>
            <p:nvPr/>
          </p:nvSpPr>
          <p:spPr>
            <a:xfrm>
              <a:off x="1146950" y="3227231"/>
              <a:ext cx="6858001" cy="116407"/>
            </a:xfrm>
            <a:prstGeom prst="trapezoid">
              <a:avLst>
                <a:gd name="adj" fmla="val 50487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</p:grpSp>
      <p:grpSp>
        <p:nvGrpSpPr>
          <p:cNvPr id="7" name="Gruppierung 6"/>
          <p:cNvGrpSpPr/>
          <p:nvPr/>
        </p:nvGrpSpPr>
        <p:grpSpPr>
          <a:xfrm>
            <a:off x="2076226" y="2574602"/>
            <a:ext cx="5039874" cy="652629"/>
            <a:chOff x="1741311" y="2574602"/>
            <a:chExt cx="5669281" cy="652629"/>
          </a:xfrm>
        </p:grpSpPr>
        <p:sp>
          <p:nvSpPr>
            <p:cNvPr id="41" name="Rectangle 40"/>
            <p:cNvSpPr/>
            <p:nvPr/>
          </p:nvSpPr>
          <p:spPr>
            <a:xfrm>
              <a:off x="1741311" y="2691009"/>
              <a:ext cx="5669280" cy="5362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48" name="Trapezoid 47"/>
            <p:cNvSpPr/>
            <p:nvPr/>
          </p:nvSpPr>
          <p:spPr>
            <a:xfrm>
              <a:off x="1741312" y="2574602"/>
              <a:ext cx="5669280" cy="116407"/>
            </a:xfrm>
            <a:prstGeom prst="trapezoid">
              <a:avLst>
                <a:gd name="adj" fmla="val 51194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689413" y="1921973"/>
            <a:ext cx="3818964" cy="652629"/>
            <a:chOff x="2335670" y="1921973"/>
            <a:chExt cx="4480561" cy="652629"/>
          </a:xfrm>
        </p:grpSpPr>
        <p:sp>
          <p:nvSpPr>
            <p:cNvPr id="42" name="Rectangle 41"/>
            <p:cNvSpPr/>
            <p:nvPr/>
          </p:nvSpPr>
          <p:spPr>
            <a:xfrm>
              <a:off x="2335671" y="2038380"/>
              <a:ext cx="4480560" cy="5362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49" name="Trapezoid 48"/>
            <p:cNvSpPr/>
            <p:nvPr/>
          </p:nvSpPr>
          <p:spPr>
            <a:xfrm>
              <a:off x="2335670" y="1921973"/>
              <a:ext cx="4480561" cy="116407"/>
            </a:xfrm>
            <a:prstGeom prst="trapezoid">
              <a:avLst>
                <a:gd name="adj" fmla="val 511947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</p:grpSp>
      <p:sp>
        <p:nvSpPr>
          <p:cNvPr id="54" name="Freeform 182"/>
          <p:cNvSpPr>
            <a:spLocks noEditPoints="1"/>
          </p:cNvSpPr>
          <p:nvPr/>
        </p:nvSpPr>
        <p:spPr bwMode="auto">
          <a:xfrm>
            <a:off x="3360476" y="2812866"/>
            <a:ext cx="288066" cy="285516"/>
          </a:xfrm>
          <a:custGeom>
            <a:avLst/>
            <a:gdLst>
              <a:gd name="T0" fmla="*/ 17 w 186"/>
              <a:gd name="T1" fmla="*/ 0 h 185"/>
              <a:gd name="T2" fmla="*/ 0 w 186"/>
              <a:gd name="T3" fmla="*/ 143 h 185"/>
              <a:gd name="T4" fmla="*/ 76 w 186"/>
              <a:gd name="T5" fmla="*/ 160 h 185"/>
              <a:gd name="T6" fmla="*/ 63 w 186"/>
              <a:gd name="T7" fmla="*/ 177 h 185"/>
              <a:gd name="T8" fmla="*/ 63 w 186"/>
              <a:gd name="T9" fmla="*/ 185 h 185"/>
              <a:gd name="T10" fmla="*/ 127 w 186"/>
              <a:gd name="T11" fmla="*/ 181 h 185"/>
              <a:gd name="T12" fmla="*/ 110 w 186"/>
              <a:gd name="T13" fmla="*/ 177 h 185"/>
              <a:gd name="T14" fmla="*/ 169 w 186"/>
              <a:gd name="T15" fmla="*/ 160 h 185"/>
              <a:gd name="T16" fmla="*/ 186 w 186"/>
              <a:gd name="T17" fmla="*/ 17 h 185"/>
              <a:gd name="T18" fmla="*/ 101 w 186"/>
              <a:gd name="T19" fmla="*/ 177 h 185"/>
              <a:gd name="T20" fmla="*/ 85 w 186"/>
              <a:gd name="T21" fmla="*/ 160 h 185"/>
              <a:gd name="T22" fmla="*/ 101 w 186"/>
              <a:gd name="T23" fmla="*/ 177 h 185"/>
              <a:gd name="T24" fmla="*/ 169 w 186"/>
              <a:gd name="T25" fmla="*/ 152 h 185"/>
              <a:gd name="T26" fmla="*/ 9 w 186"/>
              <a:gd name="T27" fmla="*/ 143 h 185"/>
              <a:gd name="T28" fmla="*/ 177 w 186"/>
              <a:gd name="T29" fmla="*/ 135 h 185"/>
              <a:gd name="T30" fmla="*/ 177 w 186"/>
              <a:gd name="T31" fmla="*/ 126 h 185"/>
              <a:gd name="T32" fmla="*/ 9 w 186"/>
              <a:gd name="T33" fmla="*/ 17 h 185"/>
              <a:gd name="T34" fmla="*/ 169 w 186"/>
              <a:gd name="T35" fmla="*/ 8 h 185"/>
              <a:gd name="T36" fmla="*/ 177 w 186"/>
              <a:gd name="T37" fmla="*/ 126 h 185"/>
              <a:gd name="T38" fmla="*/ 109 w 186"/>
              <a:gd name="T39" fmla="*/ 87 h 185"/>
              <a:gd name="T40" fmla="*/ 103 w 186"/>
              <a:gd name="T41" fmla="*/ 44 h 185"/>
              <a:gd name="T42" fmla="*/ 110 w 186"/>
              <a:gd name="T43" fmla="*/ 67 h 185"/>
              <a:gd name="T44" fmla="*/ 106 w 186"/>
              <a:gd name="T45" fmla="*/ 72 h 185"/>
              <a:gd name="T46" fmla="*/ 100 w 186"/>
              <a:gd name="T47" fmla="*/ 67 h 185"/>
              <a:gd name="T48" fmla="*/ 93 w 186"/>
              <a:gd name="T49" fmla="*/ 87 h 185"/>
              <a:gd name="T50" fmla="*/ 94 w 186"/>
              <a:gd name="T51" fmla="*/ 90 h 185"/>
              <a:gd name="T52" fmla="*/ 96 w 186"/>
              <a:gd name="T53" fmla="*/ 92 h 185"/>
              <a:gd name="T54" fmla="*/ 113 w 186"/>
              <a:gd name="T55" fmla="*/ 97 h 185"/>
              <a:gd name="T56" fmla="*/ 118 w 186"/>
              <a:gd name="T57" fmla="*/ 91 h 185"/>
              <a:gd name="T58" fmla="*/ 93 w 186"/>
              <a:gd name="T59" fmla="*/ 44 h 185"/>
              <a:gd name="T60" fmla="*/ 91 w 186"/>
              <a:gd name="T61" fmla="*/ 42 h 185"/>
              <a:gd name="T62" fmla="*/ 73 w 186"/>
              <a:gd name="T63" fmla="*/ 38 h 185"/>
              <a:gd name="T64" fmla="*/ 68 w 186"/>
              <a:gd name="T65" fmla="*/ 44 h 185"/>
              <a:gd name="T66" fmla="*/ 77 w 186"/>
              <a:gd name="T67" fmla="*/ 48 h 185"/>
              <a:gd name="T68" fmla="*/ 83 w 186"/>
              <a:gd name="T69" fmla="*/ 91 h 185"/>
              <a:gd name="T70" fmla="*/ 76 w 186"/>
              <a:gd name="T71" fmla="*/ 67 h 185"/>
              <a:gd name="T72" fmla="*/ 80 w 186"/>
              <a:gd name="T73" fmla="*/ 63 h 185"/>
              <a:gd name="T74" fmla="*/ 87 w 186"/>
              <a:gd name="T75" fmla="*/ 67 h 185"/>
              <a:gd name="T76" fmla="*/ 93 w 186"/>
              <a:gd name="T77" fmla="*/ 4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6" h="185">
                <a:moveTo>
                  <a:pt x="169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7"/>
                  <a:pt x="0" y="17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52"/>
                  <a:pt x="8" y="160"/>
                  <a:pt x="17" y="160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6" y="177"/>
                  <a:pt x="76" y="177"/>
                  <a:pt x="76" y="177"/>
                </a:cubicBezTo>
                <a:cubicBezTo>
                  <a:pt x="63" y="177"/>
                  <a:pt x="63" y="177"/>
                  <a:pt x="63" y="177"/>
                </a:cubicBezTo>
                <a:cubicBezTo>
                  <a:pt x="61" y="177"/>
                  <a:pt x="59" y="179"/>
                  <a:pt x="59" y="181"/>
                </a:cubicBezTo>
                <a:cubicBezTo>
                  <a:pt x="59" y="183"/>
                  <a:pt x="61" y="185"/>
                  <a:pt x="63" y="185"/>
                </a:cubicBezTo>
                <a:cubicBezTo>
                  <a:pt x="123" y="185"/>
                  <a:pt x="123" y="185"/>
                  <a:pt x="123" y="185"/>
                </a:cubicBezTo>
                <a:cubicBezTo>
                  <a:pt x="125" y="185"/>
                  <a:pt x="127" y="183"/>
                  <a:pt x="127" y="181"/>
                </a:cubicBezTo>
                <a:cubicBezTo>
                  <a:pt x="127" y="179"/>
                  <a:pt x="125" y="177"/>
                  <a:pt x="123" y="177"/>
                </a:cubicBezTo>
                <a:cubicBezTo>
                  <a:pt x="110" y="177"/>
                  <a:pt x="110" y="177"/>
                  <a:pt x="110" y="177"/>
                </a:cubicBezTo>
                <a:cubicBezTo>
                  <a:pt x="110" y="160"/>
                  <a:pt x="110" y="160"/>
                  <a:pt x="110" y="160"/>
                </a:cubicBezTo>
                <a:cubicBezTo>
                  <a:pt x="169" y="160"/>
                  <a:pt x="169" y="160"/>
                  <a:pt x="169" y="160"/>
                </a:cubicBezTo>
                <a:cubicBezTo>
                  <a:pt x="178" y="160"/>
                  <a:pt x="186" y="152"/>
                  <a:pt x="186" y="143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7"/>
                  <a:pt x="178" y="0"/>
                  <a:pt x="169" y="0"/>
                </a:cubicBezTo>
                <a:close/>
                <a:moveTo>
                  <a:pt x="101" y="177"/>
                </a:moveTo>
                <a:cubicBezTo>
                  <a:pt x="85" y="177"/>
                  <a:pt x="85" y="177"/>
                  <a:pt x="85" y="177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101" y="160"/>
                  <a:pt x="101" y="160"/>
                  <a:pt x="101" y="160"/>
                </a:cubicBezTo>
                <a:lnTo>
                  <a:pt x="101" y="177"/>
                </a:lnTo>
                <a:close/>
                <a:moveTo>
                  <a:pt x="177" y="143"/>
                </a:moveTo>
                <a:cubicBezTo>
                  <a:pt x="177" y="148"/>
                  <a:pt x="174" y="152"/>
                  <a:pt x="169" y="152"/>
                </a:cubicBezTo>
                <a:cubicBezTo>
                  <a:pt x="17" y="152"/>
                  <a:pt x="17" y="152"/>
                  <a:pt x="17" y="152"/>
                </a:cubicBezTo>
                <a:cubicBezTo>
                  <a:pt x="12" y="152"/>
                  <a:pt x="9" y="148"/>
                  <a:pt x="9" y="143"/>
                </a:cubicBezTo>
                <a:cubicBezTo>
                  <a:pt x="9" y="135"/>
                  <a:pt x="9" y="135"/>
                  <a:pt x="9" y="135"/>
                </a:cubicBezTo>
                <a:cubicBezTo>
                  <a:pt x="177" y="135"/>
                  <a:pt x="177" y="135"/>
                  <a:pt x="177" y="135"/>
                </a:cubicBezTo>
                <a:lnTo>
                  <a:pt x="177" y="143"/>
                </a:lnTo>
                <a:close/>
                <a:moveTo>
                  <a:pt x="177" y="126"/>
                </a:moveTo>
                <a:cubicBezTo>
                  <a:pt x="9" y="126"/>
                  <a:pt x="9" y="126"/>
                  <a:pt x="9" y="126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2"/>
                  <a:pt x="12" y="8"/>
                  <a:pt x="17" y="8"/>
                </a:cubicBezTo>
                <a:cubicBezTo>
                  <a:pt x="169" y="8"/>
                  <a:pt x="169" y="8"/>
                  <a:pt x="169" y="8"/>
                </a:cubicBezTo>
                <a:cubicBezTo>
                  <a:pt x="174" y="8"/>
                  <a:pt x="177" y="12"/>
                  <a:pt x="177" y="17"/>
                </a:cubicBezTo>
                <a:lnTo>
                  <a:pt x="177" y="126"/>
                </a:lnTo>
                <a:close/>
                <a:moveTo>
                  <a:pt x="116" y="89"/>
                </a:moveTo>
                <a:cubicBezTo>
                  <a:pt x="109" y="87"/>
                  <a:pt x="109" y="87"/>
                  <a:pt x="109" y="87"/>
                </a:cubicBezTo>
                <a:cubicBezTo>
                  <a:pt x="115" y="82"/>
                  <a:pt x="118" y="75"/>
                  <a:pt x="118" y="67"/>
                </a:cubicBezTo>
                <a:cubicBezTo>
                  <a:pt x="118" y="57"/>
                  <a:pt x="112" y="48"/>
                  <a:pt x="103" y="44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6" y="55"/>
                  <a:pt x="110" y="61"/>
                  <a:pt x="110" y="67"/>
                </a:cubicBezTo>
                <a:cubicBezTo>
                  <a:pt x="110" y="72"/>
                  <a:pt x="107" y="77"/>
                  <a:pt x="104" y="80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6" y="71"/>
                  <a:pt x="106" y="70"/>
                  <a:pt x="105" y="69"/>
                </a:cubicBezTo>
                <a:cubicBezTo>
                  <a:pt x="104" y="67"/>
                  <a:pt x="102" y="66"/>
                  <a:pt x="100" y="67"/>
                </a:cubicBezTo>
                <a:cubicBezTo>
                  <a:pt x="99" y="68"/>
                  <a:pt x="98" y="69"/>
                  <a:pt x="98" y="70"/>
                </a:cubicBezTo>
                <a:cubicBezTo>
                  <a:pt x="93" y="87"/>
                  <a:pt x="93" y="87"/>
                  <a:pt x="93" y="87"/>
                </a:cubicBezTo>
                <a:cubicBezTo>
                  <a:pt x="93" y="87"/>
                  <a:pt x="93" y="87"/>
                  <a:pt x="93" y="87"/>
                </a:cubicBezTo>
                <a:cubicBezTo>
                  <a:pt x="93" y="88"/>
                  <a:pt x="93" y="89"/>
                  <a:pt x="94" y="90"/>
                </a:cubicBezTo>
                <a:cubicBezTo>
                  <a:pt x="94" y="91"/>
                  <a:pt x="95" y="92"/>
                  <a:pt x="96" y="92"/>
                </a:cubicBezTo>
                <a:cubicBezTo>
                  <a:pt x="96" y="92"/>
                  <a:pt x="96" y="92"/>
                  <a:pt x="96" y="92"/>
                </a:cubicBezTo>
                <a:cubicBezTo>
                  <a:pt x="96" y="92"/>
                  <a:pt x="96" y="92"/>
                  <a:pt x="96" y="9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4" y="97"/>
                  <a:pt x="116" y="97"/>
                  <a:pt x="117" y="96"/>
                </a:cubicBezTo>
                <a:cubicBezTo>
                  <a:pt x="119" y="95"/>
                  <a:pt x="119" y="93"/>
                  <a:pt x="118" y="91"/>
                </a:cubicBezTo>
                <a:cubicBezTo>
                  <a:pt x="118" y="90"/>
                  <a:pt x="117" y="89"/>
                  <a:pt x="116" y="89"/>
                </a:cubicBezTo>
                <a:close/>
                <a:moveTo>
                  <a:pt x="93" y="44"/>
                </a:moveTo>
                <a:cubicBezTo>
                  <a:pt x="92" y="43"/>
                  <a:pt x="91" y="43"/>
                  <a:pt x="90" y="43"/>
                </a:cubicBezTo>
                <a:cubicBezTo>
                  <a:pt x="91" y="42"/>
                  <a:pt x="91" y="42"/>
                  <a:pt x="91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73" y="38"/>
                  <a:pt x="73" y="38"/>
                  <a:pt x="73" y="38"/>
                </a:cubicBezTo>
                <a:cubicBezTo>
                  <a:pt x="72" y="37"/>
                  <a:pt x="71" y="38"/>
                  <a:pt x="70" y="38"/>
                </a:cubicBezTo>
                <a:cubicBezTo>
                  <a:pt x="68" y="39"/>
                  <a:pt x="67" y="42"/>
                  <a:pt x="68" y="44"/>
                </a:cubicBezTo>
                <a:cubicBezTo>
                  <a:pt x="69" y="45"/>
                  <a:pt x="70" y="46"/>
                  <a:pt x="71" y="46"/>
                </a:cubicBezTo>
                <a:cubicBezTo>
                  <a:pt x="77" y="48"/>
                  <a:pt x="77" y="48"/>
                  <a:pt x="77" y="48"/>
                </a:cubicBezTo>
                <a:cubicBezTo>
                  <a:pt x="71" y="52"/>
                  <a:pt x="68" y="59"/>
                  <a:pt x="68" y="67"/>
                </a:cubicBezTo>
                <a:cubicBezTo>
                  <a:pt x="68" y="78"/>
                  <a:pt x="74" y="87"/>
                  <a:pt x="83" y="91"/>
                </a:cubicBezTo>
                <a:cubicBezTo>
                  <a:pt x="86" y="82"/>
                  <a:pt x="86" y="82"/>
                  <a:pt x="86" y="82"/>
                </a:cubicBezTo>
                <a:cubicBezTo>
                  <a:pt x="80" y="79"/>
                  <a:pt x="76" y="74"/>
                  <a:pt x="76" y="67"/>
                </a:cubicBezTo>
                <a:cubicBezTo>
                  <a:pt x="76" y="62"/>
                  <a:pt x="79" y="57"/>
                  <a:pt x="83" y="54"/>
                </a:cubicBezTo>
                <a:cubicBezTo>
                  <a:pt x="80" y="63"/>
                  <a:pt x="80" y="63"/>
                  <a:pt x="80" y="63"/>
                </a:cubicBezTo>
                <a:cubicBezTo>
                  <a:pt x="80" y="64"/>
                  <a:pt x="80" y="65"/>
                  <a:pt x="81" y="66"/>
                </a:cubicBezTo>
                <a:cubicBezTo>
                  <a:pt x="82" y="68"/>
                  <a:pt x="85" y="69"/>
                  <a:pt x="87" y="67"/>
                </a:cubicBezTo>
                <a:cubicBezTo>
                  <a:pt x="88" y="67"/>
                  <a:pt x="88" y="66"/>
                  <a:pt x="89" y="65"/>
                </a:cubicBezTo>
                <a:cubicBezTo>
                  <a:pt x="93" y="48"/>
                  <a:pt x="93" y="48"/>
                  <a:pt x="93" y="48"/>
                </a:cubicBezTo>
                <a:cubicBezTo>
                  <a:pt x="93" y="47"/>
                  <a:pt x="93" y="45"/>
                  <a:pt x="93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53" name="Freeform 457"/>
          <p:cNvSpPr>
            <a:spLocks noEditPoints="1"/>
          </p:cNvSpPr>
          <p:nvPr/>
        </p:nvSpPr>
        <p:spPr bwMode="auto">
          <a:xfrm>
            <a:off x="3515651" y="2168443"/>
            <a:ext cx="284763" cy="258722"/>
          </a:xfrm>
          <a:custGeom>
            <a:avLst/>
            <a:gdLst>
              <a:gd name="T0" fmla="*/ 186 w 186"/>
              <a:gd name="T1" fmla="*/ 51 h 169"/>
              <a:gd name="T2" fmla="*/ 173 w 186"/>
              <a:gd name="T3" fmla="*/ 38 h 169"/>
              <a:gd name="T4" fmla="*/ 164 w 186"/>
              <a:gd name="T5" fmla="*/ 42 h 169"/>
              <a:gd name="T6" fmla="*/ 59 w 186"/>
              <a:gd name="T7" fmla="*/ 148 h 169"/>
              <a:gd name="T8" fmla="*/ 55 w 186"/>
              <a:gd name="T9" fmla="*/ 157 h 169"/>
              <a:gd name="T10" fmla="*/ 68 w 186"/>
              <a:gd name="T11" fmla="*/ 169 h 169"/>
              <a:gd name="T12" fmla="*/ 77 w 186"/>
              <a:gd name="T13" fmla="*/ 165 h 169"/>
              <a:gd name="T14" fmla="*/ 182 w 186"/>
              <a:gd name="T15" fmla="*/ 60 h 169"/>
              <a:gd name="T16" fmla="*/ 186 w 186"/>
              <a:gd name="T17" fmla="*/ 51 h 169"/>
              <a:gd name="T18" fmla="*/ 176 w 186"/>
              <a:gd name="T19" fmla="*/ 54 h 169"/>
              <a:gd name="T20" fmla="*/ 156 w 186"/>
              <a:gd name="T21" fmla="*/ 74 h 169"/>
              <a:gd name="T22" fmla="*/ 150 w 186"/>
              <a:gd name="T23" fmla="*/ 68 h 169"/>
              <a:gd name="T24" fmla="*/ 170 w 186"/>
              <a:gd name="T25" fmla="*/ 48 h 169"/>
              <a:gd name="T26" fmla="*/ 173 w 186"/>
              <a:gd name="T27" fmla="*/ 47 h 169"/>
              <a:gd name="T28" fmla="*/ 177 w 186"/>
              <a:gd name="T29" fmla="*/ 51 h 169"/>
              <a:gd name="T30" fmla="*/ 176 w 186"/>
              <a:gd name="T31" fmla="*/ 54 h 169"/>
              <a:gd name="T32" fmla="*/ 68 w 186"/>
              <a:gd name="T33" fmla="*/ 127 h 169"/>
              <a:gd name="T34" fmla="*/ 13 w 186"/>
              <a:gd name="T35" fmla="*/ 127 h 169"/>
              <a:gd name="T36" fmla="*/ 9 w 186"/>
              <a:gd name="T37" fmla="*/ 123 h 169"/>
              <a:gd name="T38" fmla="*/ 13 w 186"/>
              <a:gd name="T39" fmla="*/ 119 h 169"/>
              <a:gd name="T40" fmla="*/ 76 w 186"/>
              <a:gd name="T41" fmla="*/ 119 h 169"/>
              <a:gd name="T42" fmla="*/ 110 w 186"/>
              <a:gd name="T43" fmla="*/ 85 h 169"/>
              <a:gd name="T44" fmla="*/ 34 w 186"/>
              <a:gd name="T45" fmla="*/ 85 h 169"/>
              <a:gd name="T46" fmla="*/ 34 w 186"/>
              <a:gd name="T47" fmla="*/ 9 h 169"/>
              <a:gd name="T48" fmla="*/ 152 w 186"/>
              <a:gd name="T49" fmla="*/ 9 h 169"/>
              <a:gd name="T50" fmla="*/ 152 w 186"/>
              <a:gd name="T51" fmla="*/ 42 h 169"/>
              <a:gd name="T52" fmla="*/ 161 w 186"/>
              <a:gd name="T53" fmla="*/ 34 h 169"/>
              <a:gd name="T54" fmla="*/ 161 w 186"/>
              <a:gd name="T55" fmla="*/ 5 h 169"/>
              <a:gd name="T56" fmla="*/ 156 w 186"/>
              <a:gd name="T57" fmla="*/ 0 h 169"/>
              <a:gd name="T58" fmla="*/ 30 w 186"/>
              <a:gd name="T59" fmla="*/ 0 h 169"/>
              <a:gd name="T60" fmla="*/ 26 w 186"/>
              <a:gd name="T61" fmla="*/ 5 h 169"/>
              <a:gd name="T62" fmla="*/ 26 w 186"/>
              <a:gd name="T63" fmla="*/ 110 h 169"/>
              <a:gd name="T64" fmla="*/ 13 w 186"/>
              <a:gd name="T65" fmla="*/ 110 h 169"/>
              <a:gd name="T66" fmla="*/ 0 w 186"/>
              <a:gd name="T67" fmla="*/ 123 h 169"/>
              <a:gd name="T68" fmla="*/ 13 w 186"/>
              <a:gd name="T69" fmla="*/ 135 h 169"/>
              <a:gd name="T70" fmla="*/ 59 w 186"/>
              <a:gd name="T71" fmla="*/ 135 h 169"/>
              <a:gd name="T72" fmla="*/ 68 w 186"/>
              <a:gd name="T73" fmla="*/ 127 h 169"/>
              <a:gd name="T74" fmla="*/ 173 w 186"/>
              <a:gd name="T75" fmla="*/ 110 h 169"/>
              <a:gd name="T76" fmla="*/ 161 w 186"/>
              <a:gd name="T77" fmla="*/ 110 h 169"/>
              <a:gd name="T78" fmla="*/ 161 w 186"/>
              <a:gd name="T79" fmla="*/ 94 h 169"/>
              <a:gd name="T80" fmla="*/ 136 w 186"/>
              <a:gd name="T81" fmla="*/ 119 h 169"/>
              <a:gd name="T82" fmla="*/ 173 w 186"/>
              <a:gd name="T83" fmla="*/ 119 h 169"/>
              <a:gd name="T84" fmla="*/ 177 w 186"/>
              <a:gd name="T85" fmla="*/ 123 h 169"/>
              <a:gd name="T86" fmla="*/ 173 w 186"/>
              <a:gd name="T87" fmla="*/ 127 h 169"/>
              <a:gd name="T88" fmla="*/ 127 w 186"/>
              <a:gd name="T89" fmla="*/ 127 h 169"/>
              <a:gd name="T90" fmla="*/ 119 w 186"/>
              <a:gd name="T91" fmla="*/ 135 h 169"/>
              <a:gd name="T92" fmla="*/ 173 w 186"/>
              <a:gd name="T93" fmla="*/ 135 h 169"/>
              <a:gd name="T94" fmla="*/ 186 w 186"/>
              <a:gd name="T95" fmla="*/ 123 h 169"/>
              <a:gd name="T96" fmla="*/ 173 w 186"/>
              <a:gd name="T97" fmla="*/ 11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6" h="169">
                <a:moveTo>
                  <a:pt x="186" y="51"/>
                </a:moveTo>
                <a:cubicBezTo>
                  <a:pt x="186" y="44"/>
                  <a:pt x="180" y="38"/>
                  <a:pt x="173" y="38"/>
                </a:cubicBezTo>
                <a:cubicBezTo>
                  <a:pt x="170" y="38"/>
                  <a:pt x="167" y="40"/>
                  <a:pt x="164" y="42"/>
                </a:cubicBezTo>
                <a:cubicBezTo>
                  <a:pt x="59" y="148"/>
                  <a:pt x="59" y="148"/>
                  <a:pt x="59" y="148"/>
                </a:cubicBezTo>
                <a:cubicBezTo>
                  <a:pt x="57" y="150"/>
                  <a:pt x="55" y="153"/>
                  <a:pt x="55" y="157"/>
                </a:cubicBezTo>
                <a:cubicBezTo>
                  <a:pt x="55" y="164"/>
                  <a:pt x="61" y="169"/>
                  <a:pt x="68" y="169"/>
                </a:cubicBezTo>
                <a:cubicBezTo>
                  <a:pt x="71" y="169"/>
                  <a:pt x="74" y="168"/>
                  <a:pt x="77" y="165"/>
                </a:cubicBezTo>
                <a:cubicBezTo>
                  <a:pt x="182" y="60"/>
                  <a:pt x="182" y="60"/>
                  <a:pt x="182" y="60"/>
                </a:cubicBezTo>
                <a:cubicBezTo>
                  <a:pt x="185" y="58"/>
                  <a:pt x="186" y="55"/>
                  <a:pt x="186" y="51"/>
                </a:cubicBezTo>
                <a:close/>
                <a:moveTo>
                  <a:pt x="176" y="54"/>
                </a:moveTo>
                <a:cubicBezTo>
                  <a:pt x="156" y="74"/>
                  <a:pt x="156" y="74"/>
                  <a:pt x="156" y="74"/>
                </a:cubicBezTo>
                <a:cubicBezTo>
                  <a:pt x="150" y="68"/>
                  <a:pt x="150" y="68"/>
                  <a:pt x="150" y="68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1" y="47"/>
                  <a:pt x="172" y="47"/>
                  <a:pt x="173" y="47"/>
                </a:cubicBezTo>
                <a:cubicBezTo>
                  <a:pt x="176" y="47"/>
                  <a:pt x="177" y="49"/>
                  <a:pt x="177" y="51"/>
                </a:cubicBezTo>
                <a:cubicBezTo>
                  <a:pt x="177" y="52"/>
                  <a:pt x="177" y="53"/>
                  <a:pt x="176" y="54"/>
                </a:cubicBezTo>
                <a:close/>
                <a:moveTo>
                  <a:pt x="68" y="127"/>
                </a:moveTo>
                <a:cubicBezTo>
                  <a:pt x="13" y="127"/>
                  <a:pt x="13" y="127"/>
                  <a:pt x="13" y="127"/>
                </a:cubicBezTo>
                <a:cubicBezTo>
                  <a:pt x="11" y="127"/>
                  <a:pt x="9" y="125"/>
                  <a:pt x="9" y="123"/>
                </a:cubicBezTo>
                <a:cubicBezTo>
                  <a:pt x="9" y="120"/>
                  <a:pt x="11" y="119"/>
                  <a:pt x="13" y="119"/>
                </a:cubicBezTo>
                <a:cubicBezTo>
                  <a:pt x="76" y="119"/>
                  <a:pt x="76" y="119"/>
                  <a:pt x="76" y="119"/>
                </a:cubicBezTo>
                <a:cubicBezTo>
                  <a:pt x="110" y="85"/>
                  <a:pt x="110" y="85"/>
                  <a:pt x="110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9"/>
                  <a:pt x="34" y="9"/>
                  <a:pt x="34" y="9"/>
                </a:cubicBezTo>
                <a:cubicBezTo>
                  <a:pt x="152" y="9"/>
                  <a:pt x="152" y="9"/>
                  <a:pt x="152" y="9"/>
                </a:cubicBezTo>
                <a:cubicBezTo>
                  <a:pt x="152" y="42"/>
                  <a:pt x="152" y="42"/>
                  <a:pt x="152" y="42"/>
                </a:cubicBezTo>
                <a:cubicBezTo>
                  <a:pt x="161" y="34"/>
                  <a:pt x="161" y="34"/>
                  <a:pt x="161" y="34"/>
                </a:cubicBezTo>
                <a:cubicBezTo>
                  <a:pt x="161" y="5"/>
                  <a:pt x="161" y="5"/>
                  <a:pt x="161" y="5"/>
                </a:cubicBezTo>
                <a:cubicBezTo>
                  <a:pt x="161" y="2"/>
                  <a:pt x="159" y="0"/>
                  <a:pt x="15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0"/>
                  <a:pt x="26" y="2"/>
                  <a:pt x="26" y="5"/>
                </a:cubicBezTo>
                <a:cubicBezTo>
                  <a:pt x="26" y="110"/>
                  <a:pt x="26" y="110"/>
                  <a:pt x="26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6" y="110"/>
                  <a:pt x="0" y="116"/>
                  <a:pt x="0" y="123"/>
                </a:cubicBezTo>
                <a:cubicBezTo>
                  <a:pt x="0" y="130"/>
                  <a:pt x="6" y="135"/>
                  <a:pt x="13" y="135"/>
                </a:cubicBezTo>
                <a:cubicBezTo>
                  <a:pt x="59" y="135"/>
                  <a:pt x="59" y="135"/>
                  <a:pt x="59" y="135"/>
                </a:cubicBezTo>
                <a:lnTo>
                  <a:pt x="68" y="127"/>
                </a:lnTo>
                <a:close/>
                <a:moveTo>
                  <a:pt x="173" y="110"/>
                </a:moveTo>
                <a:cubicBezTo>
                  <a:pt x="161" y="110"/>
                  <a:pt x="161" y="110"/>
                  <a:pt x="161" y="110"/>
                </a:cubicBezTo>
                <a:cubicBezTo>
                  <a:pt x="161" y="94"/>
                  <a:pt x="161" y="94"/>
                  <a:pt x="161" y="94"/>
                </a:cubicBezTo>
                <a:cubicBezTo>
                  <a:pt x="136" y="119"/>
                  <a:pt x="136" y="119"/>
                  <a:pt x="136" y="119"/>
                </a:cubicBezTo>
                <a:cubicBezTo>
                  <a:pt x="173" y="119"/>
                  <a:pt x="173" y="119"/>
                  <a:pt x="173" y="119"/>
                </a:cubicBezTo>
                <a:cubicBezTo>
                  <a:pt x="176" y="119"/>
                  <a:pt x="177" y="120"/>
                  <a:pt x="177" y="123"/>
                </a:cubicBezTo>
                <a:cubicBezTo>
                  <a:pt x="177" y="125"/>
                  <a:pt x="176" y="127"/>
                  <a:pt x="173" y="127"/>
                </a:cubicBezTo>
                <a:cubicBezTo>
                  <a:pt x="127" y="127"/>
                  <a:pt x="127" y="127"/>
                  <a:pt x="127" y="127"/>
                </a:cubicBezTo>
                <a:cubicBezTo>
                  <a:pt x="119" y="135"/>
                  <a:pt x="119" y="135"/>
                  <a:pt x="119" y="135"/>
                </a:cubicBezTo>
                <a:cubicBezTo>
                  <a:pt x="173" y="135"/>
                  <a:pt x="173" y="135"/>
                  <a:pt x="173" y="135"/>
                </a:cubicBezTo>
                <a:cubicBezTo>
                  <a:pt x="180" y="135"/>
                  <a:pt x="186" y="130"/>
                  <a:pt x="186" y="123"/>
                </a:cubicBezTo>
                <a:cubicBezTo>
                  <a:pt x="186" y="116"/>
                  <a:pt x="180" y="110"/>
                  <a:pt x="173" y="1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52" name="Freeform 449"/>
          <p:cNvSpPr>
            <a:spLocks noEditPoints="1"/>
          </p:cNvSpPr>
          <p:nvPr/>
        </p:nvSpPr>
        <p:spPr bwMode="auto">
          <a:xfrm>
            <a:off x="3586575" y="1508716"/>
            <a:ext cx="283923" cy="283083"/>
          </a:xfrm>
          <a:custGeom>
            <a:avLst/>
            <a:gdLst>
              <a:gd name="T0" fmla="*/ 101 w 186"/>
              <a:gd name="T1" fmla="*/ 92 h 185"/>
              <a:gd name="T2" fmla="*/ 84 w 186"/>
              <a:gd name="T3" fmla="*/ 92 h 185"/>
              <a:gd name="T4" fmla="*/ 169 w 186"/>
              <a:gd name="T5" fmla="*/ 0 h 185"/>
              <a:gd name="T6" fmla="*/ 0 w 186"/>
              <a:gd name="T7" fmla="*/ 17 h 185"/>
              <a:gd name="T8" fmla="*/ 17 w 186"/>
              <a:gd name="T9" fmla="*/ 185 h 185"/>
              <a:gd name="T10" fmla="*/ 186 w 186"/>
              <a:gd name="T11" fmla="*/ 168 h 185"/>
              <a:gd name="T12" fmla="*/ 169 w 186"/>
              <a:gd name="T13" fmla="*/ 0 h 185"/>
              <a:gd name="T14" fmla="*/ 169 w 186"/>
              <a:gd name="T15" fmla="*/ 177 h 185"/>
              <a:gd name="T16" fmla="*/ 8 w 186"/>
              <a:gd name="T17" fmla="*/ 168 h 185"/>
              <a:gd name="T18" fmla="*/ 17 w 186"/>
              <a:gd name="T19" fmla="*/ 8 h 185"/>
              <a:gd name="T20" fmla="*/ 177 w 186"/>
              <a:gd name="T21" fmla="*/ 17 h 185"/>
              <a:gd name="T22" fmla="*/ 69 w 186"/>
              <a:gd name="T23" fmla="*/ 116 h 185"/>
              <a:gd name="T24" fmla="*/ 93 w 186"/>
              <a:gd name="T25" fmla="*/ 126 h 185"/>
              <a:gd name="T26" fmla="*/ 117 w 186"/>
              <a:gd name="T27" fmla="*/ 116 h 185"/>
              <a:gd name="T28" fmla="*/ 127 w 186"/>
              <a:gd name="T29" fmla="*/ 92 h 185"/>
              <a:gd name="T30" fmla="*/ 59 w 186"/>
              <a:gd name="T31" fmla="*/ 92 h 185"/>
              <a:gd name="T32" fmla="*/ 69 w 186"/>
              <a:gd name="T33" fmla="*/ 116 h 185"/>
              <a:gd name="T34" fmla="*/ 68 w 186"/>
              <a:gd name="T35" fmla="*/ 88 h 185"/>
              <a:gd name="T36" fmla="*/ 75 w 186"/>
              <a:gd name="T37" fmla="*/ 81 h 185"/>
              <a:gd name="T38" fmla="*/ 81 w 186"/>
              <a:gd name="T39" fmla="*/ 75 h 185"/>
              <a:gd name="T40" fmla="*/ 89 w 186"/>
              <a:gd name="T41" fmla="*/ 68 h 185"/>
              <a:gd name="T42" fmla="*/ 93 w 186"/>
              <a:gd name="T43" fmla="*/ 76 h 185"/>
              <a:gd name="T44" fmla="*/ 97 w 186"/>
              <a:gd name="T45" fmla="*/ 68 h 185"/>
              <a:gd name="T46" fmla="*/ 105 w 186"/>
              <a:gd name="T47" fmla="*/ 75 h 185"/>
              <a:gd name="T48" fmla="*/ 111 w 186"/>
              <a:gd name="T49" fmla="*/ 81 h 185"/>
              <a:gd name="T50" fmla="*/ 118 w 186"/>
              <a:gd name="T51" fmla="*/ 88 h 185"/>
              <a:gd name="T52" fmla="*/ 110 w 186"/>
              <a:gd name="T53" fmla="*/ 92 h 185"/>
              <a:gd name="T54" fmla="*/ 118 w 186"/>
              <a:gd name="T55" fmla="*/ 97 h 185"/>
              <a:gd name="T56" fmla="*/ 111 w 186"/>
              <a:gd name="T57" fmla="*/ 104 h 185"/>
              <a:gd name="T58" fmla="*/ 105 w 186"/>
              <a:gd name="T59" fmla="*/ 110 h 185"/>
              <a:gd name="T60" fmla="*/ 97 w 186"/>
              <a:gd name="T61" fmla="*/ 117 h 185"/>
              <a:gd name="T62" fmla="*/ 93 w 186"/>
              <a:gd name="T63" fmla="*/ 109 h 185"/>
              <a:gd name="T64" fmla="*/ 89 w 186"/>
              <a:gd name="T65" fmla="*/ 117 h 185"/>
              <a:gd name="T66" fmla="*/ 81 w 186"/>
              <a:gd name="T67" fmla="*/ 110 h 185"/>
              <a:gd name="T68" fmla="*/ 75 w 186"/>
              <a:gd name="T69" fmla="*/ 104 h 185"/>
              <a:gd name="T70" fmla="*/ 68 w 186"/>
              <a:gd name="T71" fmla="*/ 97 h 185"/>
              <a:gd name="T72" fmla="*/ 76 w 186"/>
              <a:gd name="T73" fmla="*/ 92 h 185"/>
              <a:gd name="T74" fmla="*/ 160 w 186"/>
              <a:gd name="T75" fmla="*/ 50 h 185"/>
              <a:gd name="T76" fmla="*/ 25 w 186"/>
              <a:gd name="T77" fmla="*/ 25 h 185"/>
              <a:gd name="T78" fmla="*/ 160 w 186"/>
              <a:gd name="T79" fmla="*/ 160 h 185"/>
              <a:gd name="T80" fmla="*/ 169 w 186"/>
              <a:gd name="T81" fmla="*/ 126 h 185"/>
              <a:gd name="T82" fmla="*/ 160 w 186"/>
              <a:gd name="T83" fmla="*/ 109 h 185"/>
              <a:gd name="T84" fmla="*/ 169 w 186"/>
              <a:gd name="T85" fmla="*/ 67 h 185"/>
              <a:gd name="T86" fmla="*/ 160 w 186"/>
              <a:gd name="T87" fmla="*/ 50 h 185"/>
              <a:gd name="T88" fmla="*/ 143 w 186"/>
              <a:gd name="T89" fmla="*/ 59 h 185"/>
              <a:gd name="T90" fmla="*/ 152 w 186"/>
              <a:gd name="T91" fmla="*/ 76 h 185"/>
              <a:gd name="T92" fmla="*/ 143 w 186"/>
              <a:gd name="T93" fmla="*/ 118 h 185"/>
              <a:gd name="T94" fmla="*/ 152 w 186"/>
              <a:gd name="T95" fmla="*/ 135 h 185"/>
              <a:gd name="T96" fmla="*/ 34 w 186"/>
              <a:gd name="T97" fmla="*/ 152 h 185"/>
              <a:gd name="T98" fmla="*/ 152 w 186"/>
              <a:gd name="T99" fmla="*/ 3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6" h="185">
                <a:moveTo>
                  <a:pt x="93" y="101"/>
                </a:moveTo>
                <a:cubicBezTo>
                  <a:pt x="98" y="101"/>
                  <a:pt x="101" y="97"/>
                  <a:pt x="101" y="92"/>
                </a:cubicBezTo>
                <a:cubicBezTo>
                  <a:pt x="101" y="88"/>
                  <a:pt x="98" y="84"/>
                  <a:pt x="93" y="84"/>
                </a:cubicBezTo>
                <a:cubicBezTo>
                  <a:pt x="88" y="84"/>
                  <a:pt x="84" y="88"/>
                  <a:pt x="84" y="92"/>
                </a:cubicBezTo>
                <a:cubicBezTo>
                  <a:pt x="84" y="97"/>
                  <a:pt x="88" y="101"/>
                  <a:pt x="93" y="101"/>
                </a:cubicBezTo>
                <a:close/>
                <a:moveTo>
                  <a:pt x="169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7"/>
                  <a:pt x="0" y="17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8"/>
                  <a:pt x="8" y="185"/>
                  <a:pt x="17" y="185"/>
                </a:cubicBezTo>
                <a:cubicBezTo>
                  <a:pt x="169" y="185"/>
                  <a:pt x="169" y="185"/>
                  <a:pt x="169" y="185"/>
                </a:cubicBezTo>
                <a:cubicBezTo>
                  <a:pt x="178" y="185"/>
                  <a:pt x="186" y="178"/>
                  <a:pt x="186" y="168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7"/>
                  <a:pt x="178" y="0"/>
                  <a:pt x="169" y="0"/>
                </a:cubicBezTo>
                <a:close/>
                <a:moveTo>
                  <a:pt x="177" y="168"/>
                </a:moveTo>
                <a:cubicBezTo>
                  <a:pt x="177" y="173"/>
                  <a:pt x="173" y="177"/>
                  <a:pt x="169" y="177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3"/>
                  <a:pt x="8" y="168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2"/>
                  <a:pt x="12" y="8"/>
                  <a:pt x="17" y="8"/>
                </a:cubicBezTo>
                <a:cubicBezTo>
                  <a:pt x="169" y="8"/>
                  <a:pt x="169" y="8"/>
                  <a:pt x="169" y="8"/>
                </a:cubicBezTo>
                <a:cubicBezTo>
                  <a:pt x="173" y="8"/>
                  <a:pt x="177" y="12"/>
                  <a:pt x="177" y="17"/>
                </a:cubicBezTo>
                <a:lnTo>
                  <a:pt x="177" y="168"/>
                </a:lnTo>
                <a:close/>
                <a:moveTo>
                  <a:pt x="69" y="116"/>
                </a:moveTo>
                <a:cubicBezTo>
                  <a:pt x="69" y="116"/>
                  <a:pt x="69" y="116"/>
                  <a:pt x="69" y="116"/>
                </a:cubicBezTo>
                <a:cubicBezTo>
                  <a:pt x="75" y="122"/>
                  <a:pt x="84" y="126"/>
                  <a:pt x="93" y="126"/>
                </a:cubicBezTo>
                <a:cubicBezTo>
                  <a:pt x="102" y="126"/>
                  <a:pt x="111" y="122"/>
                  <a:pt x="117" y="116"/>
                </a:cubicBezTo>
                <a:cubicBezTo>
                  <a:pt x="117" y="116"/>
                  <a:pt x="117" y="116"/>
                  <a:pt x="117" y="116"/>
                </a:cubicBezTo>
                <a:cubicBezTo>
                  <a:pt x="117" y="116"/>
                  <a:pt x="117" y="116"/>
                  <a:pt x="117" y="116"/>
                </a:cubicBezTo>
                <a:cubicBezTo>
                  <a:pt x="123" y="110"/>
                  <a:pt x="127" y="102"/>
                  <a:pt x="127" y="92"/>
                </a:cubicBezTo>
                <a:cubicBezTo>
                  <a:pt x="127" y="74"/>
                  <a:pt x="111" y="59"/>
                  <a:pt x="93" y="59"/>
                </a:cubicBezTo>
                <a:cubicBezTo>
                  <a:pt x="74" y="59"/>
                  <a:pt x="59" y="74"/>
                  <a:pt x="59" y="92"/>
                </a:cubicBezTo>
                <a:cubicBezTo>
                  <a:pt x="59" y="102"/>
                  <a:pt x="63" y="110"/>
                  <a:pt x="69" y="116"/>
                </a:cubicBezTo>
                <a:cubicBezTo>
                  <a:pt x="69" y="116"/>
                  <a:pt x="69" y="116"/>
                  <a:pt x="69" y="116"/>
                </a:cubicBezTo>
                <a:close/>
                <a:moveTo>
                  <a:pt x="72" y="88"/>
                </a:moveTo>
                <a:cubicBezTo>
                  <a:pt x="68" y="88"/>
                  <a:pt x="68" y="88"/>
                  <a:pt x="68" y="88"/>
                </a:cubicBezTo>
                <a:cubicBezTo>
                  <a:pt x="69" y="84"/>
                  <a:pt x="70" y="81"/>
                  <a:pt x="72" y="78"/>
                </a:cubicBezTo>
                <a:cubicBezTo>
                  <a:pt x="75" y="81"/>
                  <a:pt x="75" y="81"/>
                  <a:pt x="75" y="81"/>
                </a:cubicBezTo>
                <a:cubicBezTo>
                  <a:pt x="77" y="82"/>
                  <a:pt x="79" y="82"/>
                  <a:pt x="81" y="81"/>
                </a:cubicBezTo>
                <a:cubicBezTo>
                  <a:pt x="83" y="79"/>
                  <a:pt x="83" y="76"/>
                  <a:pt x="81" y="75"/>
                </a:cubicBezTo>
                <a:cubicBezTo>
                  <a:pt x="78" y="72"/>
                  <a:pt x="78" y="72"/>
                  <a:pt x="78" y="72"/>
                </a:cubicBezTo>
                <a:cubicBezTo>
                  <a:pt x="81" y="70"/>
                  <a:pt x="85" y="68"/>
                  <a:pt x="89" y="68"/>
                </a:cubicBezTo>
                <a:cubicBezTo>
                  <a:pt x="89" y="71"/>
                  <a:pt x="89" y="71"/>
                  <a:pt x="89" y="71"/>
                </a:cubicBezTo>
                <a:cubicBezTo>
                  <a:pt x="89" y="74"/>
                  <a:pt x="91" y="76"/>
                  <a:pt x="93" y="76"/>
                </a:cubicBezTo>
                <a:cubicBezTo>
                  <a:pt x="95" y="76"/>
                  <a:pt x="97" y="74"/>
                  <a:pt x="97" y="71"/>
                </a:cubicBezTo>
                <a:cubicBezTo>
                  <a:pt x="97" y="68"/>
                  <a:pt x="97" y="68"/>
                  <a:pt x="97" y="68"/>
                </a:cubicBezTo>
                <a:cubicBezTo>
                  <a:pt x="101" y="68"/>
                  <a:pt x="104" y="70"/>
                  <a:pt x="107" y="72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3" y="76"/>
                  <a:pt x="103" y="79"/>
                  <a:pt x="105" y="81"/>
                </a:cubicBezTo>
                <a:cubicBezTo>
                  <a:pt x="106" y="82"/>
                  <a:pt x="109" y="82"/>
                  <a:pt x="111" y="81"/>
                </a:cubicBezTo>
                <a:cubicBezTo>
                  <a:pt x="113" y="78"/>
                  <a:pt x="113" y="78"/>
                  <a:pt x="113" y="78"/>
                </a:cubicBezTo>
                <a:cubicBezTo>
                  <a:pt x="116" y="81"/>
                  <a:pt x="117" y="84"/>
                  <a:pt x="118" y="88"/>
                </a:cubicBezTo>
                <a:cubicBezTo>
                  <a:pt x="114" y="88"/>
                  <a:pt x="114" y="88"/>
                  <a:pt x="114" y="88"/>
                </a:cubicBezTo>
                <a:cubicBezTo>
                  <a:pt x="112" y="88"/>
                  <a:pt x="110" y="90"/>
                  <a:pt x="110" y="92"/>
                </a:cubicBezTo>
                <a:cubicBezTo>
                  <a:pt x="110" y="95"/>
                  <a:pt x="112" y="97"/>
                  <a:pt x="114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7" y="101"/>
                  <a:pt x="116" y="104"/>
                  <a:pt x="113" y="107"/>
                </a:cubicBezTo>
                <a:cubicBezTo>
                  <a:pt x="111" y="104"/>
                  <a:pt x="111" y="104"/>
                  <a:pt x="111" y="104"/>
                </a:cubicBezTo>
                <a:cubicBezTo>
                  <a:pt x="109" y="103"/>
                  <a:pt x="106" y="103"/>
                  <a:pt x="105" y="104"/>
                </a:cubicBezTo>
                <a:cubicBezTo>
                  <a:pt x="103" y="106"/>
                  <a:pt x="103" y="109"/>
                  <a:pt x="105" y="110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04" y="115"/>
                  <a:pt x="101" y="117"/>
                  <a:pt x="97" y="117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7" y="111"/>
                  <a:pt x="95" y="109"/>
                  <a:pt x="93" y="109"/>
                </a:cubicBezTo>
                <a:cubicBezTo>
                  <a:pt x="91" y="109"/>
                  <a:pt x="89" y="111"/>
                  <a:pt x="89" y="114"/>
                </a:cubicBezTo>
                <a:cubicBezTo>
                  <a:pt x="89" y="117"/>
                  <a:pt x="89" y="117"/>
                  <a:pt x="89" y="117"/>
                </a:cubicBezTo>
                <a:cubicBezTo>
                  <a:pt x="85" y="117"/>
                  <a:pt x="81" y="115"/>
                  <a:pt x="78" y="113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3" y="106"/>
                  <a:pt x="81" y="104"/>
                </a:cubicBezTo>
                <a:cubicBezTo>
                  <a:pt x="79" y="103"/>
                  <a:pt x="77" y="103"/>
                  <a:pt x="75" y="104"/>
                </a:cubicBezTo>
                <a:cubicBezTo>
                  <a:pt x="72" y="107"/>
                  <a:pt x="72" y="107"/>
                  <a:pt x="72" y="107"/>
                </a:cubicBezTo>
                <a:cubicBezTo>
                  <a:pt x="70" y="104"/>
                  <a:pt x="69" y="101"/>
                  <a:pt x="68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4" y="97"/>
                  <a:pt x="76" y="95"/>
                  <a:pt x="76" y="92"/>
                </a:cubicBezTo>
                <a:cubicBezTo>
                  <a:pt x="76" y="90"/>
                  <a:pt x="74" y="88"/>
                  <a:pt x="72" y="88"/>
                </a:cubicBezTo>
                <a:close/>
                <a:moveTo>
                  <a:pt x="160" y="50"/>
                </a:moveTo>
                <a:cubicBezTo>
                  <a:pt x="160" y="25"/>
                  <a:pt x="160" y="25"/>
                  <a:pt x="160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160" y="135"/>
                  <a:pt x="160" y="135"/>
                  <a:pt x="160" y="135"/>
                </a:cubicBezTo>
                <a:cubicBezTo>
                  <a:pt x="165" y="135"/>
                  <a:pt x="169" y="131"/>
                  <a:pt x="169" y="126"/>
                </a:cubicBezTo>
                <a:cubicBezTo>
                  <a:pt x="169" y="118"/>
                  <a:pt x="169" y="118"/>
                  <a:pt x="169" y="118"/>
                </a:cubicBezTo>
                <a:cubicBezTo>
                  <a:pt x="169" y="113"/>
                  <a:pt x="165" y="109"/>
                  <a:pt x="160" y="109"/>
                </a:cubicBezTo>
                <a:cubicBezTo>
                  <a:pt x="160" y="76"/>
                  <a:pt x="160" y="76"/>
                  <a:pt x="160" y="76"/>
                </a:cubicBezTo>
                <a:cubicBezTo>
                  <a:pt x="165" y="76"/>
                  <a:pt x="169" y="72"/>
                  <a:pt x="169" y="67"/>
                </a:cubicBezTo>
                <a:cubicBezTo>
                  <a:pt x="169" y="59"/>
                  <a:pt x="169" y="59"/>
                  <a:pt x="169" y="59"/>
                </a:cubicBezTo>
                <a:cubicBezTo>
                  <a:pt x="169" y="54"/>
                  <a:pt x="165" y="50"/>
                  <a:pt x="160" y="50"/>
                </a:cubicBezTo>
                <a:close/>
                <a:moveTo>
                  <a:pt x="152" y="50"/>
                </a:moveTo>
                <a:cubicBezTo>
                  <a:pt x="147" y="50"/>
                  <a:pt x="143" y="54"/>
                  <a:pt x="143" y="59"/>
                </a:cubicBezTo>
                <a:cubicBezTo>
                  <a:pt x="143" y="67"/>
                  <a:pt x="143" y="67"/>
                  <a:pt x="143" y="67"/>
                </a:cubicBezTo>
                <a:cubicBezTo>
                  <a:pt x="143" y="72"/>
                  <a:pt x="147" y="76"/>
                  <a:pt x="152" y="76"/>
                </a:cubicBezTo>
                <a:cubicBezTo>
                  <a:pt x="152" y="109"/>
                  <a:pt x="152" y="109"/>
                  <a:pt x="152" y="109"/>
                </a:cubicBezTo>
                <a:cubicBezTo>
                  <a:pt x="147" y="109"/>
                  <a:pt x="143" y="113"/>
                  <a:pt x="143" y="118"/>
                </a:cubicBezTo>
                <a:cubicBezTo>
                  <a:pt x="143" y="126"/>
                  <a:pt x="143" y="126"/>
                  <a:pt x="143" y="126"/>
                </a:cubicBezTo>
                <a:cubicBezTo>
                  <a:pt x="143" y="131"/>
                  <a:pt x="147" y="135"/>
                  <a:pt x="152" y="135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34" y="33"/>
                  <a:pt x="34" y="33"/>
                  <a:pt x="34" y="33"/>
                </a:cubicBezTo>
                <a:cubicBezTo>
                  <a:pt x="152" y="33"/>
                  <a:pt x="152" y="33"/>
                  <a:pt x="152" y="33"/>
                </a:cubicBezTo>
                <a:lnTo>
                  <a:pt x="152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51" name="Freeform 409"/>
          <p:cNvSpPr>
            <a:spLocks noEditPoints="1"/>
          </p:cNvSpPr>
          <p:nvPr/>
        </p:nvSpPr>
        <p:spPr bwMode="auto">
          <a:xfrm>
            <a:off x="4022767" y="912806"/>
            <a:ext cx="292751" cy="206945"/>
          </a:xfrm>
          <a:custGeom>
            <a:avLst/>
            <a:gdLst>
              <a:gd name="T0" fmla="*/ 187 w 191"/>
              <a:gd name="T1" fmla="*/ 39 h 135"/>
              <a:gd name="T2" fmla="*/ 153 w 191"/>
              <a:gd name="T3" fmla="*/ 18 h 135"/>
              <a:gd name="T4" fmla="*/ 160 w 191"/>
              <a:gd name="T5" fmla="*/ 29 h 135"/>
              <a:gd name="T6" fmla="*/ 179 w 191"/>
              <a:gd name="T7" fmla="*/ 42 h 135"/>
              <a:gd name="T8" fmla="*/ 177 w 191"/>
              <a:gd name="T9" fmla="*/ 53 h 135"/>
              <a:gd name="T10" fmla="*/ 162 w 191"/>
              <a:gd name="T11" fmla="*/ 68 h 135"/>
              <a:gd name="T12" fmla="*/ 162 w 191"/>
              <a:gd name="T13" fmla="*/ 67 h 135"/>
              <a:gd name="T14" fmla="*/ 95 w 191"/>
              <a:gd name="T15" fmla="*/ 0 h 135"/>
              <a:gd name="T16" fmla="*/ 27 w 191"/>
              <a:gd name="T17" fmla="*/ 67 h 135"/>
              <a:gd name="T18" fmla="*/ 35 w 191"/>
              <a:gd name="T19" fmla="*/ 99 h 135"/>
              <a:gd name="T20" fmla="*/ 11 w 191"/>
              <a:gd name="T21" fmla="*/ 84 h 135"/>
              <a:gd name="T22" fmla="*/ 13 w 191"/>
              <a:gd name="T23" fmla="*/ 73 h 135"/>
              <a:gd name="T24" fmla="*/ 19 w 191"/>
              <a:gd name="T25" fmla="*/ 65 h 135"/>
              <a:gd name="T26" fmla="*/ 20 w 191"/>
              <a:gd name="T27" fmla="*/ 53 h 135"/>
              <a:gd name="T28" fmla="*/ 3 w 191"/>
              <a:gd name="T29" fmla="*/ 87 h 135"/>
              <a:gd name="T30" fmla="*/ 41 w 191"/>
              <a:gd name="T31" fmla="*/ 108 h 135"/>
              <a:gd name="T32" fmla="*/ 95 w 191"/>
              <a:gd name="T33" fmla="*/ 135 h 135"/>
              <a:gd name="T34" fmla="*/ 161 w 191"/>
              <a:gd name="T35" fmla="*/ 79 h 135"/>
              <a:gd name="T36" fmla="*/ 187 w 191"/>
              <a:gd name="T37" fmla="*/ 39 h 135"/>
              <a:gd name="T38" fmla="*/ 95 w 191"/>
              <a:gd name="T39" fmla="*/ 126 h 135"/>
              <a:gd name="T40" fmla="*/ 53 w 191"/>
              <a:gd name="T41" fmla="*/ 109 h 135"/>
              <a:gd name="T42" fmla="*/ 58 w 191"/>
              <a:gd name="T43" fmla="*/ 109 h 135"/>
              <a:gd name="T44" fmla="*/ 106 w 191"/>
              <a:gd name="T45" fmla="*/ 103 h 135"/>
              <a:gd name="T46" fmla="*/ 151 w 191"/>
              <a:gd name="T47" fmla="*/ 86 h 135"/>
              <a:gd name="T48" fmla="*/ 95 w 191"/>
              <a:gd name="T49" fmla="*/ 126 h 135"/>
              <a:gd name="T50" fmla="*/ 153 w 191"/>
              <a:gd name="T51" fmla="*/ 74 h 135"/>
              <a:gd name="T52" fmla="*/ 104 w 191"/>
              <a:gd name="T53" fmla="*/ 95 h 135"/>
              <a:gd name="T54" fmla="*/ 58 w 191"/>
              <a:gd name="T55" fmla="*/ 101 h 135"/>
              <a:gd name="T56" fmla="*/ 46 w 191"/>
              <a:gd name="T57" fmla="*/ 100 h 135"/>
              <a:gd name="T58" fmla="*/ 36 w 191"/>
              <a:gd name="T59" fmla="*/ 67 h 135"/>
              <a:gd name="T60" fmla="*/ 95 w 191"/>
              <a:gd name="T61" fmla="*/ 8 h 135"/>
              <a:gd name="T62" fmla="*/ 154 w 191"/>
              <a:gd name="T63" fmla="*/ 67 h 135"/>
              <a:gd name="T64" fmla="*/ 153 w 191"/>
              <a:gd name="T65" fmla="*/ 7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1" h="135">
                <a:moveTo>
                  <a:pt x="187" y="39"/>
                </a:moveTo>
                <a:cubicBezTo>
                  <a:pt x="184" y="29"/>
                  <a:pt x="171" y="21"/>
                  <a:pt x="153" y="18"/>
                </a:cubicBezTo>
                <a:cubicBezTo>
                  <a:pt x="156" y="22"/>
                  <a:pt x="158" y="25"/>
                  <a:pt x="160" y="29"/>
                </a:cubicBezTo>
                <a:cubicBezTo>
                  <a:pt x="170" y="32"/>
                  <a:pt x="177" y="36"/>
                  <a:pt x="179" y="42"/>
                </a:cubicBezTo>
                <a:cubicBezTo>
                  <a:pt x="180" y="45"/>
                  <a:pt x="179" y="49"/>
                  <a:pt x="177" y="53"/>
                </a:cubicBezTo>
                <a:cubicBezTo>
                  <a:pt x="174" y="58"/>
                  <a:pt x="169" y="63"/>
                  <a:pt x="162" y="68"/>
                </a:cubicBezTo>
                <a:cubicBezTo>
                  <a:pt x="162" y="68"/>
                  <a:pt x="162" y="68"/>
                  <a:pt x="162" y="67"/>
                </a:cubicBezTo>
                <a:cubicBezTo>
                  <a:pt x="162" y="30"/>
                  <a:pt x="132" y="0"/>
                  <a:pt x="95" y="0"/>
                </a:cubicBezTo>
                <a:cubicBezTo>
                  <a:pt x="58" y="0"/>
                  <a:pt x="27" y="30"/>
                  <a:pt x="27" y="67"/>
                </a:cubicBezTo>
                <a:cubicBezTo>
                  <a:pt x="27" y="79"/>
                  <a:pt x="30" y="89"/>
                  <a:pt x="35" y="99"/>
                </a:cubicBezTo>
                <a:cubicBezTo>
                  <a:pt x="22" y="96"/>
                  <a:pt x="13" y="91"/>
                  <a:pt x="11" y="84"/>
                </a:cubicBezTo>
                <a:cubicBezTo>
                  <a:pt x="10" y="81"/>
                  <a:pt x="11" y="77"/>
                  <a:pt x="13" y="73"/>
                </a:cubicBezTo>
                <a:cubicBezTo>
                  <a:pt x="15" y="71"/>
                  <a:pt x="17" y="68"/>
                  <a:pt x="19" y="65"/>
                </a:cubicBezTo>
                <a:cubicBezTo>
                  <a:pt x="19" y="61"/>
                  <a:pt x="20" y="57"/>
                  <a:pt x="20" y="53"/>
                </a:cubicBezTo>
                <a:cubicBezTo>
                  <a:pt x="7" y="64"/>
                  <a:pt x="0" y="76"/>
                  <a:pt x="3" y="87"/>
                </a:cubicBezTo>
                <a:cubicBezTo>
                  <a:pt x="6" y="98"/>
                  <a:pt x="21" y="106"/>
                  <a:pt x="41" y="108"/>
                </a:cubicBezTo>
                <a:cubicBezTo>
                  <a:pt x="54" y="124"/>
                  <a:pt x="73" y="135"/>
                  <a:pt x="95" y="135"/>
                </a:cubicBezTo>
                <a:cubicBezTo>
                  <a:pt x="128" y="135"/>
                  <a:pt x="155" y="111"/>
                  <a:pt x="161" y="79"/>
                </a:cubicBezTo>
                <a:cubicBezTo>
                  <a:pt x="180" y="67"/>
                  <a:pt x="191" y="52"/>
                  <a:pt x="187" y="39"/>
                </a:cubicBezTo>
                <a:close/>
                <a:moveTo>
                  <a:pt x="95" y="126"/>
                </a:moveTo>
                <a:cubicBezTo>
                  <a:pt x="79" y="126"/>
                  <a:pt x="64" y="120"/>
                  <a:pt x="53" y="109"/>
                </a:cubicBezTo>
                <a:cubicBezTo>
                  <a:pt x="55" y="109"/>
                  <a:pt x="56" y="109"/>
                  <a:pt x="58" y="109"/>
                </a:cubicBezTo>
                <a:cubicBezTo>
                  <a:pt x="72" y="109"/>
                  <a:pt x="89" y="107"/>
                  <a:pt x="106" y="103"/>
                </a:cubicBezTo>
                <a:cubicBezTo>
                  <a:pt x="123" y="99"/>
                  <a:pt x="138" y="93"/>
                  <a:pt x="151" y="86"/>
                </a:cubicBezTo>
                <a:cubicBezTo>
                  <a:pt x="143" y="109"/>
                  <a:pt x="121" y="126"/>
                  <a:pt x="95" y="126"/>
                </a:cubicBezTo>
                <a:close/>
                <a:moveTo>
                  <a:pt x="153" y="74"/>
                </a:moveTo>
                <a:cubicBezTo>
                  <a:pt x="141" y="82"/>
                  <a:pt x="124" y="90"/>
                  <a:pt x="104" y="95"/>
                </a:cubicBezTo>
                <a:cubicBezTo>
                  <a:pt x="88" y="99"/>
                  <a:pt x="72" y="101"/>
                  <a:pt x="58" y="101"/>
                </a:cubicBezTo>
                <a:cubicBezTo>
                  <a:pt x="54" y="101"/>
                  <a:pt x="50" y="101"/>
                  <a:pt x="46" y="100"/>
                </a:cubicBezTo>
                <a:cubicBezTo>
                  <a:pt x="40" y="91"/>
                  <a:pt x="36" y="80"/>
                  <a:pt x="36" y="67"/>
                </a:cubicBezTo>
                <a:cubicBezTo>
                  <a:pt x="36" y="35"/>
                  <a:pt x="62" y="8"/>
                  <a:pt x="95" y="8"/>
                </a:cubicBezTo>
                <a:cubicBezTo>
                  <a:pt x="127" y="8"/>
                  <a:pt x="154" y="35"/>
                  <a:pt x="154" y="67"/>
                </a:cubicBezTo>
                <a:cubicBezTo>
                  <a:pt x="154" y="70"/>
                  <a:pt x="154" y="72"/>
                  <a:pt x="153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55" name="Freeform 226"/>
          <p:cNvSpPr>
            <a:spLocks noEditPoints="1"/>
          </p:cNvSpPr>
          <p:nvPr/>
        </p:nvSpPr>
        <p:spPr bwMode="auto">
          <a:xfrm>
            <a:off x="3244000" y="3481737"/>
            <a:ext cx="288066" cy="260024"/>
          </a:xfrm>
          <a:custGeom>
            <a:avLst/>
            <a:gdLst>
              <a:gd name="T0" fmla="*/ 169 w 186"/>
              <a:gd name="T1" fmla="*/ 59 h 168"/>
              <a:gd name="T2" fmla="*/ 169 w 186"/>
              <a:gd name="T3" fmla="*/ 12 h 168"/>
              <a:gd name="T4" fmla="*/ 156 w 186"/>
              <a:gd name="T5" fmla="*/ 0 h 168"/>
              <a:gd name="T6" fmla="*/ 144 w 186"/>
              <a:gd name="T7" fmla="*/ 12 h 168"/>
              <a:gd name="T8" fmla="*/ 144 w 186"/>
              <a:gd name="T9" fmla="*/ 16 h 168"/>
              <a:gd name="T10" fmla="*/ 21 w 186"/>
              <a:gd name="T11" fmla="*/ 55 h 168"/>
              <a:gd name="T12" fmla="*/ 17 w 186"/>
              <a:gd name="T13" fmla="*/ 54 h 168"/>
              <a:gd name="T14" fmla="*/ 9 w 186"/>
              <a:gd name="T15" fmla="*/ 54 h 168"/>
              <a:gd name="T16" fmla="*/ 0 w 186"/>
              <a:gd name="T17" fmla="*/ 63 h 168"/>
              <a:gd name="T18" fmla="*/ 0 w 186"/>
              <a:gd name="T19" fmla="*/ 105 h 168"/>
              <a:gd name="T20" fmla="*/ 9 w 186"/>
              <a:gd name="T21" fmla="*/ 113 h 168"/>
              <a:gd name="T22" fmla="*/ 17 w 186"/>
              <a:gd name="T23" fmla="*/ 113 h 168"/>
              <a:gd name="T24" fmla="*/ 21 w 186"/>
              <a:gd name="T25" fmla="*/ 113 h 168"/>
              <a:gd name="T26" fmla="*/ 41 w 186"/>
              <a:gd name="T27" fmla="*/ 119 h 168"/>
              <a:gd name="T28" fmla="*/ 39 w 186"/>
              <a:gd name="T29" fmla="*/ 124 h 168"/>
              <a:gd name="T30" fmla="*/ 50 w 186"/>
              <a:gd name="T31" fmla="*/ 145 h 168"/>
              <a:gd name="T32" fmla="*/ 94 w 186"/>
              <a:gd name="T33" fmla="*/ 159 h 168"/>
              <a:gd name="T34" fmla="*/ 116 w 186"/>
              <a:gd name="T35" fmla="*/ 148 h 168"/>
              <a:gd name="T36" fmla="*/ 117 w 186"/>
              <a:gd name="T37" fmla="*/ 144 h 168"/>
              <a:gd name="T38" fmla="*/ 144 w 186"/>
              <a:gd name="T39" fmla="*/ 152 h 168"/>
              <a:gd name="T40" fmla="*/ 144 w 186"/>
              <a:gd name="T41" fmla="*/ 156 h 168"/>
              <a:gd name="T42" fmla="*/ 156 w 186"/>
              <a:gd name="T43" fmla="*/ 168 h 168"/>
              <a:gd name="T44" fmla="*/ 169 w 186"/>
              <a:gd name="T45" fmla="*/ 156 h 168"/>
              <a:gd name="T46" fmla="*/ 169 w 186"/>
              <a:gd name="T47" fmla="*/ 109 h 168"/>
              <a:gd name="T48" fmla="*/ 186 w 186"/>
              <a:gd name="T49" fmla="*/ 92 h 168"/>
              <a:gd name="T50" fmla="*/ 186 w 186"/>
              <a:gd name="T51" fmla="*/ 76 h 168"/>
              <a:gd name="T52" fmla="*/ 169 w 186"/>
              <a:gd name="T53" fmla="*/ 59 h 168"/>
              <a:gd name="T54" fmla="*/ 17 w 186"/>
              <a:gd name="T55" fmla="*/ 105 h 168"/>
              <a:gd name="T56" fmla="*/ 9 w 186"/>
              <a:gd name="T57" fmla="*/ 105 h 168"/>
              <a:gd name="T58" fmla="*/ 9 w 186"/>
              <a:gd name="T59" fmla="*/ 63 h 168"/>
              <a:gd name="T60" fmla="*/ 17 w 186"/>
              <a:gd name="T61" fmla="*/ 63 h 168"/>
              <a:gd name="T62" fmla="*/ 17 w 186"/>
              <a:gd name="T63" fmla="*/ 105 h 168"/>
              <a:gd name="T64" fmla="*/ 108 w 186"/>
              <a:gd name="T65" fmla="*/ 146 h 168"/>
              <a:gd name="T66" fmla="*/ 97 w 186"/>
              <a:gd name="T67" fmla="*/ 151 h 168"/>
              <a:gd name="T68" fmla="*/ 53 w 186"/>
              <a:gd name="T69" fmla="*/ 137 h 168"/>
              <a:gd name="T70" fmla="*/ 47 w 186"/>
              <a:gd name="T71" fmla="*/ 127 h 168"/>
              <a:gd name="T72" fmla="*/ 49 w 186"/>
              <a:gd name="T73" fmla="*/ 122 h 168"/>
              <a:gd name="T74" fmla="*/ 109 w 186"/>
              <a:gd name="T75" fmla="*/ 141 h 168"/>
              <a:gd name="T76" fmla="*/ 108 w 186"/>
              <a:gd name="T77" fmla="*/ 146 h 168"/>
              <a:gd name="T78" fmla="*/ 144 w 186"/>
              <a:gd name="T79" fmla="*/ 143 h 168"/>
              <a:gd name="T80" fmla="*/ 26 w 186"/>
              <a:gd name="T81" fmla="*/ 105 h 168"/>
              <a:gd name="T82" fmla="*/ 26 w 186"/>
              <a:gd name="T83" fmla="*/ 105 h 168"/>
              <a:gd name="T84" fmla="*/ 26 w 186"/>
              <a:gd name="T85" fmla="*/ 63 h 168"/>
              <a:gd name="T86" fmla="*/ 26 w 186"/>
              <a:gd name="T87" fmla="*/ 63 h 168"/>
              <a:gd name="T88" fmla="*/ 144 w 186"/>
              <a:gd name="T89" fmla="*/ 25 h 168"/>
              <a:gd name="T90" fmla="*/ 144 w 186"/>
              <a:gd name="T91" fmla="*/ 143 h 168"/>
              <a:gd name="T92" fmla="*/ 161 w 186"/>
              <a:gd name="T93" fmla="*/ 156 h 168"/>
              <a:gd name="T94" fmla="*/ 156 w 186"/>
              <a:gd name="T95" fmla="*/ 160 h 168"/>
              <a:gd name="T96" fmla="*/ 152 w 186"/>
              <a:gd name="T97" fmla="*/ 156 h 168"/>
              <a:gd name="T98" fmla="*/ 152 w 186"/>
              <a:gd name="T99" fmla="*/ 12 h 168"/>
              <a:gd name="T100" fmla="*/ 156 w 186"/>
              <a:gd name="T101" fmla="*/ 8 h 168"/>
              <a:gd name="T102" fmla="*/ 161 w 186"/>
              <a:gd name="T103" fmla="*/ 12 h 168"/>
              <a:gd name="T104" fmla="*/ 161 w 186"/>
              <a:gd name="T105" fmla="*/ 156 h 168"/>
              <a:gd name="T106" fmla="*/ 177 w 186"/>
              <a:gd name="T107" fmla="*/ 92 h 168"/>
              <a:gd name="T108" fmla="*/ 169 w 186"/>
              <a:gd name="T109" fmla="*/ 101 h 168"/>
              <a:gd name="T110" fmla="*/ 169 w 186"/>
              <a:gd name="T111" fmla="*/ 67 h 168"/>
              <a:gd name="T112" fmla="*/ 177 w 186"/>
              <a:gd name="T113" fmla="*/ 76 h 168"/>
              <a:gd name="T114" fmla="*/ 177 w 186"/>
              <a:gd name="T115" fmla="*/ 9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6" h="168">
                <a:moveTo>
                  <a:pt x="169" y="59"/>
                </a:moveTo>
                <a:cubicBezTo>
                  <a:pt x="169" y="12"/>
                  <a:pt x="169" y="12"/>
                  <a:pt x="169" y="12"/>
                </a:cubicBezTo>
                <a:cubicBezTo>
                  <a:pt x="169" y="5"/>
                  <a:pt x="163" y="0"/>
                  <a:pt x="156" y="0"/>
                </a:cubicBezTo>
                <a:cubicBezTo>
                  <a:pt x="149" y="0"/>
                  <a:pt x="144" y="5"/>
                  <a:pt x="144" y="12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21" y="55"/>
                  <a:pt x="21" y="55"/>
                  <a:pt x="21" y="55"/>
                </a:cubicBezTo>
                <a:cubicBezTo>
                  <a:pt x="20" y="55"/>
                  <a:pt x="19" y="54"/>
                  <a:pt x="1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8"/>
                  <a:pt x="0" y="63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0"/>
                  <a:pt x="4" y="113"/>
                  <a:pt x="9" y="113"/>
                </a:cubicBezTo>
                <a:cubicBezTo>
                  <a:pt x="17" y="113"/>
                  <a:pt x="17" y="113"/>
                  <a:pt x="17" y="113"/>
                </a:cubicBezTo>
                <a:cubicBezTo>
                  <a:pt x="19" y="113"/>
                  <a:pt x="20" y="113"/>
                  <a:pt x="21" y="113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9" y="124"/>
                  <a:pt x="39" y="124"/>
                  <a:pt x="39" y="124"/>
                </a:cubicBezTo>
                <a:cubicBezTo>
                  <a:pt x="36" y="133"/>
                  <a:pt x="41" y="142"/>
                  <a:pt x="50" y="145"/>
                </a:cubicBezTo>
                <a:cubicBezTo>
                  <a:pt x="94" y="159"/>
                  <a:pt x="94" y="159"/>
                  <a:pt x="94" y="159"/>
                </a:cubicBezTo>
                <a:cubicBezTo>
                  <a:pt x="103" y="162"/>
                  <a:pt x="113" y="157"/>
                  <a:pt x="116" y="148"/>
                </a:cubicBezTo>
                <a:cubicBezTo>
                  <a:pt x="117" y="144"/>
                  <a:pt x="117" y="144"/>
                  <a:pt x="117" y="144"/>
                </a:cubicBezTo>
                <a:cubicBezTo>
                  <a:pt x="144" y="152"/>
                  <a:pt x="144" y="152"/>
                  <a:pt x="144" y="152"/>
                </a:cubicBezTo>
                <a:cubicBezTo>
                  <a:pt x="144" y="156"/>
                  <a:pt x="144" y="156"/>
                  <a:pt x="144" y="156"/>
                </a:cubicBezTo>
                <a:cubicBezTo>
                  <a:pt x="144" y="163"/>
                  <a:pt x="149" y="168"/>
                  <a:pt x="156" y="168"/>
                </a:cubicBezTo>
                <a:cubicBezTo>
                  <a:pt x="163" y="168"/>
                  <a:pt x="169" y="163"/>
                  <a:pt x="169" y="156"/>
                </a:cubicBezTo>
                <a:cubicBezTo>
                  <a:pt x="169" y="109"/>
                  <a:pt x="169" y="109"/>
                  <a:pt x="169" y="109"/>
                </a:cubicBezTo>
                <a:cubicBezTo>
                  <a:pt x="178" y="109"/>
                  <a:pt x="186" y="102"/>
                  <a:pt x="186" y="92"/>
                </a:cubicBezTo>
                <a:cubicBezTo>
                  <a:pt x="186" y="76"/>
                  <a:pt x="186" y="76"/>
                  <a:pt x="186" y="76"/>
                </a:cubicBezTo>
                <a:cubicBezTo>
                  <a:pt x="186" y="66"/>
                  <a:pt x="178" y="59"/>
                  <a:pt x="169" y="59"/>
                </a:cubicBezTo>
                <a:close/>
                <a:moveTo>
                  <a:pt x="17" y="105"/>
                </a:moveTo>
                <a:cubicBezTo>
                  <a:pt x="9" y="105"/>
                  <a:pt x="9" y="105"/>
                  <a:pt x="9" y="105"/>
                </a:cubicBezTo>
                <a:cubicBezTo>
                  <a:pt x="9" y="63"/>
                  <a:pt x="9" y="63"/>
                  <a:pt x="9" y="63"/>
                </a:cubicBezTo>
                <a:cubicBezTo>
                  <a:pt x="17" y="63"/>
                  <a:pt x="17" y="63"/>
                  <a:pt x="17" y="63"/>
                </a:cubicBezTo>
                <a:lnTo>
                  <a:pt x="17" y="105"/>
                </a:lnTo>
                <a:close/>
                <a:moveTo>
                  <a:pt x="108" y="146"/>
                </a:moveTo>
                <a:cubicBezTo>
                  <a:pt x="106" y="150"/>
                  <a:pt x="101" y="153"/>
                  <a:pt x="97" y="151"/>
                </a:cubicBezTo>
                <a:cubicBezTo>
                  <a:pt x="53" y="137"/>
                  <a:pt x="53" y="137"/>
                  <a:pt x="53" y="137"/>
                </a:cubicBezTo>
                <a:cubicBezTo>
                  <a:pt x="48" y="136"/>
                  <a:pt x="46" y="131"/>
                  <a:pt x="47" y="127"/>
                </a:cubicBezTo>
                <a:cubicBezTo>
                  <a:pt x="49" y="122"/>
                  <a:pt x="49" y="122"/>
                  <a:pt x="49" y="122"/>
                </a:cubicBezTo>
                <a:cubicBezTo>
                  <a:pt x="109" y="141"/>
                  <a:pt x="109" y="141"/>
                  <a:pt x="109" y="141"/>
                </a:cubicBezTo>
                <a:lnTo>
                  <a:pt x="108" y="146"/>
                </a:lnTo>
                <a:close/>
                <a:moveTo>
                  <a:pt x="144" y="143"/>
                </a:moveTo>
                <a:cubicBezTo>
                  <a:pt x="26" y="105"/>
                  <a:pt x="26" y="105"/>
                  <a:pt x="26" y="105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144" y="25"/>
                  <a:pt x="144" y="25"/>
                  <a:pt x="144" y="25"/>
                </a:cubicBezTo>
                <a:lnTo>
                  <a:pt x="144" y="143"/>
                </a:lnTo>
                <a:close/>
                <a:moveTo>
                  <a:pt x="161" y="156"/>
                </a:moveTo>
                <a:cubicBezTo>
                  <a:pt x="161" y="158"/>
                  <a:pt x="159" y="160"/>
                  <a:pt x="156" y="160"/>
                </a:cubicBezTo>
                <a:cubicBezTo>
                  <a:pt x="154" y="160"/>
                  <a:pt x="152" y="158"/>
                  <a:pt x="152" y="156"/>
                </a:cubicBezTo>
                <a:cubicBezTo>
                  <a:pt x="152" y="12"/>
                  <a:pt x="152" y="12"/>
                  <a:pt x="152" y="12"/>
                </a:cubicBezTo>
                <a:cubicBezTo>
                  <a:pt x="152" y="10"/>
                  <a:pt x="154" y="8"/>
                  <a:pt x="156" y="8"/>
                </a:cubicBezTo>
                <a:cubicBezTo>
                  <a:pt x="159" y="8"/>
                  <a:pt x="161" y="10"/>
                  <a:pt x="161" y="12"/>
                </a:cubicBezTo>
                <a:lnTo>
                  <a:pt x="161" y="156"/>
                </a:lnTo>
                <a:close/>
                <a:moveTo>
                  <a:pt x="177" y="92"/>
                </a:moveTo>
                <a:cubicBezTo>
                  <a:pt x="177" y="97"/>
                  <a:pt x="174" y="101"/>
                  <a:pt x="169" y="101"/>
                </a:cubicBezTo>
                <a:cubicBezTo>
                  <a:pt x="169" y="67"/>
                  <a:pt x="169" y="67"/>
                  <a:pt x="169" y="67"/>
                </a:cubicBezTo>
                <a:cubicBezTo>
                  <a:pt x="174" y="67"/>
                  <a:pt x="177" y="71"/>
                  <a:pt x="177" y="76"/>
                </a:cubicBezTo>
                <a:lnTo>
                  <a:pt x="177" y="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sp>
        <p:nvSpPr>
          <p:cNvPr id="56" name="Freeform 513"/>
          <p:cNvSpPr>
            <a:spLocks noEditPoints="1"/>
          </p:cNvSpPr>
          <p:nvPr/>
        </p:nvSpPr>
        <p:spPr bwMode="auto">
          <a:xfrm>
            <a:off x="3137895" y="4126582"/>
            <a:ext cx="290643" cy="283083"/>
          </a:xfrm>
          <a:custGeom>
            <a:avLst/>
            <a:gdLst>
              <a:gd name="T0" fmla="*/ 0 w 190"/>
              <a:gd name="T1" fmla="*/ 185 h 185"/>
              <a:gd name="T2" fmla="*/ 77 w 190"/>
              <a:gd name="T3" fmla="*/ 153 h 185"/>
              <a:gd name="T4" fmla="*/ 15 w 190"/>
              <a:gd name="T5" fmla="*/ 170 h 185"/>
              <a:gd name="T6" fmla="*/ 38 w 190"/>
              <a:gd name="T7" fmla="*/ 143 h 185"/>
              <a:gd name="T8" fmla="*/ 15 w 190"/>
              <a:gd name="T9" fmla="*/ 170 h 185"/>
              <a:gd name="T10" fmla="*/ 118 w 190"/>
              <a:gd name="T11" fmla="*/ 97 h 185"/>
              <a:gd name="T12" fmla="*/ 109 w 190"/>
              <a:gd name="T13" fmla="*/ 97 h 185"/>
              <a:gd name="T14" fmla="*/ 184 w 190"/>
              <a:gd name="T15" fmla="*/ 1 h 185"/>
              <a:gd name="T16" fmla="*/ 88 w 190"/>
              <a:gd name="T17" fmla="*/ 38 h 185"/>
              <a:gd name="T18" fmla="*/ 10 w 190"/>
              <a:gd name="T19" fmla="*/ 91 h 185"/>
              <a:gd name="T20" fmla="*/ 52 w 190"/>
              <a:gd name="T21" fmla="*/ 133 h 185"/>
              <a:gd name="T22" fmla="*/ 82 w 190"/>
              <a:gd name="T23" fmla="*/ 143 h 185"/>
              <a:gd name="T24" fmla="*/ 117 w 190"/>
              <a:gd name="T25" fmla="*/ 127 h 185"/>
              <a:gd name="T26" fmla="*/ 184 w 190"/>
              <a:gd name="T27" fmla="*/ 1 h 185"/>
              <a:gd name="T28" fmla="*/ 98 w 190"/>
              <a:gd name="T29" fmla="*/ 155 h 185"/>
              <a:gd name="T30" fmla="*/ 82 w 190"/>
              <a:gd name="T31" fmla="*/ 134 h 185"/>
              <a:gd name="T32" fmla="*/ 75 w 190"/>
              <a:gd name="T33" fmla="*/ 135 h 185"/>
              <a:gd name="T34" fmla="*/ 50 w 190"/>
              <a:gd name="T35" fmla="*/ 105 h 185"/>
              <a:gd name="T36" fmla="*/ 30 w 190"/>
              <a:gd name="T37" fmla="*/ 87 h 185"/>
              <a:gd name="T38" fmla="*/ 61 w 190"/>
              <a:gd name="T39" fmla="*/ 75 h 185"/>
              <a:gd name="T40" fmla="*/ 109 w 190"/>
              <a:gd name="T41" fmla="*/ 125 h 185"/>
              <a:gd name="T42" fmla="*/ 134 w 190"/>
              <a:gd name="T43" fmla="*/ 99 h 185"/>
              <a:gd name="T44" fmla="*/ 67 w 190"/>
              <a:gd name="T45" fmla="*/ 70 h 185"/>
              <a:gd name="T46" fmla="*/ 94 w 190"/>
              <a:gd name="T47" fmla="*/ 44 h 185"/>
              <a:gd name="T48" fmla="*/ 141 w 190"/>
              <a:gd name="T49" fmla="*/ 91 h 185"/>
              <a:gd name="T50" fmla="*/ 84 w 190"/>
              <a:gd name="T51" fmla="*/ 72 h 185"/>
              <a:gd name="T52" fmla="*/ 92 w 190"/>
              <a:gd name="T53" fmla="*/ 72 h 185"/>
              <a:gd name="T54" fmla="*/ 139 w 190"/>
              <a:gd name="T55" fmla="*/ 59 h 185"/>
              <a:gd name="T56" fmla="*/ 139 w 190"/>
              <a:gd name="T57" fmla="*/ 34 h 185"/>
              <a:gd name="T58" fmla="*/ 139 w 190"/>
              <a:gd name="T59" fmla="*/ 59 h 185"/>
              <a:gd name="T60" fmla="*/ 143 w 190"/>
              <a:gd name="T61" fmla="*/ 46 h 185"/>
              <a:gd name="T62" fmla="*/ 135 w 190"/>
              <a:gd name="T63" fmla="*/ 46 h 185"/>
              <a:gd name="T64" fmla="*/ 101 w 190"/>
              <a:gd name="T65" fmla="*/ 88 h 185"/>
              <a:gd name="T66" fmla="*/ 101 w 190"/>
              <a:gd name="T67" fmla="*/ 80 h 185"/>
              <a:gd name="T68" fmla="*/ 101 w 190"/>
              <a:gd name="T69" fmla="*/ 8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0" h="185">
                <a:moveTo>
                  <a:pt x="32" y="104"/>
                </a:moveTo>
                <a:cubicBezTo>
                  <a:pt x="0" y="185"/>
                  <a:pt x="0" y="185"/>
                  <a:pt x="0" y="185"/>
                </a:cubicBezTo>
                <a:cubicBezTo>
                  <a:pt x="82" y="153"/>
                  <a:pt x="82" y="153"/>
                  <a:pt x="82" y="153"/>
                </a:cubicBezTo>
                <a:cubicBezTo>
                  <a:pt x="80" y="153"/>
                  <a:pt x="79" y="153"/>
                  <a:pt x="77" y="153"/>
                </a:cubicBezTo>
                <a:cubicBezTo>
                  <a:pt x="52" y="153"/>
                  <a:pt x="29" y="129"/>
                  <a:pt x="32" y="104"/>
                </a:cubicBezTo>
                <a:close/>
                <a:moveTo>
                  <a:pt x="15" y="170"/>
                </a:moveTo>
                <a:cubicBezTo>
                  <a:pt x="30" y="132"/>
                  <a:pt x="30" y="132"/>
                  <a:pt x="30" y="132"/>
                </a:cubicBezTo>
                <a:cubicBezTo>
                  <a:pt x="32" y="136"/>
                  <a:pt x="35" y="140"/>
                  <a:pt x="38" y="143"/>
                </a:cubicBezTo>
                <a:cubicBezTo>
                  <a:pt x="42" y="148"/>
                  <a:pt x="47" y="152"/>
                  <a:pt x="53" y="155"/>
                </a:cubicBezTo>
                <a:lnTo>
                  <a:pt x="15" y="170"/>
                </a:lnTo>
                <a:close/>
                <a:moveTo>
                  <a:pt x="113" y="101"/>
                </a:moveTo>
                <a:cubicBezTo>
                  <a:pt x="116" y="101"/>
                  <a:pt x="118" y="99"/>
                  <a:pt x="118" y="97"/>
                </a:cubicBezTo>
                <a:cubicBezTo>
                  <a:pt x="118" y="95"/>
                  <a:pt x="116" y="93"/>
                  <a:pt x="113" y="93"/>
                </a:cubicBezTo>
                <a:cubicBezTo>
                  <a:pt x="111" y="93"/>
                  <a:pt x="109" y="95"/>
                  <a:pt x="109" y="97"/>
                </a:cubicBezTo>
                <a:cubicBezTo>
                  <a:pt x="109" y="99"/>
                  <a:pt x="111" y="101"/>
                  <a:pt x="113" y="101"/>
                </a:cubicBezTo>
                <a:close/>
                <a:moveTo>
                  <a:pt x="184" y="1"/>
                </a:moveTo>
                <a:cubicBezTo>
                  <a:pt x="183" y="0"/>
                  <a:pt x="180" y="0"/>
                  <a:pt x="177" y="0"/>
                </a:cubicBezTo>
                <a:cubicBezTo>
                  <a:pt x="159" y="0"/>
                  <a:pt x="113" y="13"/>
                  <a:pt x="88" y="38"/>
                </a:cubicBezTo>
                <a:cubicBezTo>
                  <a:pt x="82" y="44"/>
                  <a:pt x="62" y="62"/>
                  <a:pt x="58" y="68"/>
                </a:cubicBezTo>
                <a:cubicBezTo>
                  <a:pt x="43" y="72"/>
                  <a:pt x="22" y="80"/>
                  <a:pt x="10" y="91"/>
                </a:cubicBezTo>
                <a:cubicBezTo>
                  <a:pt x="10" y="91"/>
                  <a:pt x="25" y="91"/>
                  <a:pt x="42" y="103"/>
                </a:cubicBezTo>
                <a:cubicBezTo>
                  <a:pt x="40" y="113"/>
                  <a:pt x="43" y="124"/>
                  <a:pt x="52" y="133"/>
                </a:cubicBezTo>
                <a:cubicBezTo>
                  <a:pt x="59" y="140"/>
                  <a:pt x="67" y="144"/>
                  <a:pt x="75" y="144"/>
                </a:cubicBezTo>
                <a:cubicBezTo>
                  <a:pt x="78" y="144"/>
                  <a:pt x="80" y="143"/>
                  <a:pt x="82" y="143"/>
                </a:cubicBezTo>
                <a:cubicBezTo>
                  <a:pt x="94" y="160"/>
                  <a:pt x="94" y="175"/>
                  <a:pt x="94" y="175"/>
                </a:cubicBezTo>
                <a:cubicBezTo>
                  <a:pt x="105" y="163"/>
                  <a:pt x="113" y="142"/>
                  <a:pt x="117" y="127"/>
                </a:cubicBezTo>
                <a:cubicBezTo>
                  <a:pt x="124" y="123"/>
                  <a:pt x="141" y="103"/>
                  <a:pt x="147" y="97"/>
                </a:cubicBezTo>
                <a:cubicBezTo>
                  <a:pt x="177" y="68"/>
                  <a:pt x="190" y="7"/>
                  <a:pt x="184" y="1"/>
                </a:cubicBezTo>
                <a:close/>
                <a:moveTo>
                  <a:pt x="109" y="125"/>
                </a:moveTo>
                <a:cubicBezTo>
                  <a:pt x="106" y="136"/>
                  <a:pt x="102" y="147"/>
                  <a:pt x="98" y="155"/>
                </a:cubicBezTo>
                <a:cubicBezTo>
                  <a:pt x="96" y="150"/>
                  <a:pt x="93" y="144"/>
                  <a:pt x="89" y="138"/>
                </a:cubicBezTo>
                <a:cubicBezTo>
                  <a:pt x="88" y="136"/>
                  <a:pt x="85" y="134"/>
                  <a:pt x="82" y="134"/>
                </a:cubicBezTo>
                <a:cubicBezTo>
                  <a:pt x="82" y="134"/>
                  <a:pt x="81" y="134"/>
                  <a:pt x="80" y="135"/>
                </a:cubicBezTo>
                <a:cubicBezTo>
                  <a:pt x="79" y="135"/>
                  <a:pt x="77" y="135"/>
                  <a:pt x="75" y="135"/>
                </a:cubicBezTo>
                <a:cubicBezTo>
                  <a:pt x="69" y="135"/>
                  <a:pt x="63" y="132"/>
                  <a:pt x="58" y="127"/>
                </a:cubicBezTo>
                <a:cubicBezTo>
                  <a:pt x="51" y="121"/>
                  <a:pt x="48" y="113"/>
                  <a:pt x="50" y="105"/>
                </a:cubicBezTo>
                <a:cubicBezTo>
                  <a:pt x="51" y="101"/>
                  <a:pt x="50" y="98"/>
                  <a:pt x="47" y="96"/>
                </a:cubicBezTo>
                <a:cubicBezTo>
                  <a:pt x="41" y="92"/>
                  <a:pt x="35" y="89"/>
                  <a:pt x="30" y="87"/>
                </a:cubicBezTo>
                <a:cubicBezTo>
                  <a:pt x="38" y="83"/>
                  <a:pt x="49" y="79"/>
                  <a:pt x="60" y="76"/>
                </a:cubicBezTo>
                <a:cubicBezTo>
                  <a:pt x="60" y="76"/>
                  <a:pt x="60" y="76"/>
                  <a:pt x="61" y="75"/>
                </a:cubicBezTo>
                <a:cubicBezTo>
                  <a:pt x="110" y="124"/>
                  <a:pt x="110" y="124"/>
                  <a:pt x="110" y="124"/>
                </a:cubicBezTo>
                <a:cubicBezTo>
                  <a:pt x="110" y="125"/>
                  <a:pt x="109" y="125"/>
                  <a:pt x="109" y="125"/>
                </a:cubicBezTo>
                <a:close/>
                <a:moveTo>
                  <a:pt x="141" y="91"/>
                </a:moveTo>
                <a:cubicBezTo>
                  <a:pt x="140" y="93"/>
                  <a:pt x="137" y="96"/>
                  <a:pt x="134" y="99"/>
                </a:cubicBezTo>
                <a:cubicBezTo>
                  <a:pt x="129" y="105"/>
                  <a:pt x="120" y="113"/>
                  <a:pt x="115" y="118"/>
                </a:cubicBezTo>
                <a:cubicBezTo>
                  <a:pt x="67" y="70"/>
                  <a:pt x="67" y="70"/>
                  <a:pt x="67" y="70"/>
                </a:cubicBezTo>
                <a:cubicBezTo>
                  <a:pt x="72" y="65"/>
                  <a:pt x="80" y="56"/>
                  <a:pt x="86" y="51"/>
                </a:cubicBezTo>
                <a:cubicBezTo>
                  <a:pt x="89" y="48"/>
                  <a:pt x="92" y="45"/>
                  <a:pt x="94" y="44"/>
                </a:cubicBezTo>
                <a:cubicBezTo>
                  <a:pt x="116" y="21"/>
                  <a:pt x="160" y="8"/>
                  <a:pt x="177" y="8"/>
                </a:cubicBezTo>
                <a:cubicBezTo>
                  <a:pt x="177" y="22"/>
                  <a:pt x="165" y="68"/>
                  <a:pt x="141" y="91"/>
                </a:cubicBezTo>
                <a:close/>
                <a:moveTo>
                  <a:pt x="88" y="67"/>
                </a:moveTo>
                <a:cubicBezTo>
                  <a:pt x="86" y="67"/>
                  <a:pt x="84" y="69"/>
                  <a:pt x="84" y="72"/>
                </a:cubicBezTo>
                <a:cubicBezTo>
                  <a:pt x="84" y="74"/>
                  <a:pt x="86" y="76"/>
                  <a:pt x="88" y="76"/>
                </a:cubicBezTo>
                <a:cubicBezTo>
                  <a:pt x="90" y="76"/>
                  <a:pt x="92" y="74"/>
                  <a:pt x="92" y="72"/>
                </a:cubicBezTo>
                <a:cubicBezTo>
                  <a:pt x="92" y="69"/>
                  <a:pt x="90" y="67"/>
                  <a:pt x="88" y="67"/>
                </a:cubicBezTo>
                <a:close/>
                <a:moveTo>
                  <a:pt x="139" y="59"/>
                </a:moveTo>
                <a:cubicBezTo>
                  <a:pt x="146" y="59"/>
                  <a:pt x="151" y="53"/>
                  <a:pt x="151" y="46"/>
                </a:cubicBezTo>
                <a:cubicBezTo>
                  <a:pt x="151" y="39"/>
                  <a:pt x="146" y="34"/>
                  <a:pt x="139" y="34"/>
                </a:cubicBezTo>
                <a:cubicBezTo>
                  <a:pt x="132" y="34"/>
                  <a:pt x="126" y="39"/>
                  <a:pt x="126" y="46"/>
                </a:cubicBezTo>
                <a:cubicBezTo>
                  <a:pt x="126" y="53"/>
                  <a:pt x="132" y="59"/>
                  <a:pt x="139" y="59"/>
                </a:cubicBezTo>
                <a:close/>
                <a:moveTo>
                  <a:pt x="139" y="42"/>
                </a:moveTo>
                <a:cubicBezTo>
                  <a:pt x="141" y="42"/>
                  <a:pt x="143" y="44"/>
                  <a:pt x="143" y="46"/>
                </a:cubicBezTo>
                <a:cubicBezTo>
                  <a:pt x="143" y="49"/>
                  <a:pt x="141" y="50"/>
                  <a:pt x="139" y="50"/>
                </a:cubicBezTo>
                <a:cubicBezTo>
                  <a:pt x="136" y="50"/>
                  <a:pt x="135" y="49"/>
                  <a:pt x="135" y="46"/>
                </a:cubicBezTo>
                <a:cubicBezTo>
                  <a:pt x="135" y="44"/>
                  <a:pt x="136" y="42"/>
                  <a:pt x="139" y="42"/>
                </a:cubicBezTo>
                <a:close/>
                <a:moveTo>
                  <a:pt x="101" y="88"/>
                </a:moveTo>
                <a:cubicBezTo>
                  <a:pt x="103" y="88"/>
                  <a:pt x="105" y="87"/>
                  <a:pt x="105" y="84"/>
                </a:cubicBezTo>
                <a:cubicBezTo>
                  <a:pt x="105" y="82"/>
                  <a:pt x="103" y="80"/>
                  <a:pt x="101" y="80"/>
                </a:cubicBezTo>
                <a:cubicBezTo>
                  <a:pt x="98" y="80"/>
                  <a:pt x="97" y="82"/>
                  <a:pt x="97" y="84"/>
                </a:cubicBezTo>
                <a:cubicBezTo>
                  <a:pt x="97" y="87"/>
                  <a:pt x="98" y="88"/>
                  <a:pt x="10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grpSp>
        <p:nvGrpSpPr>
          <p:cNvPr id="37" name="Gruppierung 36"/>
          <p:cNvGrpSpPr/>
          <p:nvPr/>
        </p:nvGrpSpPr>
        <p:grpSpPr>
          <a:xfrm>
            <a:off x="3504509" y="4043652"/>
            <a:ext cx="3615056" cy="427098"/>
            <a:chOff x="2762739" y="3976324"/>
            <a:chExt cx="3615056" cy="427098"/>
          </a:xfrm>
        </p:grpSpPr>
        <p:sp>
          <p:nvSpPr>
            <p:cNvPr id="38" name="TextBox 59"/>
            <p:cNvSpPr txBox="1"/>
            <p:nvPr/>
          </p:nvSpPr>
          <p:spPr>
            <a:xfrm>
              <a:off x="2766204" y="3976324"/>
              <a:ext cx="36115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rial"/>
                  <a:ea typeface="Arial"/>
                </a:rPr>
                <a:t>TREE SERVICE ONE GOES HERE AND HERE</a:t>
              </a:r>
              <a:endParaRPr lang="en-US" sz="1050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9" name="TextBox 59"/>
            <p:cNvSpPr txBox="1"/>
            <p:nvPr/>
          </p:nvSpPr>
          <p:spPr>
            <a:xfrm>
              <a:off x="2762739" y="4149506"/>
              <a:ext cx="36115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"/>
                  <a:ea typeface="Arial"/>
                </a:rPr>
                <a:t>Dessert tiramisu sweet cotton</a:t>
              </a:r>
              <a:endParaRPr lang="en-US" sz="1050" b="1" dirty="0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61" name="Gruppierung 60"/>
          <p:cNvGrpSpPr/>
          <p:nvPr/>
        </p:nvGrpSpPr>
        <p:grpSpPr>
          <a:xfrm>
            <a:off x="3658032" y="3393953"/>
            <a:ext cx="3615056" cy="427098"/>
            <a:chOff x="2762739" y="3976324"/>
            <a:chExt cx="3615056" cy="427098"/>
          </a:xfrm>
        </p:grpSpPr>
        <p:sp>
          <p:nvSpPr>
            <p:cNvPr id="62" name="TextBox 59"/>
            <p:cNvSpPr txBox="1"/>
            <p:nvPr/>
          </p:nvSpPr>
          <p:spPr>
            <a:xfrm>
              <a:off x="2766204" y="3976324"/>
              <a:ext cx="36115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rial"/>
                  <a:ea typeface="Arial"/>
                </a:rPr>
                <a:t>TREE SERVICE ONE GOES HERE AND</a:t>
              </a:r>
              <a:endParaRPr lang="en-US" sz="1050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63" name="TextBox 59"/>
            <p:cNvSpPr txBox="1"/>
            <p:nvPr/>
          </p:nvSpPr>
          <p:spPr>
            <a:xfrm>
              <a:off x="2762739" y="4149506"/>
              <a:ext cx="36115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"/>
                  <a:ea typeface="Arial"/>
                </a:rPr>
                <a:t>Dessert tiramisu sweet cotton</a:t>
              </a:r>
              <a:endParaRPr lang="en-US" sz="1050" b="1" dirty="0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66" name="Gruppierung 65"/>
          <p:cNvGrpSpPr/>
          <p:nvPr/>
        </p:nvGrpSpPr>
        <p:grpSpPr>
          <a:xfrm>
            <a:off x="3732429" y="2744252"/>
            <a:ext cx="2928144" cy="427098"/>
            <a:chOff x="2762739" y="3976324"/>
            <a:chExt cx="3615056" cy="427098"/>
          </a:xfrm>
        </p:grpSpPr>
        <p:sp>
          <p:nvSpPr>
            <p:cNvPr id="67" name="TextBox 59"/>
            <p:cNvSpPr txBox="1"/>
            <p:nvPr/>
          </p:nvSpPr>
          <p:spPr>
            <a:xfrm>
              <a:off x="2766204" y="3976324"/>
              <a:ext cx="36115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rial"/>
                  <a:ea typeface="Arial"/>
                </a:rPr>
                <a:t>TREE SERVICE ONE GOES HERE</a:t>
              </a:r>
              <a:endParaRPr lang="en-US" sz="1050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68" name="TextBox 59"/>
            <p:cNvSpPr txBox="1"/>
            <p:nvPr/>
          </p:nvSpPr>
          <p:spPr>
            <a:xfrm>
              <a:off x="2762739" y="4149506"/>
              <a:ext cx="36115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"/>
                  <a:ea typeface="Arial"/>
                </a:rPr>
                <a:t>Dessert tiramisu sweet cotton</a:t>
              </a:r>
              <a:endParaRPr lang="en-US" sz="1050" b="1" dirty="0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3880840" y="2094551"/>
            <a:ext cx="2244666" cy="427098"/>
            <a:chOff x="2762739" y="3976324"/>
            <a:chExt cx="3615056" cy="427098"/>
          </a:xfrm>
        </p:grpSpPr>
        <p:sp>
          <p:nvSpPr>
            <p:cNvPr id="70" name="TextBox 59"/>
            <p:cNvSpPr txBox="1"/>
            <p:nvPr/>
          </p:nvSpPr>
          <p:spPr>
            <a:xfrm>
              <a:off x="2766204" y="3976324"/>
              <a:ext cx="36115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rial"/>
                  <a:ea typeface="Arial"/>
                </a:rPr>
                <a:t>TREE SERVICE ONE GOES</a:t>
              </a:r>
              <a:endParaRPr lang="en-US" sz="1050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74" name="TextBox 59"/>
            <p:cNvSpPr txBox="1"/>
            <p:nvPr/>
          </p:nvSpPr>
          <p:spPr>
            <a:xfrm>
              <a:off x="2762739" y="4149506"/>
              <a:ext cx="36115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"/>
                  <a:ea typeface="Arial"/>
                </a:rPr>
                <a:t>Dessert tiramisu sweet cotton</a:t>
              </a:r>
              <a:endParaRPr lang="en-US" sz="1050" b="1" dirty="0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78" name="Gruppierung 77"/>
          <p:cNvGrpSpPr/>
          <p:nvPr/>
        </p:nvGrpSpPr>
        <p:grpSpPr>
          <a:xfrm>
            <a:off x="4472638" y="795149"/>
            <a:ext cx="1151868" cy="427098"/>
            <a:chOff x="2762739" y="3976324"/>
            <a:chExt cx="3615056" cy="427098"/>
          </a:xfrm>
        </p:grpSpPr>
        <p:sp>
          <p:nvSpPr>
            <p:cNvPr id="79" name="TextBox 59"/>
            <p:cNvSpPr txBox="1"/>
            <p:nvPr/>
          </p:nvSpPr>
          <p:spPr>
            <a:xfrm>
              <a:off x="2766204" y="3976324"/>
              <a:ext cx="361159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rial"/>
                  <a:ea typeface="Arial"/>
                </a:rPr>
                <a:t>SERVICE </a:t>
              </a:r>
            </a:p>
            <a:p>
              <a:endParaRPr lang="en-US" sz="1050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0" name="TextBox 59"/>
            <p:cNvSpPr txBox="1"/>
            <p:nvPr/>
          </p:nvSpPr>
          <p:spPr>
            <a:xfrm>
              <a:off x="2762739" y="4149506"/>
              <a:ext cx="36115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"/>
                  <a:ea typeface="Arial"/>
                </a:rPr>
                <a:t>Dessert</a:t>
              </a:r>
              <a:endParaRPr lang="en-US" sz="1050" b="1" dirty="0">
                <a:solidFill>
                  <a:schemeClr val="bg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6807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33"/>
          <p:cNvSpPr/>
          <p:nvPr/>
        </p:nvSpPr>
        <p:spPr>
          <a:xfrm>
            <a:off x="0" y="0"/>
            <a:ext cx="9144000" cy="5148969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dirty="0">
              <a:latin typeface="Arial"/>
              <a:cs typeface="Arial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flipH="1">
            <a:off x="399804" y="562808"/>
            <a:ext cx="285996" cy="0"/>
          </a:xfrm>
          <a:prstGeom prst="line">
            <a:avLst/>
          </a:prstGeom>
          <a:ln w="19050" cmpd="sng">
            <a:solidFill>
              <a:srgbClr val="EED5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"/>
          <p:cNvSpPr/>
          <p:nvPr/>
        </p:nvSpPr>
        <p:spPr>
          <a:xfrm>
            <a:off x="304529" y="232485"/>
            <a:ext cx="1543829" cy="2616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00"/>
            <a:fld id="{09E0627E-F6AA-BA4B-B2D4-207FF3645BB3}" type="datetime1">
              <a:rPr lang="de-DE" sz="1050" smtClean="0">
                <a:solidFill>
                  <a:schemeClr val="bg1"/>
                </a:solidFill>
                <a:latin typeface="Arial"/>
                <a:cs typeface="Arial"/>
              </a:rPr>
              <a:t>09.11.2020</a:t>
            </a:fld>
            <a:endParaRPr lang="en-US" sz="10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81319" y="3254197"/>
            <a:ext cx="7772400" cy="49136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484848"/>
                </a:solidFill>
                <a:latin typeface="Museo Sans Cond 100"/>
                <a:ea typeface="+mj-ea"/>
                <a:cs typeface="Museo Sans Cond 100"/>
              </a:defRPr>
            </a:lvl1pPr>
          </a:lstStyle>
          <a:p>
            <a:pPr algn="l"/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IMAGES, ILLUSTRATIONS, SHAPES</a:t>
            </a:r>
            <a:endParaRPr lang="en-US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81319" y="2784771"/>
            <a:ext cx="7772400" cy="6111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484848"/>
                </a:solidFill>
                <a:latin typeface="Museo Sans Cond 100"/>
                <a:ea typeface="+mj-ea"/>
                <a:cs typeface="Museo Sans Cond 10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TITLES/SECTION BREAKS</a:t>
            </a:r>
            <a:endParaRPr lang="en-US" sz="36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6562607" y="4592029"/>
            <a:ext cx="2133600" cy="360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828222-C0FA-CA4E-A6A6-F5A53B3E1D09}" type="slidenum">
              <a:rPr lang="en-US" sz="100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84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>
            <a:lum/>
          </a:blip>
          <a:srcRect/>
          <a:stretch>
            <a:fillRect t="3285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046" y="560070"/>
            <a:ext cx="4012099" cy="2600325"/>
          </a:xfrm>
          <a:prstGeom prst="rect">
            <a:avLst/>
          </a:prstGeom>
          <a:solidFill>
            <a:srgbClr val="FFFFFF">
              <a:alpha val="9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8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lvl="1"/>
            <a:endParaRPr lang="en-US" sz="400" b="1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3218" y="1543128"/>
            <a:ext cx="429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484848"/>
                </a:solidFill>
                <a:latin typeface="Arial"/>
                <a:cs typeface="Arial"/>
              </a:rPr>
              <a:t>VIBRANT &amp; ONLINE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577047" y="2177548"/>
            <a:ext cx="39320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4B4B4B"/>
                </a:solidFill>
                <a:latin typeface="Arial"/>
                <a:cs typeface="Arial"/>
              </a:rPr>
              <a:t>SUBTITLE MINIMAL BUSINESS</a:t>
            </a:r>
          </a:p>
          <a:p>
            <a:pPr lvl="1"/>
            <a:r>
              <a:rPr lang="en-US" sz="1050" dirty="0">
                <a:solidFill>
                  <a:srgbClr val="4B4B4B"/>
                </a:solidFill>
                <a:latin typeface="Arial"/>
                <a:cs typeface="Arial"/>
              </a:rPr>
              <a:t>IDEA &amp; SUPPORT</a:t>
            </a:r>
          </a:p>
        </p:txBody>
      </p:sp>
      <p:pic>
        <p:nvPicPr>
          <p:cNvPr id="15" name="Bild 14" descr="adorsys_logo_dunkelbla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0" y="1085998"/>
            <a:ext cx="1209842" cy="1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46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1833"/>
          <p:cNvSpPr/>
          <p:nvPr/>
        </p:nvSpPr>
        <p:spPr>
          <a:xfrm>
            <a:off x="0" y="0"/>
            <a:ext cx="9144000" cy="5148969"/>
          </a:xfrm>
          <a:prstGeom prst="rect">
            <a:avLst/>
          </a:prstGeom>
          <a:solidFill>
            <a:srgbClr val="054F7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1100" y="1323726"/>
            <a:ext cx="7221801" cy="61175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/>
                <a:cs typeface="Arial"/>
              </a:rPr>
              <a:t>SECTION NAME</a:t>
            </a:r>
            <a:endParaRPr lang="en-US" sz="7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961100" y="1889896"/>
            <a:ext cx="7221801" cy="43629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SUBTITLE MINIMAL BUSINESS IDEA</a:t>
            </a:r>
          </a:p>
        </p:txBody>
      </p:sp>
      <p:grpSp>
        <p:nvGrpSpPr>
          <p:cNvPr id="5" name="Gruppierung 4"/>
          <p:cNvGrpSpPr/>
          <p:nvPr/>
        </p:nvGrpSpPr>
        <p:grpSpPr>
          <a:xfrm>
            <a:off x="2501368" y="2872939"/>
            <a:ext cx="1260000" cy="1260000"/>
            <a:chOff x="2501368" y="2872939"/>
            <a:chExt cx="1260000" cy="1260000"/>
          </a:xfrm>
        </p:grpSpPr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01368" y="2872939"/>
              <a:ext cx="1260000" cy="1260000"/>
            </a:xfrm>
            <a:prstGeom prst="ellipse">
              <a:avLst/>
            </a:prstGeom>
            <a:solidFill>
              <a:srgbClr val="1084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49" name="Freeform 124"/>
            <p:cNvSpPr>
              <a:spLocks noEditPoints="1"/>
            </p:cNvSpPr>
            <p:nvPr/>
          </p:nvSpPr>
          <p:spPr bwMode="auto">
            <a:xfrm>
              <a:off x="2929993" y="3302160"/>
              <a:ext cx="402750" cy="401559"/>
            </a:xfrm>
            <a:custGeom>
              <a:avLst/>
              <a:gdLst>
                <a:gd name="T0" fmla="*/ 41 w 186"/>
                <a:gd name="T1" fmla="*/ 125 h 185"/>
                <a:gd name="T2" fmla="*/ 45 w 186"/>
                <a:gd name="T3" fmla="*/ 121 h 185"/>
                <a:gd name="T4" fmla="*/ 46 w 186"/>
                <a:gd name="T5" fmla="*/ 118 h 185"/>
                <a:gd name="T6" fmla="*/ 42 w 186"/>
                <a:gd name="T7" fmla="*/ 114 h 185"/>
                <a:gd name="T8" fmla="*/ 39 w 186"/>
                <a:gd name="T9" fmla="*/ 115 h 185"/>
                <a:gd name="T10" fmla="*/ 35 w 186"/>
                <a:gd name="T11" fmla="*/ 119 h 185"/>
                <a:gd name="T12" fmla="*/ 34 w 186"/>
                <a:gd name="T13" fmla="*/ 122 h 185"/>
                <a:gd name="T14" fmla="*/ 38 w 186"/>
                <a:gd name="T15" fmla="*/ 126 h 185"/>
                <a:gd name="T16" fmla="*/ 41 w 186"/>
                <a:gd name="T17" fmla="*/ 125 h 185"/>
                <a:gd name="T18" fmla="*/ 67 w 186"/>
                <a:gd name="T19" fmla="*/ 122 h 185"/>
                <a:gd name="T20" fmla="*/ 63 w 186"/>
                <a:gd name="T21" fmla="*/ 118 h 185"/>
                <a:gd name="T22" fmla="*/ 60 w 186"/>
                <a:gd name="T23" fmla="*/ 119 h 185"/>
                <a:gd name="T24" fmla="*/ 18 w 186"/>
                <a:gd name="T25" fmla="*/ 161 h 185"/>
                <a:gd name="T26" fmla="*/ 17 w 186"/>
                <a:gd name="T27" fmla="*/ 164 h 185"/>
                <a:gd name="T28" fmla="*/ 21 w 186"/>
                <a:gd name="T29" fmla="*/ 168 h 185"/>
                <a:gd name="T30" fmla="*/ 24 w 186"/>
                <a:gd name="T31" fmla="*/ 167 h 185"/>
                <a:gd name="T32" fmla="*/ 66 w 186"/>
                <a:gd name="T33" fmla="*/ 125 h 185"/>
                <a:gd name="T34" fmla="*/ 67 w 186"/>
                <a:gd name="T35" fmla="*/ 122 h 185"/>
                <a:gd name="T36" fmla="*/ 186 w 186"/>
                <a:gd name="T37" fmla="*/ 4 h 185"/>
                <a:gd name="T38" fmla="*/ 181 w 186"/>
                <a:gd name="T39" fmla="*/ 0 h 185"/>
                <a:gd name="T40" fmla="*/ 180 w 186"/>
                <a:gd name="T41" fmla="*/ 0 h 185"/>
                <a:gd name="T42" fmla="*/ 180 w 186"/>
                <a:gd name="T43" fmla="*/ 0 h 185"/>
                <a:gd name="T44" fmla="*/ 3 w 186"/>
                <a:gd name="T45" fmla="*/ 76 h 185"/>
                <a:gd name="T46" fmla="*/ 2 w 186"/>
                <a:gd name="T47" fmla="*/ 76 h 185"/>
                <a:gd name="T48" fmla="*/ 2 w 186"/>
                <a:gd name="T49" fmla="*/ 76 h 185"/>
                <a:gd name="T50" fmla="*/ 2 w 186"/>
                <a:gd name="T51" fmla="*/ 76 h 185"/>
                <a:gd name="T52" fmla="*/ 0 w 186"/>
                <a:gd name="T53" fmla="*/ 80 h 185"/>
                <a:gd name="T54" fmla="*/ 3 w 186"/>
                <a:gd name="T55" fmla="*/ 84 h 185"/>
                <a:gd name="T56" fmla="*/ 3 w 186"/>
                <a:gd name="T57" fmla="*/ 84 h 185"/>
                <a:gd name="T58" fmla="*/ 73 w 186"/>
                <a:gd name="T59" fmla="*/ 113 h 185"/>
                <a:gd name="T60" fmla="*/ 101 w 186"/>
                <a:gd name="T61" fmla="*/ 182 h 185"/>
                <a:gd name="T62" fmla="*/ 101 w 186"/>
                <a:gd name="T63" fmla="*/ 182 h 185"/>
                <a:gd name="T64" fmla="*/ 105 w 186"/>
                <a:gd name="T65" fmla="*/ 185 h 185"/>
                <a:gd name="T66" fmla="*/ 109 w 186"/>
                <a:gd name="T67" fmla="*/ 183 h 185"/>
                <a:gd name="T68" fmla="*/ 109 w 186"/>
                <a:gd name="T69" fmla="*/ 183 h 185"/>
                <a:gd name="T70" fmla="*/ 109 w 186"/>
                <a:gd name="T71" fmla="*/ 183 h 185"/>
                <a:gd name="T72" fmla="*/ 109 w 186"/>
                <a:gd name="T73" fmla="*/ 183 h 185"/>
                <a:gd name="T74" fmla="*/ 185 w 186"/>
                <a:gd name="T75" fmla="*/ 6 h 185"/>
                <a:gd name="T76" fmla="*/ 185 w 186"/>
                <a:gd name="T77" fmla="*/ 6 h 185"/>
                <a:gd name="T78" fmla="*/ 186 w 186"/>
                <a:gd name="T79" fmla="*/ 4 h 185"/>
                <a:gd name="T80" fmla="*/ 15 w 186"/>
                <a:gd name="T81" fmla="*/ 80 h 185"/>
                <a:gd name="T82" fmla="*/ 163 w 186"/>
                <a:gd name="T83" fmla="*/ 16 h 185"/>
                <a:gd name="T84" fmla="*/ 75 w 186"/>
                <a:gd name="T85" fmla="*/ 104 h 185"/>
                <a:gd name="T86" fmla="*/ 15 w 186"/>
                <a:gd name="T87" fmla="*/ 80 h 185"/>
                <a:gd name="T88" fmla="*/ 105 w 186"/>
                <a:gd name="T89" fmla="*/ 170 h 185"/>
                <a:gd name="T90" fmla="*/ 81 w 186"/>
                <a:gd name="T91" fmla="*/ 110 h 185"/>
                <a:gd name="T92" fmla="*/ 169 w 186"/>
                <a:gd name="T93" fmla="*/ 22 h 185"/>
                <a:gd name="T94" fmla="*/ 105 w 186"/>
                <a:gd name="T95" fmla="*/ 170 h 185"/>
                <a:gd name="T96" fmla="*/ 67 w 186"/>
                <a:gd name="T97" fmla="*/ 139 h 185"/>
                <a:gd name="T98" fmla="*/ 64 w 186"/>
                <a:gd name="T99" fmla="*/ 140 h 185"/>
                <a:gd name="T100" fmla="*/ 52 w 186"/>
                <a:gd name="T101" fmla="*/ 153 h 185"/>
                <a:gd name="T102" fmla="*/ 51 w 186"/>
                <a:gd name="T103" fmla="*/ 156 h 185"/>
                <a:gd name="T104" fmla="*/ 55 w 186"/>
                <a:gd name="T105" fmla="*/ 160 h 185"/>
                <a:gd name="T106" fmla="*/ 58 w 186"/>
                <a:gd name="T107" fmla="*/ 159 h 185"/>
                <a:gd name="T108" fmla="*/ 70 w 186"/>
                <a:gd name="T109" fmla="*/ 146 h 185"/>
                <a:gd name="T110" fmla="*/ 72 w 186"/>
                <a:gd name="T111" fmla="*/ 143 h 185"/>
                <a:gd name="T112" fmla="*/ 67 w 186"/>
                <a:gd name="T113" fmla="*/ 13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6" h="185">
                  <a:moveTo>
                    <a:pt x="41" y="125"/>
                  </a:move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19"/>
                    <a:pt x="46" y="118"/>
                  </a:cubicBezTo>
                  <a:cubicBezTo>
                    <a:pt x="46" y="116"/>
                    <a:pt x="44" y="114"/>
                    <a:pt x="42" y="114"/>
                  </a:cubicBezTo>
                  <a:cubicBezTo>
                    <a:pt x="41" y="114"/>
                    <a:pt x="40" y="114"/>
                    <a:pt x="39" y="115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4" y="120"/>
                    <a:pt x="34" y="121"/>
                    <a:pt x="34" y="122"/>
                  </a:cubicBezTo>
                  <a:cubicBezTo>
                    <a:pt x="34" y="124"/>
                    <a:pt x="36" y="126"/>
                    <a:pt x="38" y="126"/>
                  </a:cubicBezTo>
                  <a:cubicBezTo>
                    <a:pt x="39" y="126"/>
                    <a:pt x="40" y="126"/>
                    <a:pt x="41" y="125"/>
                  </a:cubicBezTo>
                  <a:close/>
                  <a:moveTo>
                    <a:pt x="67" y="122"/>
                  </a:moveTo>
                  <a:cubicBezTo>
                    <a:pt x="67" y="120"/>
                    <a:pt x="66" y="118"/>
                    <a:pt x="63" y="118"/>
                  </a:cubicBezTo>
                  <a:cubicBezTo>
                    <a:pt x="62" y="118"/>
                    <a:pt x="61" y="118"/>
                    <a:pt x="60" y="119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7" y="162"/>
                    <a:pt x="17" y="163"/>
                    <a:pt x="17" y="164"/>
                  </a:cubicBezTo>
                  <a:cubicBezTo>
                    <a:pt x="17" y="167"/>
                    <a:pt x="19" y="168"/>
                    <a:pt x="21" y="168"/>
                  </a:cubicBezTo>
                  <a:cubicBezTo>
                    <a:pt x="22" y="168"/>
                    <a:pt x="23" y="168"/>
                    <a:pt x="24" y="167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7" y="124"/>
                    <a:pt x="67" y="123"/>
                    <a:pt x="67" y="122"/>
                  </a:cubicBezTo>
                  <a:close/>
                  <a:moveTo>
                    <a:pt x="186" y="4"/>
                  </a:moveTo>
                  <a:cubicBezTo>
                    <a:pt x="186" y="2"/>
                    <a:pt x="184" y="0"/>
                    <a:pt x="181" y="0"/>
                  </a:cubicBezTo>
                  <a:cubicBezTo>
                    <a:pt x="181" y="0"/>
                    <a:pt x="180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7"/>
                    <a:pt x="0" y="78"/>
                    <a:pt x="0" y="80"/>
                  </a:cubicBezTo>
                  <a:cubicBezTo>
                    <a:pt x="0" y="82"/>
                    <a:pt x="1" y="83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2" y="184"/>
                    <a:pt x="103" y="185"/>
                    <a:pt x="105" y="185"/>
                  </a:cubicBezTo>
                  <a:cubicBezTo>
                    <a:pt x="107" y="185"/>
                    <a:pt x="109" y="184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5"/>
                    <a:pt x="186" y="5"/>
                    <a:pt x="186" y="4"/>
                  </a:cubicBezTo>
                  <a:close/>
                  <a:moveTo>
                    <a:pt x="15" y="80"/>
                  </a:moveTo>
                  <a:cubicBezTo>
                    <a:pt x="163" y="16"/>
                    <a:pt x="163" y="16"/>
                    <a:pt x="163" y="16"/>
                  </a:cubicBezTo>
                  <a:cubicBezTo>
                    <a:pt x="75" y="104"/>
                    <a:pt x="75" y="104"/>
                    <a:pt x="75" y="104"/>
                  </a:cubicBezTo>
                  <a:lnTo>
                    <a:pt x="15" y="80"/>
                  </a:lnTo>
                  <a:close/>
                  <a:moveTo>
                    <a:pt x="105" y="170"/>
                  </a:moveTo>
                  <a:cubicBezTo>
                    <a:pt x="81" y="110"/>
                    <a:pt x="81" y="110"/>
                    <a:pt x="81" y="110"/>
                  </a:cubicBezTo>
                  <a:cubicBezTo>
                    <a:pt x="169" y="22"/>
                    <a:pt x="169" y="22"/>
                    <a:pt x="169" y="22"/>
                  </a:cubicBezTo>
                  <a:lnTo>
                    <a:pt x="105" y="170"/>
                  </a:lnTo>
                  <a:close/>
                  <a:moveTo>
                    <a:pt x="67" y="139"/>
                  </a:moveTo>
                  <a:cubicBezTo>
                    <a:pt x="66" y="139"/>
                    <a:pt x="65" y="139"/>
                    <a:pt x="64" y="140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1" y="154"/>
                    <a:pt x="51" y="155"/>
                    <a:pt x="51" y="156"/>
                  </a:cubicBezTo>
                  <a:cubicBezTo>
                    <a:pt x="51" y="158"/>
                    <a:pt x="52" y="160"/>
                    <a:pt x="55" y="160"/>
                  </a:cubicBezTo>
                  <a:cubicBezTo>
                    <a:pt x="56" y="160"/>
                    <a:pt x="57" y="160"/>
                    <a:pt x="58" y="159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1" y="145"/>
                    <a:pt x="72" y="144"/>
                    <a:pt x="72" y="143"/>
                  </a:cubicBezTo>
                  <a:cubicBezTo>
                    <a:pt x="72" y="141"/>
                    <a:pt x="70" y="139"/>
                    <a:pt x="67" y="1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</p:grpSp>
      <p:grpSp>
        <p:nvGrpSpPr>
          <p:cNvPr id="36" name="Group 9"/>
          <p:cNvGrpSpPr>
            <a:grpSpLocks noChangeAspect="1"/>
          </p:cNvGrpSpPr>
          <p:nvPr/>
        </p:nvGrpSpPr>
        <p:grpSpPr>
          <a:xfrm>
            <a:off x="3942001" y="2872939"/>
            <a:ext cx="1260000" cy="1260000"/>
            <a:chOff x="4018477" y="2821918"/>
            <a:chExt cx="1122808" cy="1122808"/>
          </a:xfrm>
        </p:grpSpPr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4018477" y="2821918"/>
              <a:ext cx="1122808" cy="1122808"/>
            </a:xfrm>
            <a:prstGeom prst="ellipse">
              <a:avLst/>
            </a:prstGeom>
            <a:solidFill>
              <a:srgbClr val="1294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47" name="Freeform 129"/>
            <p:cNvSpPr>
              <a:spLocks noEditPoints="1"/>
            </p:cNvSpPr>
            <p:nvPr/>
          </p:nvSpPr>
          <p:spPr bwMode="auto">
            <a:xfrm>
              <a:off x="4395319" y="3194308"/>
              <a:ext cx="357836" cy="357836"/>
            </a:xfrm>
            <a:custGeom>
              <a:avLst/>
              <a:gdLst>
                <a:gd name="T0" fmla="*/ 162 w 185"/>
                <a:gd name="T1" fmla="*/ 52 h 185"/>
                <a:gd name="T2" fmla="*/ 149 w 185"/>
                <a:gd name="T3" fmla="*/ 18 h 185"/>
                <a:gd name="T4" fmla="*/ 133 w 185"/>
                <a:gd name="T5" fmla="*/ 23 h 185"/>
                <a:gd name="T6" fmla="*/ 105 w 185"/>
                <a:gd name="T7" fmla="*/ 0 h 185"/>
                <a:gd name="T8" fmla="*/ 72 w 185"/>
                <a:gd name="T9" fmla="*/ 15 h 185"/>
                <a:gd name="T10" fmla="*/ 40 w 185"/>
                <a:gd name="T11" fmla="*/ 17 h 185"/>
                <a:gd name="T12" fmla="*/ 18 w 185"/>
                <a:gd name="T13" fmla="*/ 44 h 185"/>
                <a:gd name="T14" fmla="*/ 6 w 185"/>
                <a:gd name="T15" fmla="*/ 74 h 185"/>
                <a:gd name="T16" fmla="*/ 6 w 185"/>
                <a:gd name="T17" fmla="*/ 111 h 185"/>
                <a:gd name="T18" fmla="*/ 18 w 185"/>
                <a:gd name="T19" fmla="*/ 141 h 185"/>
                <a:gd name="T20" fmla="*/ 39 w 185"/>
                <a:gd name="T21" fmla="*/ 168 h 185"/>
                <a:gd name="T22" fmla="*/ 72 w 185"/>
                <a:gd name="T23" fmla="*/ 170 h 185"/>
                <a:gd name="T24" fmla="*/ 105 w 185"/>
                <a:gd name="T25" fmla="*/ 185 h 185"/>
                <a:gd name="T26" fmla="*/ 133 w 185"/>
                <a:gd name="T27" fmla="*/ 162 h 185"/>
                <a:gd name="T28" fmla="*/ 149 w 185"/>
                <a:gd name="T29" fmla="*/ 167 h 185"/>
                <a:gd name="T30" fmla="*/ 162 w 185"/>
                <a:gd name="T31" fmla="*/ 133 h 185"/>
                <a:gd name="T32" fmla="*/ 185 w 185"/>
                <a:gd name="T33" fmla="*/ 105 h 185"/>
                <a:gd name="T34" fmla="*/ 177 w 185"/>
                <a:gd name="T35" fmla="*/ 103 h 185"/>
                <a:gd name="T36" fmla="*/ 162 w 185"/>
                <a:gd name="T37" fmla="*/ 111 h 185"/>
                <a:gd name="T38" fmla="*/ 160 w 185"/>
                <a:gd name="T39" fmla="*/ 145 h 185"/>
                <a:gd name="T40" fmla="*/ 137 w 185"/>
                <a:gd name="T41" fmla="*/ 155 h 185"/>
                <a:gd name="T42" fmla="*/ 111 w 185"/>
                <a:gd name="T43" fmla="*/ 162 h 185"/>
                <a:gd name="T44" fmla="*/ 103 w 185"/>
                <a:gd name="T45" fmla="*/ 177 h 185"/>
                <a:gd name="T46" fmla="*/ 74 w 185"/>
                <a:gd name="T47" fmla="*/ 162 h 185"/>
                <a:gd name="T48" fmla="*/ 48 w 185"/>
                <a:gd name="T49" fmla="*/ 155 h 185"/>
                <a:gd name="T50" fmla="*/ 26 w 185"/>
                <a:gd name="T51" fmla="*/ 145 h 185"/>
                <a:gd name="T52" fmla="*/ 23 w 185"/>
                <a:gd name="T53" fmla="*/ 111 h 185"/>
                <a:gd name="T54" fmla="*/ 8 w 185"/>
                <a:gd name="T55" fmla="*/ 103 h 185"/>
                <a:gd name="T56" fmla="*/ 23 w 185"/>
                <a:gd name="T57" fmla="*/ 74 h 185"/>
                <a:gd name="T58" fmla="*/ 26 w 185"/>
                <a:gd name="T59" fmla="*/ 40 h 185"/>
                <a:gd name="T60" fmla="*/ 48 w 185"/>
                <a:gd name="T61" fmla="*/ 30 h 185"/>
                <a:gd name="T62" fmla="*/ 74 w 185"/>
                <a:gd name="T63" fmla="*/ 23 h 185"/>
                <a:gd name="T64" fmla="*/ 103 w 185"/>
                <a:gd name="T65" fmla="*/ 8 h 185"/>
                <a:gd name="T66" fmla="*/ 111 w 185"/>
                <a:gd name="T67" fmla="*/ 23 h 185"/>
                <a:gd name="T68" fmla="*/ 137 w 185"/>
                <a:gd name="T69" fmla="*/ 30 h 185"/>
                <a:gd name="T70" fmla="*/ 160 w 185"/>
                <a:gd name="T71" fmla="*/ 40 h 185"/>
                <a:gd name="T72" fmla="*/ 162 w 185"/>
                <a:gd name="T73" fmla="*/ 74 h 185"/>
                <a:gd name="T74" fmla="*/ 177 w 185"/>
                <a:gd name="T75" fmla="*/ 103 h 185"/>
                <a:gd name="T76" fmla="*/ 93 w 185"/>
                <a:gd name="T77" fmla="*/ 143 h 185"/>
                <a:gd name="T78" fmla="*/ 93 w 185"/>
                <a:gd name="T79" fmla="*/ 50 h 185"/>
                <a:gd name="T80" fmla="*/ 93 w 185"/>
                <a:gd name="T81" fmla="*/ 76 h 185"/>
                <a:gd name="T82" fmla="*/ 93 w 185"/>
                <a:gd name="T83" fmla="*/ 50 h 185"/>
                <a:gd name="T84" fmla="*/ 54 w 185"/>
                <a:gd name="T85" fmla="*/ 76 h 185"/>
                <a:gd name="T86" fmla="*/ 88 w 185"/>
                <a:gd name="T87" fmla="*/ 109 h 185"/>
                <a:gd name="T88" fmla="*/ 93 w 185"/>
                <a:gd name="T89" fmla="*/ 84 h 185"/>
                <a:gd name="T90" fmla="*/ 84 w 185"/>
                <a:gd name="T91" fmla="*/ 93 h 185"/>
                <a:gd name="T92" fmla="*/ 97 w 185"/>
                <a:gd name="T93" fmla="*/ 109 h 185"/>
                <a:gd name="T94" fmla="*/ 131 w 185"/>
                <a:gd name="T95" fmla="*/ 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5" h="185">
                  <a:moveTo>
                    <a:pt x="179" y="74"/>
                  </a:moveTo>
                  <a:cubicBezTo>
                    <a:pt x="170" y="72"/>
                    <a:pt x="170" y="72"/>
                    <a:pt x="170" y="72"/>
                  </a:cubicBezTo>
                  <a:cubicBezTo>
                    <a:pt x="168" y="65"/>
                    <a:pt x="166" y="58"/>
                    <a:pt x="162" y="52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8" y="42"/>
                    <a:pt x="169" y="38"/>
                    <a:pt x="167" y="36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8" y="17"/>
                    <a:pt x="147" y="17"/>
                    <a:pt x="146" y="17"/>
                  </a:cubicBezTo>
                  <a:cubicBezTo>
                    <a:pt x="144" y="17"/>
                    <a:pt x="142" y="17"/>
                    <a:pt x="141" y="18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27" y="19"/>
                    <a:pt x="120" y="17"/>
                    <a:pt x="113" y="1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0" y="3"/>
                    <a:pt x="108" y="0"/>
                    <a:pt x="105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7" y="0"/>
                    <a:pt x="75" y="3"/>
                    <a:pt x="74" y="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65" y="17"/>
                    <a:pt x="58" y="19"/>
                    <a:pt x="52" y="23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7"/>
                    <a:pt x="41" y="17"/>
                    <a:pt x="40" y="17"/>
                  </a:cubicBezTo>
                  <a:cubicBezTo>
                    <a:pt x="38" y="17"/>
                    <a:pt x="37" y="17"/>
                    <a:pt x="36" y="1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38"/>
                    <a:pt x="17" y="42"/>
                    <a:pt x="18" y="4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9" y="58"/>
                    <a:pt x="17" y="65"/>
                    <a:pt x="15" y="72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3" y="75"/>
                    <a:pt x="0" y="77"/>
                    <a:pt x="0" y="8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8"/>
                    <a:pt x="3" y="110"/>
                    <a:pt x="6" y="111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7" y="120"/>
                    <a:pt x="19" y="127"/>
                    <a:pt x="23" y="133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17" y="143"/>
                    <a:pt x="16" y="147"/>
                    <a:pt x="18" y="14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7" y="168"/>
                    <a:pt x="38" y="168"/>
                    <a:pt x="39" y="168"/>
                  </a:cubicBezTo>
                  <a:cubicBezTo>
                    <a:pt x="41" y="168"/>
                    <a:pt x="43" y="168"/>
                    <a:pt x="44" y="167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58" y="166"/>
                    <a:pt x="65" y="168"/>
                    <a:pt x="72" y="170"/>
                  </a:cubicBezTo>
                  <a:cubicBezTo>
                    <a:pt x="74" y="179"/>
                    <a:pt x="74" y="179"/>
                    <a:pt x="74" y="179"/>
                  </a:cubicBezTo>
                  <a:cubicBezTo>
                    <a:pt x="75" y="182"/>
                    <a:pt x="77" y="185"/>
                    <a:pt x="80" y="185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8" y="185"/>
                    <a:pt x="110" y="182"/>
                    <a:pt x="111" y="179"/>
                  </a:cubicBezTo>
                  <a:cubicBezTo>
                    <a:pt x="113" y="170"/>
                    <a:pt x="113" y="170"/>
                    <a:pt x="113" y="170"/>
                  </a:cubicBezTo>
                  <a:cubicBezTo>
                    <a:pt x="120" y="168"/>
                    <a:pt x="127" y="166"/>
                    <a:pt x="133" y="162"/>
                  </a:cubicBezTo>
                  <a:cubicBezTo>
                    <a:pt x="141" y="167"/>
                    <a:pt x="141" y="167"/>
                    <a:pt x="141" y="167"/>
                  </a:cubicBezTo>
                  <a:cubicBezTo>
                    <a:pt x="142" y="168"/>
                    <a:pt x="144" y="168"/>
                    <a:pt x="146" y="168"/>
                  </a:cubicBezTo>
                  <a:cubicBezTo>
                    <a:pt x="147" y="168"/>
                    <a:pt x="148" y="168"/>
                    <a:pt x="149" y="167"/>
                  </a:cubicBezTo>
                  <a:cubicBezTo>
                    <a:pt x="167" y="149"/>
                    <a:pt x="167" y="149"/>
                    <a:pt x="167" y="149"/>
                  </a:cubicBezTo>
                  <a:cubicBezTo>
                    <a:pt x="169" y="147"/>
                    <a:pt x="169" y="143"/>
                    <a:pt x="167" y="141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6" y="127"/>
                    <a:pt x="168" y="120"/>
                    <a:pt x="170" y="113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82" y="110"/>
                    <a:pt x="185" y="108"/>
                    <a:pt x="185" y="105"/>
                  </a:cubicBezTo>
                  <a:cubicBezTo>
                    <a:pt x="185" y="80"/>
                    <a:pt x="185" y="80"/>
                    <a:pt x="185" y="80"/>
                  </a:cubicBezTo>
                  <a:cubicBezTo>
                    <a:pt x="185" y="77"/>
                    <a:pt x="182" y="75"/>
                    <a:pt x="179" y="74"/>
                  </a:cubicBezTo>
                  <a:close/>
                  <a:moveTo>
                    <a:pt x="177" y="103"/>
                  </a:moveTo>
                  <a:cubicBezTo>
                    <a:pt x="177" y="103"/>
                    <a:pt x="177" y="103"/>
                    <a:pt x="177" y="103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5" y="106"/>
                    <a:pt x="163" y="108"/>
                    <a:pt x="162" y="111"/>
                  </a:cubicBezTo>
                  <a:cubicBezTo>
                    <a:pt x="161" y="117"/>
                    <a:pt x="158" y="123"/>
                    <a:pt x="155" y="129"/>
                  </a:cubicBezTo>
                  <a:cubicBezTo>
                    <a:pt x="153" y="131"/>
                    <a:pt x="153" y="134"/>
                    <a:pt x="155" y="137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45" y="160"/>
                    <a:pt x="145" y="160"/>
                    <a:pt x="145" y="160"/>
                  </a:cubicBezTo>
                  <a:cubicBezTo>
                    <a:pt x="145" y="160"/>
                    <a:pt x="145" y="160"/>
                    <a:pt x="145" y="160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6" y="154"/>
                    <a:pt x="134" y="154"/>
                    <a:pt x="133" y="154"/>
                  </a:cubicBezTo>
                  <a:cubicBezTo>
                    <a:pt x="131" y="154"/>
                    <a:pt x="130" y="154"/>
                    <a:pt x="129" y="155"/>
                  </a:cubicBezTo>
                  <a:cubicBezTo>
                    <a:pt x="123" y="158"/>
                    <a:pt x="117" y="160"/>
                    <a:pt x="111" y="162"/>
                  </a:cubicBezTo>
                  <a:cubicBezTo>
                    <a:pt x="108" y="163"/>
                    <a:pt x="106" y="165"/>
                    <a:pt x="105" y="168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0" y="168"/>
                    <a:pt x="80" y="168"/>
                    <a:pt x="80" y="168"/>
                  </a:cubicBezTo>
                  <a:cubicBezTo>
                    <a:pt x="79" y="165"/>
                    <a:pt x="77" y="163"/>
                    <a:pt x="74" y="162"/>
                  </a:cubicBezTo>
                  <a:cubicBezTo>
                    <a:pt x="68" y="160"/>
                    <a:pt x="62" y="158"/>
                    <a:pt x="57" y="155"/>
                  </a:cubicBezTo>
                  <a:cubicBezTo>
                    <a:pt x="55" y="154"/>
                    <a:pt x="54" y="154"/>
                    <a:pt x="52" y="154"/>
                  </a:cubicBezTo>
                  <a:cubicBezTo>
                    <a:pt x="51" y="154"/>
                    <a:pt x="49" y="154"/>
                    <a:pt x="48" y="155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2" y="134"/>
                    <a:pt x="32" y="131"/>
                    <a:pt x="30" y="129"/>
                  </a:cubicBezTo>
                  <a:cubicBezTo>
                    <a:pt x="27" y="123"/>
                    <a:pt x="25" y="117"/>
                    <a:pt x="23" y="111"/>
                  </a:cubicBezTo>
                  <a:cubicBezTo>
                    <a:pt x="22" y="108"/>
                    <a:pt x="20" y="106"/>
                    <a:pt x="17" y="105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20" y="79"/>
                    <a:pt x="22" y="77"/>
                    <a:pt x="23" y="74"/>
                  </a:cubicBezTo>
                  <a:cubicBezTo>
                    <a:pt x="25" y="68"/>
                    <a:pt x="27" y="62"/>
                    <a:pt x="30" y="57"/>
                  </a:cubicBezTo>
                  <a:cubicBezTo>
                    <a:pt x="32" y="54"/>
                    <a:pt x="32" y="51"/>
                    <a:pt x="30" y="4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9" y="31"/>
                    <a:pt x="51" y="31"/>
                    <a:pt x="52" y="31"/>
                  </a:cubicBezTo>
                  <a:cubicBezTo>
                    <a:pt x="54" y="31"/>
                    <a:pt x="55" y="31"/>
                    <a:pt x="57" y="30"/>
                  </a:cubicBezTo>
                  <a:cubicBezTo>
                    <a:pt x="62" y="27"/>
                    <a:pt x="68" y="25"/>
                    <a:pt x="74" y="23"/>
                  </a:cubicBezTo>
                  <a:cubicBezTo>
                    <a:pt x="77" y="22"/>
                    <a:pt x="79" y="20"/>
                    <a:pt x="80" y="1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6" y="20"/>
                    <a:pt x="108" y="22"/>
                    <a:pt x="111" y="23"/>
                  </a:cubicBezTo>
                  <a:cubicBezTo>
                    <a:pt x="117" y="25"/>
                    <a:pt x="123" y="27"/>
                    <a:pt x="129" y="30"/>
                  </a:cubicBezTo>
                  <a:cubicBezTo>
                    <a:pt x="130" y="31"/>
                    <a:pt x="131" y="31"/>
                    <a:pt x="133" y="31"/>
                  </a:cubicBezTo>
                  <a:cubicBezTo>
                    <a:pt x="134" y="31"/>
                    <a:pt x="136" y="31"/>
                    <a:pt x="137" y="30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3" y="51"/>
                    <a:pt x="153" y="54"/>
                    <a:pt x="155" y="57"/>
                  </a:cubicBezTo>
                  <a:cubicBezTo>
                    <a:pt x="158" y="62"/>
                    <a:pt x="161" y="68"/>
                    <a:pt x="162" y="74"/>
                  </a:cubicBezTo>
                  <a:cubicBezTo>
                    <a:pt x="163" y="77"/>
                    <a:pt x="165" y="79"/>
                    <a:pt x="168" y="80"/>
                  </a:cubicBezTo>
                  <a:cubicBezTo>
                    <a:pt x="177" y="82"/>
                    <a:pt x="177" y="82"/>
                    <a:pt x="177" y="82"/>
                  </a:cubicBezTo>
                  <a:lnTo>
                    <a:pt x="177" y="103"/>
                  </a:lnTo>
                  <a:close/>
                  <a:moveTo>
                    <a:pt x="93" y="42"/>
                  </a:moveTo>
                  <a:cubicBezTo>
                    <a:pt x="65" y="42"/>
                    <a:pt x="42" y="65"/>
                    <a:pt x="42" y="93"/>
                  </a:cubicBezTo>
                  <a:cubicBezTo>
                    <a:pt x="42" y="120"/>
                    <a:pt x="65" y="143"/>
                    <a:pt x="93" y="143"/>
                  </a:cubicBezTo>
                  <a:cubicBezTo>
                    <a:pt x="121" y="143"/>
                    <a:pt x="143" y="120"/>
                    <a:pt x="143" y="93"/>
                  </a:cubicBezTo>
                  <a:cubicBezTo>
                    <a:pt x="143" y="65"/>
                    <a:pt x="121" y="42"/>
                    <a:pt x="93" y="42"/>
                  </a:cubicBezTo>
                  <a:close/>
                  <a:moveTo>
                    <a:pt x="93" y="50"/>
                  </a:moveTo>
                  <a:cubicBezTo>
                    <a:pt x="107" y="50"/>
                    <a:pt x="120" y="58"/>
                    <a:pt x="127" y="68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2" y="78"/>
                    <a:pt x="97" y="76"/>
                    <a:pt x="93" y="76"/>
                  </a:cubicBezTo>
                  <a:cubicBezTo>
                    <a:pt x="88" y="76"/>
                    <a:pt x="83" y="78"/>
                    <a:pt x="80" y="81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66" y="58"/>
                    <a:pt x="78" y="50"/>
                    <a:pt x="93" y="50"/>
                  </a:cubicBezTo>
                  <a:close/>
                  <a:moveTo>
                    <a:pt x="88" y="135"/>
                  </a:moveTo>
                  <a:cubicBezTo>
                    <a:pt x="67" y="132"/>
                    <a:pt x="50" y="114"/>
                    <a:pt x="50" y="93"/>
                  </a:cubicBezTo>
                  <a:cubicBezTo>
                    <a:pt x="50" y="87"/>
                    <a:pt x="52" y="81"/>
                    <a:pt x="54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90"/>
                    <a:pt x="76" y="91"/>
                    <a:pt x="76" y="93"/>
                  </a:cubicBezTo>
                  <a:cubicBezTo>
                    <a:pt x="76" y="100"/>
                    <a:pt x="81" y="107"/>
                    <a:pt x="88" y="109"/>
                  </a:cubicBezTo>
                  <a:lnTo>
                    <a:pt x="88" y="135"/>
                  </a:lnTo>
                  <a:close/>
                  <a:moveTo>
                    <a:pt x="84" y="93"/>
                  </a:moveTo>
                  <a:cubicBezTo>
                    <a:pt x="84" y="88"/>
                    <a:pt x="88" y="84"/>
                    <a:pt x="93" y="84"/>
                  </a:cubicBezTo>
                  <a:cubicBezTo>
                    <a:pt x="97" y="84"/>
                    <a:pt x="101" y="88"/>
                    <a:pt x="101" y="93"/>
                  </a:cubicBezTo>
                  <a:cubicBezTo>
                    <a:pt x="101" y="97"/>
                    <a:pt x="97" y="101"/>
                    <a:pt x="93" y="101"/>
                  </a:cubicBezTo>
                  <a:cubicBezTo>
                    <a:pt x="88" y="101"/>
                    <a:pt x="84" y="97"/>
                    <a:pt x="84" y="93"/>
                  </a:cubicBezTo>
                  <a:close/>
                  <a:moveTo>
                    <a:pt x="135" y="93"/>
                  </a:moveTo>
                  <a:cubicBezTo>
                    <a:pt x="135" y="114"/>
                    <a:pt x="118" y="132"/>
                    <a:pt x="97" y="135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104" y="107"/>
                    <a:pt x="109" y="100"/>
                    <a:pt x="109" y="93"/>
                  </a:cubicBezTo>
                  <a:cubicBezTo>
                    <a:pt x="109" y="91"/>
                    <a:pt x="109" y="90"/>
                    <a:pt x="109" y="88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4" y="81"/>
                    <a:pt x="135" y="87"/>
                    <a:pt x="135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</p:grpSp>
      <p:grpSp>
        <p:nvGrpSpPr>
          <p:cNvPr id="37" name="Group 15"/>
          <p:cNvGrpSpPr>
            <a:grpSpLocks noChangeAspect="1"/>
          </p:cNvGrpSpPr>
          <p:nvPr/>
        </p:nvGrpSpPr>
        <p:grpSpPr>
          <a:xfrm>
            <a:off x="5382634" y="2872939"/>
            <a:ext cx="1260000" cy="1260000"/>
            <a:chOff x="5468924" y="2821918"/>
            <a:chExt cx="1122808" cy="1122808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468924" y="2821918"/>
              <a:ext cx="1122808" cy="1122808"/>
            </a:xfrm>
            <a:prstGeom prst="ellipse">
              <a:avLst/>
            </a:prstGeom>
            <a:solidFill>
              <a:srgbClr val="139F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45" name="Freeform 136"/>
            <p:cNvSpPr>
              <a:spLocks noEditPoints="1"/>
            </p:cNvSpPr>
            <p:nvPr/>
          </p:nvSpPr>
          <p:spPr bwMode="auto">
            <a:xfrm>
              <a:off x="5838646" y="3193247"/>
              <a:ext cx="357836" cy="359959"/>
            </a:xfrm>
            <a:custGeom>
              <a:avLst/>
              <a:gdLst>
                <a:gd name="T0" fmla="*/ 122 w 185"/>
                <a:gd name="T1" fmla="*/ 118 h 186"/>
                <a:gd name="T2" fmla="*/ 122 w 185"/>
                <a:gd name="T3" fmla="*/ 127 h 186"/>
                <a:gd name="T4" fmla="*/ 160 w 185"/>
                <a:gd name="T5" fmla="*/ 122 h 186"/>
                <a:gd name="T6" fmla="*/ 156 w 185"/>
                <a:gd name="T7" fmla="*/ 84 h 186"/>
                <a:gd name="T8" fmla="*/ 118 w 185"/>
                <a:gd name="T9" fmla="*/ 89 h 186"/>
                <a:gd name="T10" fmla="*/ 156 w 185"/>
                <a:gd name="T11" fmla="*/ 93 h 186"/>
                <a:gd name="T12" fmla="*/ 156 w 185"/>
                <a:gd name="T13" fmla="*/ 84 h 186"/>
                <a:gd name="T14" fmla="*/ 33 w 185"/>
                <a:gd name="T15" fmla="*/ 34 h 186"/>
                <a:gd name="T16" fmla="*/ 25 w 185"/>
                <a:gd name="T17" fmla="*/ 59 h 186"/>
                <a:gd name="T18" fmla="*/ 0 w 185"/>
                <a:gd name="T19" fmla="*/ 68 h 186"/>
                <a:gd name="T20" fmla="*/ 25 w 185"/>
                <a:gd name="T21" fmla="*/ 186 h 186"/>
                <a:gd name="T22" fmla="*/ 185 w 185"/>
                <a:gd name="T23" fmla="*/ 177 h 186"/>
                <a:gd name="T24" fmla="*/ 177 w 185"/>
                <a:gd name="T25" fmla="*/ 34 h 186"/>
                <a:gd name="T26" fmla="*/ 25 w 185"/>
                <a:gd name="T27" fmla="*/ 177 h 186"/>
                <a:gd name="T28" fmla="*/ 8 w 185"/>
                <a:gd name="T29" fmla="*/ 68 h 186"/>
                <a:gd name="T30" fmla="*/ 25 w 185"/>
                <a:gd name="T31" fmla="*/ 156 h 186"/>
                <a:gd name="T32" fmla="*/ 33 w 185"/>
                <a:gd name="T33" fmla="*/ 156 h 186"/>
                <a:gd name="T34" fmla="*/ 177 w 185"/>
                <a:gd name="T35" fmla="*/ 42 h 186"/>
                <a:gd name="T36" fmla="*/ 139 w 185"/>
                <a:gd name="T37" fmla="*/ 68 h 186"/>
                <a:gd name="T38" fmla="*/ 139 w 185"/>
                <a:gd name="T39" fmla="*/ 59 h 186"/>
                <a:gd name="T40" fmla="*/ 139 w 185"/>
                <a:gd name="T41" fmla="*/ 68 h 186"/>
                <a:gd name="T42" fmla="*/ 164 w 185"/>
                <a:gd name="T43" fmla="*/ 9 h 186"/>
                <a:gd name="T44" fmla="*/ 164 w 185"/>
                <a:gd name="T45" fmla="*/ 0 h 186"/>
                <a:gd name="T46" fmla="*/ 50 w 185"/>
                <a:gd name="T47" fmla="*/ 4 h 186"/>
                <a:gd name="T48" fmla="*/ 156 w 185"/>
                <a:gd name="T49" fmla="*/ 101 h 186"/>
                <a:gd name="T50" fmla="*/ 118 w 185"/>
                <a:gd name="T51" fmla="*/ 106 h 186"/>
                <a:gd name="T52" fmla="*/ 156 w 185"/>
                <a:gd name="T53" fmla="*/ 110 h 186"/>
                <a:gd name="T54" fmla="*/ 156 w 185"/>
                <a:gd name="T55" fmla="*/ 101 h 186"/>
                <a:gd name="T56" fmla="*/ 173 w 185"/>
                <a:gd name="T57" fmla="*/ 25 h 186"/>
                <a:gd name="T58" fmla="*/ 173 w 185"/>
                <a:gd name="T59" fmla="*/ 17 h 186"/>
                <a:gd name="T60" fmla="*/ 38 w 185"/>
                <a:gd name="T61" fmla="*/ 21 h 186"/>
                <a:gd name="T62" fmla="*/ 156 w 185"/>
                <a:gd name="T63" fmla="*/ 68 h 186"/>
                <a:gd name="T64" fmla="*/ 156 w 185"/>
                <a:gd name="T65" fmla="*/ 59 h 186"/>
                <a:gd name="T66" fmla="*/ 156 w 185"/>
                <a:gd name="T67" fmla="*/ 68 h 186"/>
                <a:gd name="T68" fmla="*/ 156 w 185"/>
                <a:gd name="T69" fmla="*/ 144 h 186"/>
                <a:gd name="T70" fmla="*/ 156 w 185"/>
                <a:gd name="T71" fmla="*/ 135 h 186"/>
                <a:gd name="T72" fmla="*/ 50 w 185"/>
                <a:gd name="T73" fmla="*/ 139 h 186"/>
                <a:gd name="T74" fmla="*/ 88 w 185"/>
                <a:gd name="T75" fmla="*/ 68 h 186"/>
                <a:gd name="T76" fmla="*/ 126 w 185"/>
                <a:gd name="T77" fmla="*/ 63 h 186"/>
                <a:gd name="T78" fmla="*/ 88 w 185"/>
                <a:gd name="T79" fmla="*/ 59 h 186"/>
                <a:gd name="T80" fmla="*/ 88 w 185"/>
                <a:gd name="T81" fmla="*/ 68 h 186"/>
                <a:gd name="T82" fmla="*/ 156 w 185"/>
                <a:gd name="T83" fmla="*/ 160 h 186"/>
                <a:gd name="T84" fmla="*/ 156 w 185"/>
                <a:gd name="T85" fmla="*/ 152 h 186"/>
                <a:gd name="T86" fmla="*/ 50 w 185"/>
                <a:gd name="T87" fmla="*/ 156 h 186"/>
                <a:gd name="T88" fmla="*/ 55 w 185"/>
                <a:gd name="T89" fmla="*/ 127 h 186"/>
                <a:gd name="T90" fmla="*/ 101 w 185"/>
                <a:gd name="T91" fmla="*/ 122 h 186"/>
                <a:gd name="T92" fmla="*/ 97 w 185"/>
                <a:gd name="T93" fmla="*/ 84 h 186"/>
                <a:gd name="T94" fmla="*/ 50 w 185"/>
                <a:gd name="T95" fmla="*/ 89 h 186"/>
                <a:gd name="T96" fmla="*/ 55 w 185"/>
                <a:gd name="T97" fmla="*/ 127 h 186"/>
                <a:gd name="T98" fmla="*/ 92 w 185"/>
                <a:gd name="T99" fmla="*/ 93 h 186"/>
                <a:gd name="T100" fmla="*/ 59 w 185"/>
                <a:gd name="T101" fmla="*/ 118 h 186"/>
                <a:gd name="T102" fmla="*/ 55 w 185"/>
                <a:gd name="T103" fmla="*/ 68 h 186"/>
                <a:gd name="T104" fmla="*/ 55 w 185"/>
                <a:gd name="T105" fmla="*/ 59 h 186"/>
                <a:gd name="T106" fmla="*/ 55 w 185"/>
                <a:gd name="T107" fmla="*/ 68 h 186"/>
                <a:gd name="T108" fmla="*/ 76 w 185"/>
                <a:gd name="T109" fmla="*/ 63 h 186"/>
                <a:gd name="T110" fmla="*/ 67 w 185"/>
                <a:gd name="T111" fmla="*/ 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5" h="186">
                  <a:moveTo>
                    <a:pt x="156" y="118"/>
                  </a:moveTo>
                  <a:cubicBezTo>
                    <a:pt x="122" y="118"/>
                    <a:pt x="122" y="118"/>
                    <a:pt x="122" y="118"/>
                  </a:cubicBezTo>
                  <a:cubicBezTo>
                    <a:pt x="120" y="118"/>
                    <a:pt x="118" y="120"/>
                    <a:pt x="118" y="122"/>
                  </a:cubicBezTo>
                  <a:cubicBezTo>
                    <a:pt x="118" y="125"/>
                    <a:pt x="120" y="127"/>
                    <a:pt x="122" y="127"/>
                  </a:cubicBezTo>
                  <a:cubicBezTo>
                    <a:pt x="156" y="127"/>
                    <a:pt x="156" y="127"/>
                    <a:pt x="156" y="127"/>
                  </a:cubicBezTo>
                  <a:cubicBezTo>
                    <a:pt x="158" y="127"/>
                    <a:pt x="160" y="125"/>
                    <a:pt x="160" y="122"/>
                  </a:cubicBezTo>
                  <a:cubicBezTo>
                    <a:pt x="160" y="120"/>
                    <a:pt x="158" y="118"/>
                    <a:pt x="156" y="118"/>
                  </a:cubicBezTo>
                  <a:close/>
                  <a:moveTo>
                    <a:pt x="156" y="84"/>
                  </a:moveTo>
                  <a:cubicBezTo>
                    <a:pt x="122" y="84"/>
                    <a:pt x="122" y="84"/>
                    <a:pt x="122" y="84"/>
                  </a:cubicBezTo>
                  <a:cubicBezTo>
                    <a:pt x="120" y="84"/>
                    <a:pt x="118" y="86"/>
                    <a:pt x="118" y="89"/>
                  </a:cubicBezTo>
                  <a:cubicBezTo>
                    <a:pt x="118" y="91"/>
                    <a:pt x="120" y="93"/>
                    <a:pt x="122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8" y="93"/>
                    <a:pt x="160" y="91"/>
                    <a:pt x="160" y="89"/>
                  </a:cubicBezTo>
                  <a:cubicBezTo>
                    <a:pt x="160" y="86"/>
                    <a:pt x="158" y="84"/>
                    <a:pt x="156" y="84"/>
                  </a:cubicBezTo>
                  <a:close/>
                  <a:moveTo>
                    <a:pt x="177" y="34"/>
                  </a:moveTo>
                  <a:cubicBezTo>
                    <a:pt x="33" y="34"/>
                    <a:pt x="33" y="34"/>
                    <a:pt x="33" y="34"/>
                  </a:cubicBezTo>
                  <a:cubicBezTo>
                    <a:pt x="29" y="34"/>
                    <a:pt x="25" y="38"/>
                    <a:pt x="25" y="42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3" y="59"/>
                    <a:pt x="0" y="63"/>
                    <a:pt x="0" y="6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4"/>
                    <a:pt x="11" y="186"/>
                    <a:pt x="25" y="186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82" y="186"/>
                    <a:pt x="185" y="182"/>
                    <a:pt x="185" y="177"/>
                  </a:cubicBezTo>
                  <a:cubicBezTo>
                    <a:pt x="185" y="42"/>
                    <a:pt x="185" y="42"/>
                    <a:pt x="185" y="42"/>
                  </a:cubicBezTo>
                  <a:cubicBezTo>
                    <a:pt x="185" y="38"/>
                    <a:pt x="182" y="34"/>
                    <a:pt x="177" y="34"/>
                  </a:cubicBezTo>
                  <a:close/>
                  <a:moveTo>
                    <a:pt x="177" y="177"/>
                  </a:moveTo>
                  <a:cubicBezTo>
                    <a:pt x="25" y="177"/>
                    <a:pt x="25" y="177"/>
                    <a:pt x="25" y="177"/>
                  </a:cubicBezTo>
                  <a:cubicBezTo>
                    <a:pt x="16" y="177"/>
                    <a:pt x="8" y="170"/>
                    <a:pt x="8" y="16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5" y="156"/>
                    <a:pt x="25" y="156"/>
                    <a:pt x="25" y="156"/>
                  </a:cubicBezTo>
                  <a:cubicBezTo>
                    <a:pt x="25" y="159"/>
                    <a:pt x="27" y="160"/>
                    <a:pt x="29" y="160"/>
                  </a:cubicBezTo>
                  <a:cubicBezTo>
                    <a:pt x="32" y="160"/>
                    <a:pt x="33" y="159"/>
                    <a:pt x="33" y="156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77" y="42"/>
                    <a:pt x="177" y="42"/>
                    <a:pt x="177" y="42"/>
                  </a:cubicBezTo>
                  <a:lnTo>
                    <a:pt x="177" y="177"/>
                  </a:lnTo>
                  <a:close/>
                  <a:moveTo>
                    <a:pt x="139" y="68"/>
                  </a:moveTo>
                  <a:cubicBezTo>
                    <a:pt x="141" y="68"/>
                    <a:pt x="143" y="66"/>
                    <a:pt x="143" y="63"/>
                  </a:cubicBezTo>
                  <a:cubicBezTo>
                    <a:pt x="143" y="61"/>
                    <a:pt x="141" y="59"/>
                    <a:pt x="139" y="59"/>
                  </a:cubicBezTo>
                  <a:cubicBezTo>
                    <a:pt x="137" y="59"/>
                    <a:pt x="135" y="61"/>
                    <a:pt x="135" y="63"/>
                  </a:cubicBezTo>
                  <a:cubicBezTo>
                    <a:pt x="135" y="66"/>
                    <a:pt x="137" y="68"/>
                    <a:pt x="139" y="68"/>
                  </a:cubicBezTo>
                  <a:close/>
                  <a:moveTo>
                    <a:pt x="55" y="9"/>
                  </a:moveTo>
                  <a:cubicBezTo>
                    <a:pt x="164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4"/>
                  </a:cubicBezTo>
                  <a:cubicBezTo>
                    <a:pt x="168" y="2"/>
                    <a:pt x="167" y="0"/>
                    <a:pt x="16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2" y="0"/>
                    <a:pt x="50" y="2"/>
                    <a:pt x="50" y="4"/>
                  </a:cubicBezTo>
                  <a:cubicBezTo>
                    <a:pt x="50" y="7"/>
                    <a:pt x="52" y="9"/>
                    <a:pt x="55" y="9"/>
                  </a:cubicBezTo>
                  <a:close/>
                  <a:moveTo>
                    <a:pt x="156" y="101"/>
                  </a:moveTo>
                  <a:cubicBezTo>
                    <a:pt x="122" y="101"/>
                    <a:pt x="122" y="101"/>
                    <a:pt x="122" y="101"/>
                  </a:cubicBezTo>
                  <a:cubicBezTo>
                    <a:pt x="120" y="101"/>
                    <a:pt x="118" y="103"/>
                    <a:pt x="118" y="106"/>
                  </a:cubicBezTo>
                  <a:cubicBezTo>
                    <a:pt x="118" y="108"/>
                    <a:pt x="120" y="110"/>
                    <a:pt x="122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8" y="110"/>
                    <a:pt x="160" y="108"/>
                    <a:pt x="160" y="106"/>
                  </a:cubicBezTo>
                  <a:cubicBezTo>
                    <a:pt x="160" y="103"/>
                    <a:pt x="158" y="101"/>
                    <a:pt x="156" y="101"/>
                  </a:cubicBezTo>
                  <a:close/>
                  <a:moveTo>
                    <a:pt x="42" y="25"/>
                  </a:moveTo>
                  <a:cubicBezTo>
                    <a:pt x="173" y="25"/>
                    <a:pt x="173" y="25"/>
                    <a:pt x="173" y="25"/>
                  </a:cubicBezTo>
                  <a:cubicBezTo>
                    <a:pt x="175" y="25"/>
                    <a:pt x="177" y="24"/>
                    <a:pt x="177" y="21"/>
                  </a:cubicBezTo>
                  <a:cubicBezTo>
                    <a:pt x="177" y="19"/>
                    <a:pt x="175" y="17"/>
                    <a:pt x="173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38" y="19"/>
                    <a:pt x="38" y="21"/>
                  </a:cubicBezTo>
                  <a:cubicBezTo>
                    <a:pt x="38" y="24"/>
                    <a:pt x="40" y="25"/>
                    <a:pt x="42" y="25"/>
                  </a:cubicBezTo>
                  <a:close/>
                  <a:moveTo>
                    <a:pt x="156" y="68"/>
                  </a:moveTo>
                  <a:cubicBezTo>
                    <a:pt x="158" y="68"/>
                    <a:pt x="160" y="66"/>
                    <a:pt x="160" y="63"/>
                  </a:cubicBezTo>
                  <a:cubicBezTo>
                    <a:pt x="160" y="61"/>
                    <a:pt x="158" y="59"/>
                    <a:pt x="156" y="59"/>
                  </a:cubicBezTo>
                  <a:cubicBezTo>
                    <a:pt x="153" y="59"/>
                    <a:pt x="152" y="61"/>
                    <a:pt x="152" y="63"/>
                  </a:cubicBezTo>
                  <a:cubicBezTo>
                    <a:pt x="152" y="66"/>
                    <a:pt x="153" y="68"/>
                    <a:pt x="156" y="68"/>
                  </a:cubicBezTo>
                  <a:close/>
                  <a:moveTo>
                    <a:pt x="55" y="144"/>
                  </a:moveTo>
                  <a:cubicBezTo>
                    <a:pt x="156" y="144"/>
                    <a:pt x="156" y="144"/>
                    <a:pt x="156" y="144"/>
                  </a:cubicBezTo>
                  <a:cubicBezTo>
                    <a:pt x="158" y="144"/>
                    <a:pt x="160" y="142"/>
                    <a:pt x="160" y="139"/>
                  </a:cubicBezTo>
                  <a:cubicBezTo>
                    <a:pt x="160" y="137"/>
                    <a:pt x="158" y="135"/>
                    <a:pt x="156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2" y="135"/>
                    <a:pt x="50" y="137"/>
                    <a:pt x="50" y="139"/>
                  </a:cubicBezTo>
                  <a:cubicBezTo>
                    <a:pt x="50" y="142"/>
                    <a:pt x="52" y="144"/>
                    <a:pt x="55" y="144"/>
                  </a:cubicBezTo>
                  <a:close/>
                  <a:moveTo>
                    <a:pt x="88" y="68"/>
                  </a:moveTo>
                  <a:cubicBezTo>
                    <a:pt x="122" y="68"/>
                    <a:pt x="122" y="68"/>
                    <a:pt x="122" y="68"/>
                  </a:cubicBezTo>
                  <a:cubicBezTo>
                    <a:pt x="124" y="68"/>
                    <a:pt x="126" y="66"/>
                    <a:pt x="126" y="63"/>
                  </a:cubicBezTo>
                  <a:cubicBezTo>
                    <a:pt x="126" y="61"/>
                    <a:pt x="124" y="59"/>
                    <a:pt x="122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6" y="59"/>
                    <a:pt x="84" y="61"/>
                    <a:pt x="84" y="63"/>
                  </a:cubicBezTo>
                  <a:cubicBezTo>
                    <a:pt x="84" y="66"/>
                    <a:pt x="86" y="68"/>
                    <a:pt x="88" y="68"/>
                  </a:cubicBezTo>
                  <a:close/>
                  <a:moveTo>
                    <a:pt x="55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58" y="160"/>
                    <a:pt x="160" y="159"/>
                    <a:pt x="160" y="156"/>
                  </a:cubicBezTo>
                  <a:cubicBezTo>
                    <a:pt x="160" y="154"/>
                    <a:pt x="158" y="152"/>
                    <a:pt x="156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2" y="152"/>
                    <a:pt x="50" y="154"/>
                    <a:pt x="50" y="156"/>
                  </a:cubicBezTo>
                  <a:cubicBezTo>
                    <a:pt x="50" y="159"/>
                    <a:pt x="52" y="160"/>
                    <a:pt x="55" y="160"/>
                  </a:cubicBezTo>
                  <a:close/>
                  <a:moveTo>
                    <a:pt x="55" y="127"/>
                  </a:moveTo>
                  <a:cubicBezTo>
                    <a:pt x="97" y="127"/>
                    <a:pt x="97" y="127"/>
                    <a:pt x="97" y="127"/>
                  </a:cubicBezTo>
                  <a:cubicBezTo>
                    <a:pt x="99" y="127"/>
                    <a:pt x="101" y="125"/>
                    <a:pt x="101" y="122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6"/>
                    <a:pt x="99" y="84"/>
                    <a:pt x="97" y="84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2" y="84"/>
                    <a:pt x="50" y="86"/>
                    <a:pt x="50" y="89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50" y="125"/>
                    <a:pt x="52" y="127"/>
                    <a:pt x="55" y="127"/>
                  </a:cubicBezTo>
                  <a:close/>
                  <a:moveTo>
                    <a:pt x="59" y="93"/>
                  </a:moveTo>
                  <a:cubicBezTo>
                    <a:pt x="92" y="93"/>
                    <a:pt x="92" y="93"/>
                    <a:pt x="92" y="93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59" y="118"/>
                    <a:pt x="59" y="118"/>
                    <a:pt x="59" y="118"/>
                  </a:cubicBezTo>
                  <a:lnTo>
                    <a:pt x="59" y="93"/>
                  </a:lnTo>
                  <a:close/>
                  <a:moveTo>
                    <a:pt x="55" y="68"/>
                  </a:moveTo>
                  <a:cubicBezTo>
                    <a:pt x="57" y="68"/>
                    <a:pt x="59" y="66"/>
                    <a:pt x="59" y="63"/>
                  </a:cubicBezTo>
                  <a:cubicBezTo>
                    <a:pt x="59" y="61"/>
                    <a:pt x="57" y="59"/>
                    <a:pt x="55" y="59"/>
                  </a:cubicBezTo>
                  <a:cubicBezTo>
                    <a:pt x="52" y="59"/>
                    <a:pt x="50" y="61"/>
                    <a:pt x="50" y="63"/>
                  </a:cubicBezTo>
                  <a:cubicBezTo>
                    <a:pt x="50" y="66"/>
                    <a:pt x="52" y="68"/>
                    <a:pt x="55" y="68"/>
                  </a:cubicBezTo>
                  <a:close/>
                  <a:moveTo>
                    <a:pt x="71" y="68"/>
                  </a:moveTo>
                  <a:cubicBezTo>
                    <a:pt x="74" y="68"/>
                    <a:pt x="76" y="66"/>
                    <a:pt x="76" y="63"/>
                  </a:cubicBezTo>
                  <a:cubicBezTo>
                    <a:pt x="76" y="61"/>
                    <a:pt x="74" y="59"/>
                    <a:pt x="71" y="59"/>
                  </a:cubicBezTo>
                  <a:cubicBezTo>
                    <a:pt x="69" y="59"/>
                    <a:pt x="67" y="61"/>
                    <a:pt x="67" y="63"/>
                  </a:cubicBezTo>
                  <a:cubicBezTo>
                    <a:pt x="67" y="66"/>
                    <a:pt x="69" y="68"/>
                    <a:pt x="71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</p:grpSp>
      <p:grpSp>
        <p:nvGrpSpPr>
          <p:cNvPr id="7" name="Gruppierung 6"/>
          <p:cNvGrpSpPr/>
          <p:nvPr/>
        </p:nvGrpSpPr>
        <p:grpSpPr>
          <a:xfrm>
            <a:off x="6823266" y="2872939"/>
            <a:ext cx="1260000" cy="1260000"/>
            <a:chOff x="6823266" y="2872939"/>
            <a:chExt cx="1260000" cy="1260000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823266" y="2872939"/>
              <a:ext cx="1260000" cy="1260000"/>
            </a:xfrm>
            <a:prstGeom prst="ellipse">
              <a:avLst/>
            </a:prstGeom>
            <a:solidFill>
              <a:srgbClr val="15ABF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43" name="Freeform 154"/>
            <p:cNvSpPr>
              <a:spLocks noEditPoints="1"/>
            </p:cNvSpPr>
            <p:nvPr/>
          </p:nvSpPr>
          <p:spPr bwMode="auto">
            <a:xfrm>
              <a:off x="7251891" y="3338503"/>
              <a:ext cx="402750" cy="328872"/>
            </a:xfrm>
            <a:custGeom>
              <a:avLst/>
              <a:gdLst>
                <a:gd name="T0" fmla="*/ 111 w 186"/>
                <a:gd name="T1" fmla="*/ 95 h 152"/>
                <a:gd name="T2" fmla="*/ 122 w 186"/>
                <a:gd name="T3" fmla="*/ 55 h 152"/>
                <a:gd name="T4" fmla="*/ 110 w 186"/>
                <a:gd name="T5" fmla="*/ 3 h 152"/>
                <a:gd name="T6" fmla="*/ 80 w 186"/>
                <a:gd name="T7" fmla="*/ 4 h 152"/>
                <a:gd name="T8" fmla="*/ 64 w 186"/>
                <a:gd name="T9" fmla="*/ 54 h 152"/>
                <a:gd name="T10" fmla="*/ 74 w 186"/>
                <a:gd name="T11" fmla="*/ 95 h 152"/>
                <a:gd name="T12" fmla="*/ 29 w 186"/>
                <a:gd name="T13" fmla="*/ 147 h 152"/>
                <a:gd name="T14" fmla="*/ 152 w 186"/>
                <a:gd name="T15" fmla="*/ 152 h 152"/>
                <a:gd name="T16" fmla="*/ 126 w 186"/>
                <a:gd name="T17" fmla="*/ 115 h 152"/>
                <a:gd name="T18" fmla="*/ 61 w 186"/>
                <a:gd name="T19" fmla="*/ 123 h 152"/>
                <a:gd name="T20" fmla="*/ 83 w 186"/>
                <a:gd name="T21" fmla="*/ 95 h 152"/>
                <a:gd name="T22" fmla="*/ 72 w 186"/>
                <a:gd name="T23" fmla="*/ 68 h 152"/>
                <a:gd name="T24" fmla="*/ 72 w 186"/>
                <a:gd name="T25" fmla="*/ 51 h 152"/>
                <a:gd name="T26" fmla="*/ 84 w 186"/>
                <a:gd name="T27" fmla="*/ 12 h 152"/>
                <a:gd name="T28" fmla="*/ 98 w 186"/>
                <a:gd name="T29" fmla="*/ 8 h 152"/>
                <a:gd name="T30" fmla="*/ 114 w 186"/>
                <a:gd name="T31" fmla="*/ 23 h 152"/>
                <a:gd name="T32" fmla="*/ 113 w 186"/>
                <a:gd name="T33" fmla="*/ 57 h 152"/>
                <a:gd name="T34" fmla="*/ 112 w 186"/>
                <a:gd name="T35" fmla="*/ 69 h 152"/>
                <a:gd name="T36" fmla="*/ 124 w 186"/>
                <a:gd name="T37" fmla="*/ 123 h 152"/>
                <a:gd name="T38" fmla="*/ 147 w 186"/>
                <a:gd name="T39" fmla="*/ 143 h 152"/>
                <a:gd name="T40" fmla="*/ 20 w 186"/>
                <a:gd name="T41" fmla="*/ 113 h 152"/>
                <a:gd name="T42" fmla="*/ 29 w 186"/>
                <a:gd name="T43" fmla="*/ 69 h 152"/>
                <a:gd name="T44" fmla="*/ 29 w 186"/>
                <a:gd name="T45" fmla="*/ 68 h 152"/>
                <a:gd name="T46" fmla="*/ 29 w 186"/>
                <a:gd name="T47" fmla="*/ 55 h 152"/>
                <a:gd name="T48" fmla="*/ 35 w 186"/>
                <a:gd name="T49" fmla="*/ 28 h 152"/>
                <a:gd name="T50" fmla="*/ 46 w 186"/>
                <a:gd name="T51" fmla="*/ 25 h 152"/>
                <a:gd name="T52" fmla="*/ 53 w 186"/>
                <a:gd name="T53" fmla="*/ 22 h 152"/>
                <a:gd name="T54" fmla="*/ 46 w 186"/>
                <a:gd name="T55" fmla="*/ 17 h 152"/>
                <a:gd name="T56" fmla="*/ 18 w 186"/>
                <a:gd name="T57" fmla="*/ 36 h 152"/>
                <a:gd name="T58" fmla="*/ 22 w 186"/>
                <a:gd name="T59" fmla="*/ 74 h 152"/>
                <a:gd name="T60" fmla="*/ 18 w 186"/>
                <a:gd name="T61" fmla="*/ 105 h 152"/>
                <a:gd name="T62" fmla="*/ 4 w 186"/>
                <a:gd name="T63" fmla="*/ 135 h 152"/>
                <a:gd name="T64" fmla="*/ 27 w 186"/>
                <a:gd name="T65" fmla="*/ 126 h 152"/>
                <a:gd name="T66" fmla="*/ 20 w 186"/>
                <a:gd name="T67" fmla="*/ 113 h 152"/>
                <a:gd name="T68" fmla="*/ 158 w 186"/>
                <a:gd name="T69" fmla="*/ 91 h 152"/>
                <a:gd name="T70" fmla="*/ 164 w 186"/>
                <a:gd name="T71" fmla="*/ 59 h 152"/>
                <a:gd name="T72" fmla="*/ 153 w 186"/>
                <a:gd name="T73" fmla="*/ 20 h 152"/>
                <a:gd name="T74" fmla="*/ 131 w 186"/>
                <a:gd name="T75" fmla="*/ 18 h 152"/>
                <a:gd name="T76" fmla="*/ 134 w 186"/>
                <a:gd name="T77" fmla="*/ 26 h 152"/>
                <a:gd name="T78" fmla="*/ 149 w 186"/>
                <a:gd name="T79" fmla="*/ 27 h 152"/>
                <a:gd name="T80" fmla="*/ 159 w 186"/>
                <a:gd name="T81" fmla="*/ 39 h 152"/>
                <a:gd name="T82" fmla="*/ 156 w 186"/>
                <a:gd name="T83" fmla="*/ 61 h 152"/>
                <a:gd name="T84" fmla="*/ 157 w 186"/>
                <a:gd name="T85" fmla="*/ 69 h 152"/>
                <a:gd name="T86" fmla="*/ 150 w 186"/>
                <a:gd name="T87" fmla="*/ 91 h 152"/>
                <a:gd name="T88" fmla="*/ 177 w 186"/>
                <a:gd name="T89" fmla="*/ 126 h 152"/>
                <a:gd name="T90" fmla="*/ 163 w 186"/>
                <a:gd name="T91" fmla="*/ 135 h 152"/>
                <a:gd name="T92" fmla="*/ 186 w 186"/>
                <a:gd name="T93" fmla="*/ 13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6" h="152">
                  <a:moveTo>
                    <a:pt x="126" y="115"/>
                  </a:moveTo>
                  <a:cubicBezTo>
                    <a:pt x="126" y="115"/>
                    <a:pt x="111" y="111"/>
                    <a:pt x="111" y="95"/>
                  </a:cubicBezTo>
                  <a:cubicBezTo>
                    <a:pt x="111" y="81"/>
                    <a:pt x="117" y="76"/>
                    <a:pt x="120" y="73"/>
                  </a:cubicBezTo>
                  <a:cubicBezTo>
                    <a:pt x="120" y="73"/>
                    <a:pt x="125" y="69"/>
                    <a:pt x="122" y="55"/>
                  </a:cubicBezTo>
                  <a:cubicBezTo>
                    <a:pt x="127" y="47"/>
                    <a:pt x="129" y="35"/>
                    <a:pt x="122" y="19"/>
                  </a:cubicBezTo>
                  <a:cubicBezTo>
                    <a:pt x="118" y="10"/>
                    <a:pt x="115" y="5"/>
                    <a:pt x="110" y="3"/>
                  </a:cubicBezTo>
                  <a:cubicBezTo>
                    <a:pt x="106" y="0"/>
                    <a:pt x="102" y="0"/>
                    <a:pt x="98" y="0"/>
                  </a:cubicBezTo>
                  <a:cubicBezTo>
                    <a:pt x="90" y="0"/>
                    <a:pt x="83" y="2"/>
                    <a:pt x="80" y="4"/>
                  </a:cubicBezTo>
                  <a:cubicBezTo>
                    <a:pt x="72" y="8"/>
                    <a:pt x="66" y="12"/>
                    <a:pt x="61" y="25"/>
                  </a:cubicBezTo>
                  <a:cubicBezTo>
                    <a:pt x="56" y="36"/>
                    <a:pt x="62" y="48"/>
                    <a:pt x="64" y="54"/>
                  </a:cubicBezTo>
                  <a:cubicBezTo>
                    <a:pt x="61" y="68"/>
                    <a:pt x="66" y="73"/>
                    <a:pt x="66" y="73"/>
                  </a:cubicBezTo>
                  <a:cubicBezTo>
                    <a:pt x="68" y="76"/>
                    <a:pt x="74" y="81"/>
                    <a:pt x="74" y="95"/>
                  </a:cubicBezTo>
                  <a:cubicBezTo>
                    <a:pt x="74" y="111"/>
                    <a:pt x="59" y="115"/>
                    <a:pt x="59" y="115"/>
                  </a:cubicBezTo>
                  <a:cubicBezTo>
                    <a:pt x="50" y="118"/>
                    <a:pt x="29" y="125"/>
                    <a:pt x="29" y="147"/>
                  </a:cubicBezTo>
                  <a:cubicBezTo>
                    <a:pt x="29" y="147"/>
                    <a:pt x="29" y="152"/>
                    <a:pt x="34" y="152"/>
                  </a:cubicBezTo>
                  <a:cubicBezTo>
                    <a:pt x="152" y="152"/>
                    <a:pt x="152" y="152"/>
                    <a:pt x="152" y="152"/>
                  </a:cubicBezTo>
                  <a:cubicBezTo>
                    <a:pt x="156" y="152"/>
                    <a:pt x="156" y="147"/>
                    <a:pt x="156" y="147"/>
                  </a:cubicBezTo>
                  <a:cubicBezTo>
                    <a:pt x="156" y="125"/>
                    <a:pt x="136" y="118"/>
                    <a:pt x="126" y="115"/>
                  </a:cubicBezTo>
                  <a:close/>
                  <a:moveTo>
                    <a:pt x="38" y="143"/>
                  </a:moveTo>
                  <a:cubicBezTo>
                    <a:pt x="40" y="131"/>
                    <a:pt x="51" y="127"/>
                    <a:pt x="61" y="123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69" y="121"/>
                    <a:pt x="83" y="112"/>
                    <a:pt x="83" y="95"/>
                  </a:cubicBezTo>
                  <a:cubicBezTo>
                    <a:pt x="83" y="80"/>
                    <a:pt x="77" y="73"/>
                    <a:pt x="73" y="69"/>
                  </a:cubicBezTo>
                  <a:cubicBezTo>
                    <a:pt x="73" y="69"/>
                    <a:pt x="72" y="68"/>
                    <a:pt x="72" y="68"/>
                  </a:cubicBezTo>
                  <a:cubicBezTo>
                    <a:pt x="72" y="67"/>
                    <a:pt x="71" y="64"/>
                    <a:pt x="73" y="56"/>
                  </a:cubicBezTo>
                  <a:cubicBezTo>
                    <a:pt x="73" y="53"/>
                    <a:pt x="72" y="51"/>
                    <a:pt x="72" y="51"/>
                  </a:cubicBezTo>
                  <a:cubicBezTo>
                    <a:pt x="70" y="45"/>
                    <a:pt x="65" y="36"/>
                    <a:pt x="69" y="28"/>
                  </a:cubicBezTo>
                  <a:cubicBezTo>
                    <a:pt x="73" y="17"/>
                    <a:pt x="77" y="15"/>
                    <a:pt x="84" y="12"/>
                  </a:cubicBezTo>
                  <a:cubicBezTo>
                    <a:pt x="84" y="12"/>
                    <a:pt x="84" y="12"/>
                    <a:pt x="85" y="11"/>
                  </a:cubicBezTo>
                  <a:cubicBezTo>
                    <a:pt x="86" y="10"/>
                    <a:pt x="92" y="8"/>
                    <a:pt x="98" y="8"/>
                  </a:cubicBezTo>
                  <a:cubicBezTo>
                    <a:pt x="101" y="8"/>
                    <a:pt x="104" y="9"/>
                    <a:pt x="106" y="10"/>
                  </a:cubicBezTo>
                  <a:cubicBezTo>
                    <a:pt x="108" y="11"/>
                    <a:pt x="111" y="14"/>
                    <a:pt x="114" y="23"/>
                  </a:cubicBezTo>
                  <a:cubicBezTo>
                    <a:pt x="121" y="38"/>
                    <a:pt x="117" y="47"/>
                    <a:pt x="115" y="50"/>
                  </a:cubicBezTo>
                  <a:cubicBezTo>
                    <a:pt x="113" y="52"/>
                    <a:pt x="113" y="54"/>
                    <a:pt x="113" y="57"/>
                  </a:cubicBezTo>
                  <a:cubicBezTo>
                    <a:pt x="115" y="64"/>
                    <a:pt x="114" y="67"/>
                    <a:pt x="114" y="67"/>
                  </a:cubicBezTo>
                  <a:cubicBezTo>
                    <a:pt x="114" y="67"/>
                    <a:pt x="113" y="69"/>
                    <a:pt x="112" y="69"/>
                  </a:cubicBezTo>
                  <a:cubicBezTo>
                    <a:pt x="109" y="73"/>
                    <a:pt x="103" y="80"/>
                    <a:pt x="103" y="95"/>
                  </a:cubicBezTo>
                  <a:cubicBezTo>
                    <a:pt x="103" y="112"/>
                    <a:pt x="116" y="121"/>
                    <a:pt x="124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35" y="127"/>
                    <a:pt x="145" y="131"/>
                    <a:pt x="147" y="143"/>
                  </a:cubicBezTo>
                  <a:lnTo>
                    <a:pt x="38" y="143"/>
                  </a:lnTo>
                  <a:close/>
                  <a:moveTo>
                    <a:pt x="20" y="113"/>
                  </a:moveTo>
                  <a:cubicBezTo>
                    <a:pt x="26" y="112"/>
                    <a:pt x="36" y="105"/>
                    <a:pt x="36" y="91"/>
                  </a:cubicBezTo>
                  <a:cubicBezTo>
                    <a:pt x="36" y="78"/>
                    <a:pt x="32" y="72"/>
                    <a:pt x="29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9" y="69"/>
                    <a:pt x="29" y="68"/>
                  </a:cubicBezTo>
                  <a:cubicBezTo>
                    <a:pt x="29" y="68"/>
                    <a:pt x="28" y="66"/>
                    <a:pt x="29" y="61"/>
                  </a:cubicBezTo>
                  <a:cubicBezTo>
                    <a:pt x="30" y="59"/>
                    <a:pt x="29" y="57"/>
                    <a:pt x="29" y="55"/>
                  </a:cubicBezTo>
                  <a:cubicBezTo>
                    <a:pt x="27" y="52"/>
                    <a:pt x="24" y="45"/>
                    <a:pt x="26" y="39"/>
                  </a:cubicBezTo>
                  <a:cubicBezTo>
                    <a:pt x="30" y="30"/>
                    <a:pt x="31" y="30"/>
                    <a:pt x="35" y="28"/>
                  </a:cubicBezTo>
                  <a:cubicBezTo>
                    <a:pt x="36" y="28"/>
                    <a:pt x="36" y="27"/>
                    <a:pt x="37" y="27"/>
                  </a:cubicBezTo>
                  <a:cubicBezTo>
                    <a:pt x="38" y="27"/>
                    <a:pt x="42" y="25"/>
                    <a:pt x="46" y="25"/>
                  </a:cubicBezTo>
                  <a:cubicBezTo>
                    <a:pt x="48" y="25"/>
                    <a:pt x="50" y="25"/>
                    <a:pt x="52" y="26"/>
                  </a:cubicBezTo>
                  <a:cubicBezTo>
                    <a:pt x="52" y="25"/>
                    <a:pt x="52" y="23"/>
                    <a:pt x="53" y="22"/>
                  </a:cubicBezTo>
                  <a:cubicBezTo>
                    <a:pt x="53" y="20"/>
                    <a:pt x="54" y="19"/>
                    <a:pt x="55" y="18"/>
                  </a:cubicBezTo>
                  <a:cubicBezTo>
                    <a:pt x="52" y="17"/>
                    <a:pt x="49" y="17"/>
                    <a:pt x="46" y="17"/>
                  </a:cubicBezTo>
                  <a:cubicBezTo>
                    <a:pt x="40" y="17"/>
                    <a:pt x="34" y="19"/>
                    <a:pt x="32" y="20"/>
                  </a:cubicBezTo>
                  <a:cubicBezTo>
                    <a:pt x="25" y="23"/>
                    <a:pt x="22" y="26"/>
                    <a:pt x="18" y="36"/>
                  </a:cubicBezTo>
                  <a:cubicBezTo>
                    <a:pt x="15" y="45"/>
                    <a:pt x="19" y="54"/>
                    <a:pt x="21" y="59"/>
                  </a:cubicBezTo>
                  <a:cubicBezTo>
                    <a:pt x="18" y="70"/>
                    <a:pt x="22" y="74"/>
                    <a:pt x="22" y="74"/>
                  </a:cubicBezTo>
                  <a:cubicBezTo>
                    <a:pt x="24" y="76"/>
                    <a:pt x="27" y="80"/>
                    <a:pt x="27" y="91"/>
                  </a:cubicBezTo>
                  <a:cubicBezTo>
                    <a:pt x="27" y="103"/>
                    <a:pt x="18" y="105"/>
                    <a:pt x="18" y="105"/>
                  </a:cubicBezTo>
                  <a:cubicBezTo>
                    <a:pt x="10" y="108"/>
                    <a:pt x="0" y="114"/>
                    <a:pt x="0" y="130"/>
                  </a:cubicBezTo>
                  <a:cubicBezTo>
                    <a:pt x="0" y="130"/>
                    <a:pt x="0" y="135"/>
                    <a:pt x="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4" y="132"/>
                    <a:pt x="25" y="129"/>
                    <a:pt x="27" y="126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10" y="118"/>
                    <a:pt x="15" y="115"/>
                    <a:pt x="20" y="113"/>
                  </a:cubicBezTo>
                  <a:close/>
                  <a:moveTo>
                    <a:pt x="168" y="105"/>
                  </a:moveTo>
                  <a:cubicBezTo>
                    <a:pt x="168" y="105"/>
                    <a:pt x="158" y="103"/>
                    <a:pt x="158" y="91"/>
                  </a:cubicBezTo>
                  <a:cubicBezTo>
                    <a:pt x="158" y="80"/>
                    <a:pt x="161" y="76"/>
                    <a:pt x="163" y="74"/>
                  </a:cubicBezTo>
                  <a:cubicBezTo>
                    <a:pt x="163" y="74"/>
                    <a:pt x="167" y="70"/>
                    <a:pt x="164" y="59"/>
                  </a:cubicBezTo>
                  <a:cubicBezTo>
                    <a:pt x="167" y="54"/>
                    <a:pt x="171" y="45"/>
                    <a:pt x="167" y="36"/>
                  </a:cubicBezTo>
                  <a:cubicBezTo>
                    <a:pt x="163" y="26"/>
                    <a:pt x="160" y="23"/>
                    <a:pt x="153" y="20"/>
                  </a:cubicBezTo>
                  <a:cubicBezTo>
                    <a:pt x="151" y="19"/>
                    <a:pt x="145" y="17"/>
                    <a:pt x="139" y="17"/>
                  </a:cubicBezTo>
                  <a:cubicBezTo>
                    <a:pt x="136" y="17"/>
                    <a:pt x="133" y="17"/>
                    <a:pt x="131" y="18"/>
                  </a:cubicBezTo>
                  <a:cubicBezTo>
                    <a:pt x="132" y="21"/>
                    <a:pt x="133" y="24"/>
                    <a:pt x="133" y="26"/>
                  </a:cubicBezTo>
                  <a:cubicBezTo>
                    <a:pt x="133" y="26"/>
                    <a:pt x="134" y="26"/>
                    <a:pt x="134" y="26"/>
                  </a:cubicBezTo>
                  <a:cubicBezTo>
                    <a:pt x="135" y="25"/>
                    <a:pt x="137" y="25"/>
                    <a:pt x="139" y="25"/>
                  </a:cubicBezTo>
                  <a:cubicBezTo>
                    <a:pt x="144" y="25"/>
                    <a:pt x="148" y="27"/>
                    <a:pt x="149" y="27"/>
                  </a:cubicBezTo>
                  <a:cubicBezTo>
                    <a:pt x="149" y="27"/>
                    <a:pt x="150" y="28"/>
                    <a:pt x="150" y="28"/>
                  </a:cubicBezTo>
                  <a:cubicBezTo>
                    <a:pt x="154" y="30"/>
                    <a:pt x="156" y="30"/>
                    <a:pt x="159" y="39"/>
                  </a:cubicBezTo>
                  <a:cubicBezTo>
                    <a:pt x="162" y="45"/>
                    <a:pt x="159" y="52"/>
                    <a:pt x="157" y="55"/>
                  </a:cubicBezTo>
                  <a:cubicBezTo>
                    <a:pt x="156" y="57"/>
                    <a:pt x="156" y="59"/>
                    <a:pt x="156" y="61"/>
                  </a:cubicBezTo>
                  <a:cubicBezTo>
                    <a:pt x="157" y="66"/>
                    <a:pt x="157" y="68"/>
                    <a:pt x="157" y="68"/>
                  </a:cubicBezTo>
                  <a:cubicBezTo>
                    <a:pt x="157" y="69"/>
                    <a:pt x="157" y="69"/>
                    <a:pt x="157" y="69"/>
                  </a:cubicBezTo>
                  <a:cubicBezTo>
                    <a:pt x="156" y="69"/>
                    <a:pt x="156" y="69"/>
                    <a:pt x="156" y="69"/>
                  </a:cubicBezTo>
                  <a:cubicBezTo>
                    <a:pt x="154" y="72"/>
                    <a:pt x="150" y="78"/>
                    <a:pt x="150" y="91"/>
                  </a:cubicBezTo>
                  <a:cubicBezTo>
                    <a:pt x="150" y="105"/>
                    <a:pt x="160" y="112"/>
                    <a:pt x="165" y="113"/>
                  </a:cubicBezTo>
                  <a:cubicBezTo>
                    <a:pt x="171" y="115"/>
                    <a:pt x="176" y="118"/>
                    <a:pt x="177" y="126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60" y="129"/>
                    <a:pt x="162" y="132"/>
                    <a:pt x="163" y="135"/>
                  </a:cubicBezTo>
                  <a:cubicBezTo>
                    <a:pt x="181" y="135"/>
                    <a:pt x="181" y="135"/>
                    <a:pt x="181" y="135"/>
                  </a:cubicBezTo>
                  <a:cubicBezTo>
                    <a:pt x="186" y="135"/>
                    <a:pt x="186" y="130"/>
                    <a:pt x="186" y="130"/>
                  </a:cubicBezTo>
                  <a:cubicBezTo>
                    <a:pt x="186" y="114"/>
                    <a:pt x="175" y="108"/>
                    <a:pt x="168" y="1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</p:grpSp>
      <p:grpSp>
        <p:nvGrpSpPr>
          <p:cNvPr id="4" name="Gruppierung 3"/>
          <p:cNvGrpSpPr/>
          <p:nvPr/>
        </p:nvGrpSpPr>
        <p:grpSpPr>
          <a:xfrm>
            <a:off x="1060735" y="2872939"/>
            <a:ext cx="1260000" cy="1260000"/>
            <a:chOff x="1060735" y="2872939"/>
            <a:chExt cx="1260000" cy="1260000"/>
          </a:xfrm>
        </p:grpSpPr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060735" y="2872939"/>
              <a:ext cx="1260000" cy="1260000"/>
            </a:xfrm>
            <a:prstGeom prst="ellipse">
              <a:avLst/>
            </a:prstGeom>
            <a:solidFill>
              <a:srgbClr val="0D6EA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41" name="Freeform 500"/>
            <p:cNvSpPr>
              <a:spLocks noEditPoints="1"/>
            </p:cNvSpPr>
            <p:nvPr/>
          </p:nvSpPr>
          <p:spPr bwMode="auto">
            <a:xfrm>
              <a:off x="1443954" y="3253484"/>
              <a:ext cx="493562" cy="498911"/>
            </a:xfrm>
            <a:custGeom>
              <a:avLst/>
              <a:gdLst>
                <a:gd name="T0" fmla="*/ 152 w 186"/>
                <a:gd name="T1" fmla="*/ 55 h 186"/>
                <a:gd name="T2" fmla="*/ 127 w 186"/>
                <a:gd name="T3" fmla="*/ 55 h 186"/>
                <a:gd name="T4" fmla="*/ 140 w 186"/>
                <a:gd name="T5" fmla="*/ 51 h 186"/>
                <a:gd name="T6" fmla="*/ 140 w 186"/>
                <a:gd name="T7" fmla="*/ 60 h 186"/>
                <a:gd name="T8" fmla="*/ 140 w 186"/>
                <a:gd name="T9" fmla="*/ 51 h 186"/>
                <a:gd name="T10" fmla="*/ 102 w 186"/>
                <a:gd name="T11" fmla="*/ 9 h 186"/>
                <a:gd name="T12" fmla="*/ 85 w 186"/>
                <a:gd name="T13" fmla="*/ 9 h 186"/>
                <a:gd name="T14" fmla="*/ 0 w 186"/>
                <a:gd name="T15" fmla="*/ 17 h 186"/>
                <a:gd name="T16" fmla="*/ 9 w 186"/>
                <a:gd name="T17" fmla="*/ 34 h 186"/>
                <a:gd name="T18" fmla="*/ 17 w 186"/>
                <a:gd name="T19" fmla="*/ 144 h 186"/>
                <a:gd name="T20" fmla="*/ 89 w 186"/>
                <a:gd name="T21" fmla="*/ 155 h 186"/>
                <a:gd name="T22" fmla="*/ 64 w 186"/>
                <a:gd name="T23" fmla="*/ 182 h 186"/>
                <a:gd name="T24" fmla="*/ 71 w 186"/>
                <a:gd name="T25" fmla="*/ 185 h 186"/>
                <a:gd name="T26" fmla="*/ 116 w 186"/>
                <a:gd name="T27" fmla="*/ 185 h 186"/>
                <a:gd name="T28" fmla="*/ 123 w 186"/>
                <a:gd name="T29" fmla="*/ 182 h 186"/>
                <a:gd name="T30" fmla="*/ 97 w 186"/>
                <a:gd name="T31" fmla="*/ 155 h 186"/>
                <a:gd name="T32" fmla="*/ 169 w 186"/>
                <a:gd name="T33" fmla="*/ 144 h 186"/>
                <a:gd name="T34" fmla="*/ 178 w 186"/>
                <a:gd name="T35" fmla="*/ 34 h 186"/>
                <a:gd name="T36" fmla="*/ 186 w 186"/>
                <a:gd name="T37" fmla="*/ 17 h 186"/>
                <a:gd name="T38" fmla="*/ 169 w 186"/>
                <a:gd name="T39" fmla="*/ 135 h 186"/>
                <a:gd name="T40" fmla="*/ 17 w 186"/>
                <a:gd name="T41" fmla="*/ 34 h 186"/>
                <a:gd name="T42" fmla="*/ 169 w 186"/>
                <a:gd name="T43" fmla="*/ 135 h 186"/>
                <a:gd name="T44" fmla="*/ 9 w 186"/>
                <a:gd name="T45" fmla="*/ 26 h 186"/>
                <a:gd name="T46" fmla="*/ 178 w 186"/>
                <a:gd name="T47" fmla="*/ 17 h 186"/>
                <a:gd name="T48" fmla="*/ 38 w 186"/>
                <a:gd name="T49" fmla="*/ 119 h 186"/>
                <a:gd name="T50" fmla="*/ 152 w 186"/>
                <a:gd name="T51" fmla="*/ 114 h 186"/>
                <a:gd name="T52" fmla="*/ 151 w 186"/>
                <a:gd name="T53" fmla="*/ 112 h 186"/>
                <a:gd name="T54" fmla="*/ 126 w 186"/>
                <a:gd name="T55" fmla="*/ 78 h 186"/>
                <a:gd name="T56" fmla="*/ 120 w 186"/>
                <a:gd name="T57" fmla="*/ 78 h 186"/>
                <a:gd name="T58" fmla="*/ 75 w 186"/>
                <a:gd name="T59" fmla="*/ 61 h 186"/>
                <a:gd name="T60" fmla="*/ 69 w 186"/>
                <a:gd name="T61" fmla="*/ 61 h 186"/>
                <a:gd name="T62" fmla="*/ 35 w 186"/>
                <a:gd name="T63" fmla="*/ 112 h 186"/>
                <a:gd name="T64" fmla="*/ 34 w 186"/>
                <a:gd name="T65" fmla="*/ 114 h 186"/>
                <a:gd name="T66" fmla="*/ 73 w 186"/>
                <a:gd name="T67" fmla="*/ 70 h 186"/>
                <a:gd name="T68" fmla="*/ 106 w 186"/>
                <a:gd name="T69" fmla="*/ 102 h 186"/>
                <a:gd name="T70" fmla="*/ 122 w 186"/>
                <a:gd name="T71" fmla="*/ 87 h 186"/>
                <a:gd name="T72" fmla="*/ 46 w 186"/>
                <a:gd name="T73" fmla="*/ 11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186">
                  <a:moveTo>
                    <a:pt x="140" y="68"/>
                  </a:moveTo>
                  <a:cubicBezTo>
                    <a:pt x="147" y="68"/>
                    <a:pt x="152" y="62"/>
                    <a:pt x="152" y="55"/>
                  </a:cubicBezTo>
                  <a:cubicBezTo>
                    <a:pt x="152" y="48"/>
                    <a:pt x="147" y="43"/>
                    <a:pt x="140" y="43"/>
                  </a:cubicBezTo>
                  <a:cubicBezTo>
                    <a:pt x="133" y="43"/>
                    <a:pt x="127" y="48"/>
                    <a:pt x="127" y="55"/>
                  </a:cubicBezTo>
                  <a:cubicBezTo>
                    <a:pt x="127" y="62"/>
                    <a:pt x="133" y="68"/>
                    <a:pt x="140" y="68"/>
                  </a:cubicBezTo>
                  <a:close/>
                  <a:moveTo>
                    <a:pt x="140" y="51"/>
                  </a:moveTo>
                  <a:cubicBezTo>
                    <a:pt x="142" y="51"/>
                    <a:pt x="144" y="53"/>
                    <a:pt x="144" y="55"/>
                  </a:cubicBezTo>
                  <a:cubicBezTo>
                    <a:pt x="144" y="58"/>
                    <a:pt x="142" y="60"/>
                    <a:pt x="140" y="60"/>
                  </a:cubicBezTo>
                  <a:cubicBezTo>
                    <a:pt x="137" y="60"/>
                    <a:pt x="135" y="58"/>
                    <a:pt x="135" y="55"/>
                  </a:cubicBezTo>
                  <a:cubicBezTo>
                    <a:pt x="135" y="53"/>
                    <a:pt x="137" y="51"/>
                    <a:pt x="140" y="51"/>
                  </a:cubicBezTo>
                  <a:close/>
                  <a:moveTo>
                    <a:pt x="178" y="9"/>
                  </a:moveTo>
                  <a:cubicBezTo>
                    <a:pt x="102" y="9"/>
                    <a:pt x="102" y="9"/>
                    <a:pt x="102" y="9"/>
                  </a:cubicBezTo>
                  <a:cubicBezTo>
                    <a:pt x="102" y="4"/>
                    <a:pt x="98" y="0"/>
                    <a:pt x="93" y="0"/>
                  </a:cubicBezTo>
                  <a:cubicBezTo>
                    <a:pt x="89" y="0"/>
                    <a:pt x="85" y="4"/>
                    <a:pt x="8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3"/>
                    <a:pt x="0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40"/>
                    <a:pt x="13" y="144"/>
                    <a:pt x="17" y="144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4" y="180"/>
                    <a:pt x="64" y="181"/>
                    <a:pt x="64" y="182"/>
                  </a:cubicBezTo>
                  <a:cubicBezTo>
                    <a:pt x="64" y="184"/>
                    <a:pt x="66" y="186"/>
                    <a:pt x="68" y="186"/>
                  </a:cubicBezTo>
                  <a:cubicBezTo>
                    <a:pt x="69" y="186"/>
                    <a:pt x="70" y="186"/>
                    <a:pt x="71" y="185"/>
                  </a:cubicBezTo>
                  <a:cubicBezTo>
                    <a:pt x="93" y="163"/>
                    <a:pt x="93" y="163"/>
                    <a:pt x="93" y="163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16" y="186"/>
                    <a:pt x="117" y="186"/>
                    <a:pt x="119" y="186"/>
                  </a:cubicBezTo>
                  <a:cubicBezTo>
                    <a:pt x="121" y="186"/>
                    <a:pt x="123" y="184"/>
                    <a:pt x="123" y="182"/>
                  </a:cubicBezTo>
                  <a:cubicBezTo>
                    <a:pt x="123" y="181"/>
                    <a:pt x="122" y="180"/>
                    <a:pt x="122" y="179"/>
                  </a:cubicBezTo>
                  <a:cubicBezTo>
                    <a:pt x="97" y="155"/>
                    <a:pt x="97" y="155"/>
                    <a:pt x="97" y="155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169" y="144"/>
                    <a:pt x="169" y="144"/>
                    <a:pt x="169" y="144"/>
                  </a:cubicBezTo>
                  <a:cubicBezTo>
                    <a:pt x="174" y="144"/>
                    <a:pt x="178" y="140"/>
                    <a:pt x="178" y="135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82" y="34"/>
                    <a:pt x="186" y="30"/>
                    <a:pt x="186" y="2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6" y="13"/>
                    <a:pt x="182" y="9"/>
                    <a:pt x="178" y="9"/>
                  </a:cubicBezTo>
                  <a:close/>
                  <a:moveTo>
                    <a:pt x="169" y="135"/>
                  </a:moveTo>
                  <a:cubicBezTo>
                    <a:pt x="17" y="135"/>
                    <a:pt x="17" y="135"/>
                    <a:pt x="17" y="1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9" y="34"/>
                    <a:pt x="169" y="34"/>
                    <a:pt x="169" y="34"/>
                  </a:cubicBezTo>
                  <a:lnTo>
                    <a:pt x="169" y="135"/>
                  </a:lnTo>
                  <a:close/>
                  <a:moveTo>
                    <a:pt x="17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8" y="17"/>
                    <a:pt x="178" y="17"/>
                    <a:pt x="178" y="17"/>
                  </a:cubicBezTo>
                  <a:lnTo>
                    <a:pt x="178" y="26"/>
                  </a:lnTo>
                  <a:close/>
                  <a:moveTo>
                    <a:pt x="38" y="119"/>
                  </a:moveTo>
                  <a:cubicBezTo>
                    <a:pt x="148" y="119"/>
                    <a:pt x="148" y="119"/>
                    <a:pt x="148" y="119"/>
                  </a:cubicBezTo>
                  <a:cubicBezTo>
                    <a:pt x="150" y="119"/>
                    <a:pt x="152" y="117"/>
                    <a:pt x="152" y="114"/>
                  </a:cubicBezTo>
                  <a:cubicBezTo>
                    <a:pt x="152" y="113"/>
                    <a:pt x="152" y="113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7"/>
                    <a:pt x="124" y="76"/>
                    <a:pt x="123" y="76"/>
                  </a:cubicBezTo>
                  <a:cubicBezTo>
                    <a:pt x="122" y="76"/>
                    <a:pt x="121" y="77"/>
                    <a:pt x="120" y="78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4" y="60"/>
                    <a:pt x="73" y="60"/>
                    <a:pt x="72" y="60"/>
                  </a:cubicBezTo>
                  <a:cubicBezTo>
                    <a:pt x="71" y="60"/>
                    <a:pt x="69" y="60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4" y="113"/>
                    <a:pt x="34" y="114"/>
                    <a:pt x="34" y="114"/>
                  </a:cubicBezTo>
                  <a:cubicBezTo>
                    <a:pt x="34" y="117"/>
                    <a:pt x="36" y="119"/>
                    <a:pt x="38" y="119"/>
                  </a:cubicBezTo>
                  <a:close/>
                  <a:moveTo>
                    <a:pt x="73" y="70"/>
                  </a:moveTo>
                  <a:cubicBezTo>
                    <a:pt x="103" y="101"/>
                    <a:pt x="103" y="101"/>
                    <a:pt x="103" y="101"/>
                  </a:cubicBezTo>
                  <a:cubicBezTo>
                    <a:pt x="104" y="101"/>
                    <a:pt x="105" y="102"/>
                    <a:pt x="106" y="102"/>
                  </a:cubicBezTo>
                  <a:cubicBezTo>
                    <a:pt x="107" y="102"/>
                    <a:pt x="108" y="101"/>
                    <a:pt x="109" y="101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46" y="110"/>
                    <a:pt x="46" y="110"/>
                    <a:pt x="46" y="110"/>
                  </a:cubicBezTo>
                  <a:lnTo>
                    <a:pt x="73" y="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4317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1833"/>
          <p:cNvSpPr/>
          <p:nvPr/>
        </p:nvSpPr>
        <p:spPr>
          <a:xfrm>
            <a:off x="0" y="0"/>
            <a:ext cx="9144000" cy="514896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dirty="0">
              <a:latin typeface="Arial"/>
              <a:cs typeface="Arial"/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961100" y="1157767"/>
            <a:ext cx="7221801" cy="98523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Arial"/>
                <a:cs typeface="Arial"/>
              </a:rPr>
              <a:t>SECTION NAME</a:t>
            </a:r>
            <a:endParaRPr lang="en-US" sz="7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961100" y="1879505"/>
            <a:ext cx="7221801" cy="43629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SUBTITLE MINIMAL BUSINESS IDEA</a:t>
            </a:r>
          </a:p>
        </p:txBody>
      </p:sp>
      <p:grpSp>
        <p:nvGrpSpPr>
          <p:cNvPr id="12" name="Gruppierung 11"/>
          <p:cNvGrpSpPr/>
          <p:nvPr/>
        </p:nvGrpSpPr>
        <p:grpSpPr>
          <a:xfrm>
            <a:off x="1060735" y="2872939"/>
            <a:ext cx="7022531" cy="1260000"/>
            <a:chOff x="1060735" y="2872939"/>
            <a:chExt cx="7022531" cy="1260000"/>
          </a:xfrm>
        </p:grpSpPr>
        <p:grpSp>
          <p:nvGrpSpPr>
            <p:cNvPr id="7" name="Gruppierung 6"/>
            <p:cNvGrpSpPr/>
            <p:nvPr/>
          </p:nvGrpSpPr>
          <p:grpSpPr>
            <a:xfrm>
              <a:off x="2501368" y="2872939"/>
              <a:ext cx="1260000" cy="1260000"/>
              <a:chOff x="2501368" y="2872939"/>
              <a:chExt cx="1260000" cy="1260000"/>
            </a:xfrm>
          </p:grpSpPr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2501368" y="2872939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37" name="Freeform 124"/>
              <p:cNvSpPr>
                <a:spLocks noEditPoints="1"/>
              </p:cNvSpPr>
              <p:nvPr/>
            </p:nvSpPr>
            <p:spPr bwMode="auto">
              <a:xfrm>
                <a:off x="2929993" y="3302160"/>
                <a:ext cx="402750" cy="401559"/>
              </a:xfrm>
              <a:custGeom>
                <a:avLst/>
                <a:gdLst>
                  <a:gd name="T0" fmla="*/ 41 w 186"/>
                  <a:gd name="T1" fmla="*/ 125 h 185"/>
                  <a:gd name="T2" fmla="*/ 45 w 186"/>
                  <a:gd name="T3" fmla="*/ 121 h 185"/>
                  <a:gd name="T4" fmla="*/ 46 w 186"/>
                  <a:gd name="T5" fmla="*/ 118 h 185"/>
                  <a:gd name="T6" fmla="*/ 42 w 186"/>
                  <a:gd name="T7" fmla="*/ 114 h 185"/>
                  <a:gd name="T8" fmla="*/ 39 w 186"/>
                  <a:gd name="T9" fmla="*/ 115 h 185"/>
                  <a:gd name="T10" fmla="*/ 35 w 186"/>
                  <a:gd name="T11" fmla="*/ 119 h 185"/>
                  <a:gd name="T12" fmla="*/ 34 w 186"/>
                  <a:gd name="T13" fmla="*/ 122 h 185"/>
                  <a:gd name="T14" fmla="*/ 38 w 186"/>
                  <a:gd name="T15" fmla="*/ 126 h 185"/>
                  <a:gd name="T16" fmla="*/ 41 w 186"/>
                  <a:gd name="T17" fmla="*/ 125 h 185"/>
                  <a:gd name="T18" fmla="*/ 67 w 186"/>
                  <a:gd name="T19" fmla="*/ 122 h 185"/>
                  <a:gd name="T20" fmla="*/ 63 w 186"/>
                  <a:gd name="T21" fmla="*/ 118 h 185"/>
                  <a:gd name="T22" fmla="*/ 60 w 186"/>
                  <a:gd name="T23" fmla="*/ 119 h 185"/>
                  <a:gd name="T24" fmla="*/ 18 w 186"/>
                  <a:gd name="T25" fmla="*/ 161 h 185"/>
                  <a:gd name="T26" fmla="*/ 17 w 186"/>
                  <a:gd name="T27" fmla="*/ 164 h 185"/>
                  <a:gd name="T28" fmla="*/ 21 w 186"/>
                  <a:gd name="T29" fmla="*/ 168 h 185"/>
                  <a:gd name="T30" fmla="*/ 24 w 186"/>
                  <a:gd name="T31" fmla="*/ 167 h 185"/>
                  <a:gd name="T32" fmla="*/ 66 w 186"/>
                  <a:gd name="T33" fmla="*/ 125 h 185"/>
                  <a:gd name="T34" fmla="*/ 67 w 186"/>
                  <a:gd name="T35" fmla="*/ 122 h 185"/>
                  <a:gd name="T36" fmla="*/ 186 w 186"/>
                  <a:gd name="T37" fmla="*/ 4 h 185"/>
                  <a:gd name="T38" fmla="*/ 181 w 186"/>
                  <a:gd name="T39" fmla="*/ 0 h 185"/>
                  <a:gd name="T40" fmla="*/ 180 w 186"/>
                  <a:gd name="T41" fmla="*/ 0 h 185"/>
                  <a:gd name="T42" fmla="*/ 180 w 186"/>
                  <a:gd name="T43" fmla="*/ 0 h 185"/>
                  <a:gd name="T44" fmla="*/ 3 w 186"/>
                  <a:gd name="T45" fmla="*/ 76 h 185"/>
                  <a:gd name="T46" fmla="*/ 2 w 186"/>
                  <a:gd name="T47" fmla="*/ 76 h 185"/>
                  <a:gd name="T48" fmla="*/ 2 w 186"/>
                  <a:gd name="T49" fmla="*/ 76 h 185"/>
                  <a:gd name="T50" fmla="*/ 2 w 186"/>
                  <a:gd name="T51" fmla="*/ 76 h 185"/>
                  <a:gd name="T52" fmla="*/ 0 w 186"/>
                  <a:gd name="T53" fmla="*/ 80 h 185"/>
                  <a:gd name="T54" fmla="*/ 3 w 186"/>
                  <a:gd name="T55" fmla="*/ 84 h 185"/>
                  <a:gd name="T56" fmla="*/ 3 w 186"/>
                  <a:gd name="T57" fmla="*/ 84 h 185"/>
                  <a:gd name="T58" fmla="*/ 73 w 186"/>
                  <a:gd name="T59" fmla="*/ 113 h 185"/>
                  <a:gd name="T60" fmla="*/ 101 w 186"/>
                  <a:gd name="T61" fmla="*/ 182 h 185"/>
                  <a:gd name="T62" fmla="*/ 101 w 186"/>
                  <a:gd name="T63" fmla="*/ 182 h 185"/>
                  <a:gd name="T64" fmla="*/ 105 w 186"/>
                  <a:gd name="T65" fmla="*/ 185 h 185"/>
                  <a:gd name="T66" fmla="*/ 109 w 186"/>
                  <a:gd name="T67" fmla="*/ 183 h 185"/>
                  <a:gd name="T68" fmla="*/ 109 w 186"/>
                  <a:gd name="T69" fmla="*/ 183 h 185"/>
                  <a:gd name="T70" fmla="*/ 109 w 186"/>
                  <a:gd name="T71" fmla="*/ 183 h 185"/>
                  <a:gd name="T72" fmla="*/ 109 w 186"/>
                  <a:gd name="T73" fmla="*/ 183 h 185"/>
                  <a:gd name="T74" fmla="*/ 185 w 186"/>
                  <a:gd name="T75" fmla="*/ 6 h 185"/>
                  <a:gd name="T76" fmla="*/ 185 w 186"/>
                  <a:gd name="T77" fmla="*/ 6 h 185"/>
                  <a:gd name="T78" fmla="*/ 186 w 186"/>
                  <a:gd name="T79" fmla="*/ 4 h 185"/>
                  <a:gd name="T80" fmla="*/ 15 w 186"/>
                  <a:gd name="T81" fmla="*/ 80 h 185"/>
                  <a:gd name="T82" fmla="*/ 163 w 186"/>
                  <a:gd name="T83" fmla="*/ 16 h 185"/>
                  <a:gd name="T84" fmla="*/ 75 w 186"/>
                  <a:gd name="T85" fmla="*/ 104 h 185"/>
                  <a:gd name="T86" fmla="*/ 15 w 186"/>
                  <a:gd name="T87" fmla="*/ 80 h 185"/>
                  <a:gd name="T88" fmla="*/ 105 w 186"/>
                  <a:gd name="T89" fmla="*/ 170 h 185"/>
                  <a:gd name="T90" fmla="*/ 81 w 186"/>
                  <a:gd name="T91" fmla="*/ 110 h 185"/>
                  <a:gd name="T92" fmla="*/ 169 w 186"/>
                  <a:gd name="T93" fmla="*/ 22 h 185"/>
                  <a:gd name="T94" fmla="*/ 105 w 186"/>
                  <a:gd name="T95" fmla="*/ 170 h 185"/>
                  <a:gd name="T96" fmla="*/ 67 w 186"/>
                  <a:gd name="T97" fmla="*/ 139 h 185"/>
                  <a:gd name="T98" fmla="*/ 64 w 186"/>
                  <a:gd name="T99" fmla="*/ 140 h 185"/>
                  <a:gd name="T100" fmla="*/ 52 w 186"/>
                  <a:gd name="T101" fmla="*/ 153 h 185"/>
                  <a:gd name="T102" fmla="*/ 51 w 186"/>
                  <a:gd name="T103" fmla="*/ 156 h 185"/>
                  <a:gd name="T104" fmla="*/ 55 w 186"/>
                  <a:gd name="T105" fmla="*/ 160 h 185"/>
                  <a:gd name="T106" fmla="*/ 58 w 186"/>
                  <a:gd name="T107" fmla="*/ 159 h 185"/>
                  <a:gd name="T108" fmla="*/ 70 w 186"/>
                  <a:gd name="T109" fmla="*/ 146 h 185"/>
                  <a:gd name="T110" fmla="*/ 72 w 186"/>
                  <a:gd name="T111" fmla="*/ 143 h 185"/>
                  <a:gd name="T112" fmla="*/ 67 w 186"/>
                  <a:gd name="T113" fmla="*/ 13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6" h="185">
                    <a:moveTo>
                      <a:pt x="41" y="125"/>
                    </a:moveTo>
                    <a:cubicBezTo>
                      <a:pt x="45" y="121"/>
                      <a:pt x="45" y="121"/>
                      <a:pt x="45" y="121"/>
                    </a:cubicBezTo>
                    <a:cubicBezTo>
                      <a:pt x="46" y="120"/>
                      <a:pt x="46" y="119"/>
                      <a:pt x="46" y="118"/>
                    </a:cubicBezTo>
                    <a:cubicBezTo>
                      <a:pt x="46" y="116"/>
                      <a:pt x="44" y="114"/>
                      <a:pt x="42" y="114"/>
                    </a:cubicBezTo>
                    <a:cubicBezTo>
                      <a:pt x="41" y="114"/>
                      <a:pt x="40" y="114"/>
                      <a:pt x="39" y="115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34" y="120"/>
                      <a:pt x="34" y="121"/>
                      <a:pt x="34" y="122"/>
                    </a:cubicBezTo>
                    <a:cubicBezTo>
                      <a:pt x="34" y="124"/>
                      <a:pt x="36" y="126"/>
                      <a:pt x="38" y="126"/>
                    </a:cubicBezTo>
                    <a:cubicBezTo>
                      <a:pt x="39" y="126"/>
                      <a:pt x="40" y="126"/>
                      <a:pt x="41" y="125"/>
                    </a:cubicBezTo>
                    <a:close/>
                    <a:moveTo>
                      <a:pt x="67" y="122"/>
                    </a:moveTo>
                    <a:cubicBezTo>
                      <a:pt x="67" y="120"/>
                      <a:pt x="66" y="118"/>
                      <a:pt x="63" y="118"/>
                    </a:cubicBezTo>
                    <a:cubicBezTo>
                      <a:pt x="62" y="118"/>
                      <a:pt x="61" y="118"/>
                      <a:pt x="60" y="119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17" y="162"/>
                      <a:pt x="17" y="163"/>
                      <a:pt x="17" y="164"/>
                    </a:cubicBezTo>
                    <a:cubicBezTo>
                      <a:pt x="17" y="167"/>
                      <a:pt x="19" y="168"/>
                      <a:pt x="21" y="168"/>
                    </a:cubicBezTo>
                    <a:cubicBezTo>
                      <a:pt x="22" y="168"/>
                      <a:pt x="23" y="168"/>
                      <a:pt x="24" y="167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7" y="124"/>
                      <a:pt x="67" y="123"/>
                      <a:pt x="67" y="122"/>
                    </a:cubicBezTo>
                    <a:close/>
                    <a:moveTo>
                      <a:pt x="186" y="4"/>
                    </a:moveTo>
                    <a:cubicBezTo>
                      <a:pt x="186" y="2"/>
                      <a:pt x="184" y="0"/>
                      <a:pt x="181" y="0"/>
                    </a:cubicBezTo>
                    <a:cubicBezTo>
                      <a:pt x="181" y="0"/>
                      <a:pt x="180" y="0"/>
                      <a:pt x="18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1" y="77"/>
                      <a:pt x="0" y="78"/>
                      <a:pt x="0" y="80"/>
                    </a:cubicBezTo>
                    <a:cubicBezTo>
                      <a:pt x="0" y="82"/>
                      <a:pt x="1" y="83"/>
                      <a:pt x="3" y="84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2" y="184"/>
                      <a:pt x="103" y="185"/>
                      <a:pt x="105" y="185"/>
                    </a:cubicBezTo>
                    <a:cubicBezTo>
                      <a:pt x="107" y="185"/>
                      <a:pt x="109" y="184"/>
                      <a:pt x="109" y="183"/>
                    </a:cubicBezTo>
                    <a:cubicBezTo>
                      <a:pt x="109" y="183"/>
                      <a:pt x="109" y="183"/>
                      <a:pt x="109" y="183"/>
                    </a:cubicBezTo>
                    <a:cubicBezTo>
                      <a:pt x="109" y="183"/>
                      <a:pt x="109" y="183"/>
                      <a:pt x="109" y="183"/>
                    </a:cubicBezTo>
                    <a:cubicBezTo>
                      <a:pt x="109" y="183"/>
                      <a:pt x="109" y="183"/>
                      <a:pt x="109" y="183"/>
                    </a:cubicBezTo>
                    <a:cubicBezTo>
                      <a:pt x="185" y="6"/>
                      <a:pt x="185" y="6"/>
                      <a:pt x="185" y="6"/>
                    </a:cubicBezTo>
                    <a:cubicBezTo>
                      <a:pt x="185" y="6"/>
                      <a:pt x="185" y="6"/>
                      <a:pt x="185" y="6"/>
                    </a:cubicBezTo>
                    <a:cubicBezTo>
                      <a:pt x="185" y="5"/>
                      <a:pt x="186" y="5"/>
                      <a:pt x="186" y="4"/>
                    </a:cubicBezTo>
                    <a:close/>
                    <a:moveTo>
                      <a:pt x="15" y="80"/>
                    </a:moveTo>
                    <a:cubicBezTo>
                      <a:pt x="163" y="16"/>
                      <a:pt x="163" y="16"/>
                      <a:pt x="163" y="16"/>
                    </a:cubicBezTo>
                    <a:cubicBezTo>
                      <a:pt x="75" y="104"/>
                      <a:pt x="75" y="104"/>
                      <a:pt x="75" y="104"/>
                    </a:cubicBezTo>
                    <a:lnTo>
                      <a:pt x="15" y="80"/>
                    </a:lnTo>
                    <a:close/>
                    <a:moveTo>
                      <a:pt x="105" y="170"/>
                    </a:moveTo>
                    <a:cubicBezTo>
                      <a:pt x="81" y="110"/>
                      <a:pt x="81" y="110"/>
                      <a:pt x="81" y="110"/>
                    </a:cubicBezTo>
                    <a:cubicBezTo>
                      <a:pt x="169" y="22"/>
                      <a:pt x="169" y="22"/>
                      <a:pt x="169" y="22"/>
                    </a:cubicBezTo>
                    <a:lnTo>
                      <a:pt x="105" y="170"/>
                    </a:lnTo>
                    <a:close/>
                    <a:moveTo>
                      <a:pt x="67" y="139"/>
                    </a:moveTo>
                    <a:cubicBezTo>
                      <a:pt x="66" y="139"/>
                      <a:pt x="65" y="139"/>
                      <a:pt x="64" y="140"/>
                    </a:cubicBezTo>
                    <a:cubicBezTo>
                      <a:pt x="52" y="153"/>
                      <a:pt x="52" y="153"/>
                      <a:pt x="52" y="153"/>
                    </a:cubicBezTo>
                    <a:cubicBezTo>
                      <a:pt x="51" y="154"/>
                      <a:pt x="51" y="155"/>
                      <a:pt x="51" y="156"/>
                    </a:cubicBezTo>
                    <a:cubicBezTo>
                      <a:pt x="51" y="158"/>
                      <a:pt x="52" y="160"/>
                      <a:pt x="55" y="160"/>
                    </a:cubicBezTo>
                    <a:cubicBezTo>
                      <a:pt x="56" y="160"/>
                      <a:pt x="57" y="160"/>
                      <a:pt x="58" y="159"/>
                    </a:cubicBezTo>
                    <a:cubicBezTo>
                      <a:pt x="70" y="146"/>
                      <a:pt x="70" y="146"/>
                      <a:pt x="70" y="146"/>
                    </a:cubicBezTo>
                    <a:cubicBezTo>
                      <a:pt x="71" y="145"/>
                      <a:pt x="72" y="144"/>
                      <a:pt x="72" y="143"/>
                    </a:cubicBezTo>
                    <a:cubicBezTo>
                      <a:pt x="72" y="141"/>
                      <a:pt x="70" y="139"/>
                      <a:pt x="67" y="13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latin typeface="Arial"/>
                </a:endParaRPr>
              </a:p>
            </p:txBody>
          </p:sp>
        </p:grpSp>
        <p:grpSp>
          <p:nvGrpSpPr>
            <p:cNvPr id="9" name="Gruppierung 8"/>
            <p:cNvGrpSpPr/>
            <p:nvPr/>
          </p:nvGrpSpPr>
          <p:grpSpPr>
            <a:xfrm>
              <a:off x="3942001" y="2872939"/>
              <a:ext cx="1260000" cy="1260000"/>
              <a:chOff x="3942001" y="2872939"/>
              <a:chExt cx="1260000" cy="1260000"/>
            </a:xfrm>
          </p:grpSpPr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3942001" y="2872939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35" name="Freeform 129"/>
              <p:cNvSpPr>
                <a:spLocks noEditPoints="1"/>
              </p:cNvSpPr>
              <p:nvPr/>
            </p:nvSpPr>
            <p:spPr bwMode="auto">
              <a:xfrm>
                <a:off x="4371222" y="3302160"/>
                <a:ext cx="401559" cy="401559"/>
              </a:xfrm>
              <a:custGeom>
                <a:avLst/>
                <a:gdLst>
                  <a:gd name="T0" fmla="*/ 162 w 185"/>
                  <a:gd name="T1" fmla="*/ 52 h 185"/>
                  <a:gd name="T2" fmla="*/ 149 w 185"/>
                  <a:gd name="T3" fmla="*/ 18 h 185"/>
                  <a:gd name="T4" fmla="*/ 133 w 185"/>
                  <a:gd name="T5" fmla="*/ 23 h 185"/>
                  <a:gd name="T6" fmla="*/ 105 w 185"/>
                  <a:gd name="T7" fmla="*/ 0 h 185"/>
                  <a:gd name="T8" fmla="*/ 72 w 185"/>
                  <a:gd name="T9" fmla="*/ 15 h 185"/>
                  <a:gd name="T10" fmla="*/ 40 w 185"/>
                  <a:gd name="T11" fmla="*/ 17 h 185"/>
                  <a:gd name="T12" fmla="*/ 18 w 185"/>
                  <a:gd name="T13" fmla="*/ 44 h 185"/>
                  <a:gd name="T14" fmla="*/ 6 w 185"/>
                  <a:gd name="T15" fmla="*/ 74 h 185"/>
                  <a:gd name="T16" fmla="*/ 6 w 185"/>
                  <a:gd name="T17" fmla="*/ 111 h 185"/>
                  <a:gd name="T18" fmla="*/ 18 w 185"/>
                  <a:gd name="T19" fmla="*/ 141 h 185"/>
                  <a:gd name="T20" fmla="*/ 39 w 185"/>
                  <a:gd name="T21" fmla="*/ 168 h 185"/>
                  <a:gd name="T22" fmla="*/ 72 w 185"/>
                  <a:gd name="T23" fmla="*/ 170 h 185"/>
                  <a:gd name="T24" fmla="*/ 105 w 185"/>
                  <a:gd name="T25" fmla="*/ 185 h 185"/>
                  <a:gd name="T26" fmla="*/ 133 w 185"/>
                  <a:gd name="T27" fmla="*/ 162 h 185"/>
                  <a:gd name="T28" fmla="*/ 149 w 185"/>
                  <a:gd name="T29" fmla="*/ 167 h 185"/>
                  <a:gd name="T30" fmla="*/ 162 w 185"/>
                  <a:gd name="T31" fmla="*/ 133 h 185"/>
                  <a:gd name="T32" fmla="*/ 185 w 185"/>
                  <a:gd name="T33" fmla="*/ 105 h 185"/>
                  <a:gd name="T34" fmla="*/ 177 w 185"/>
                  <a:gd name="T35" fmla="*/ 103 h 185"/>
                  <a:gd name="T36" fmla="*/ 162 w 185"/>
                  <a:gd name="T37" fmla="*/ 111 h 185"/>
                  <a:gd name="T38" fmla="*/ 160 w 185"/>
                  <a:gd name="T39" fmla="*/ 145 h 185"/>
                  <a:gd name="T40" fmla="*/ 137 w 185"/>
                  <a:gd name="T41" fmla="*/ 155 h 185"/>
                  <a:gd name="T42" fmla="*/ 111 w 185"/>
                  <a:gd name="T43" fmla="*/ 162 h 185"/>
                  <a:gd name="T44" fmla="*/ 103 w 185"/>
                  <a:gd name="T45" fmla="*/ 177 h 185"/>
                  <a:gd name="T46" fmla="*/ 74 w 185"/>
                  <a:gd name="T47" fmla="*/ 162 h 185"/>
                  <a:gd name="T48" fmla="*/ 48 w 185"/>
                  <a:gd name="T49" fmla="*/ 155 h 185"/>
                  <a:gd name="T50" fmla="*/ 26 w 185"/>
                  <a:gd name="T51" fmla="*/ 145 h 185"/>
                  <a:gd name="T52" fmla="*/ 23 w 185"/>
                  <a:gd name="T53" fmla="*/ 111 h 185"/>
                  <a:gd name="T54" fmla="*/ 8 w 185"/>
                  <a:gd name="T55" fmla="*/ 103 h 185"/>
                  <a:gd name="T56" fmla="*/ 23 w 185"/>
                  <a:gd name="T57" fmla="*/ 74 h 185"/>
                  <a:gd name="T58" fmla="*/ 26 w 185"/>
                  <a:gd name="T59" fmla="*/ 40 h 185"/>
                  <a:gd name="T60" fmla="*/ 48 w 185"/>
                  <a:gd name="T61" fmla="*/ 30 h 185"/>
                  <a:gd name="T62" fmla="*/ 74 w 185"/>
                  <a:gd name="T63" fmla="*/ 23 h 185"/>
                  <a:gd name="T64" fmla="*/ 103 w 185"/>
                  <a:gd name="T65" fmla="*/ 8 h 185"/>
                  <a:gd name="T66" fmla="*/ 111 w 185"/>
                  <a:gd name="T67" fmla="*/ 23 h 185"/>
                  <a:gd name="T68" fmla="*/ 137 w 185"/>
                  <a:gd name="T69" fmla="*/ 30 h 185"/>
                  <a:gd name="T70" fmla="*/ 160 w 185"/>
                  <a:gd name="T71" fmla="*/ 40 h 185"/>
                  <a:gd name="T72" fmla="*/ 162 w 185"/>
                  <a:gd name="T73" fmla="*/ 74 h 185"/>
                  <a:gd name="T74" fmla="*/ 177 w 185"/>
                  <a:gd name="T75" fmla="*/ 103 h 185"/>
                  <a:gd name="T76" fmla="*/ 93 w 185"/>
                  <a:gd name="T77" fmla="*/ 143 h 185"/>
                  <a:gd name="T78" fmla="*/ 93 w 185"/>
                  <a:gd name="T79" fmla="*/ 50 h 185"/>
                  <a:gd name="T80" fmla="*/ 93 w 185"/>
                  <a:gd name="T81" fmla="*/ 76 h 185"/>
                  <a:gd name="T82" fmla="*/ 93 w 185"/>
                  <a:gd name="T83" fmla="*/ 50 h 185"/>
                  <a:gd name="T84" fmla="*/ 54 w 185"/>
                  <a:gd name="T85" fmla="*/ 76 h 185"/>
                  <a:gd name="T86" fmla="*/ 88 w 185"/>
                  <a:gd name="T87" fmla="*/ 109 h 185"/>
                  <a:gd name="T88" fmla="*/ 93 w 185"/>
                  <a:gd name="T89" fmla="*/ 84 h 185"/>
                  <a:gd name="T90" fmla="*/ 84 w 185"/>
                  <a:gd name="T91" fmla="*/ 93 h 185"/>
                  <a:gd name="T92" fmla="*/ 97 w 185"/>
                  <a:gd name="T93" fmla="*/ 109 h 185"/>
                  <a:gd name="T94" fmla="*/ 131 w 185"/>
                  <a:gd name="T95" fmla="*/ 76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5" h="185">
                    <a:moveTo>
                      <a:pt x="179" y="74"/>
                    </a:moveTo>
                    <a:cubicBezTo>
                      <a:pt x="170" y="72"/>
                      <a:pt x="170" y="72"/>
                      <a:pt x="170" y="72"/>
                    </a:cubicBezTo>
                    <a:cubicBezTo>
                      <a:pt x="168" y="65"/>
                      <a:pt x="166" y="58"/>
                      <a:pt x="162" y="52"/>
                    </a:cubicBezTo>
                    <a:cubicBezTo>
                      <a:pt x="167" y="44"/>
                      <a:pt x="167" y="44"/>
                      <a:pt x="167" y="44"/>
                    </a:cubicBezTo>
                    <a:cubicBezTo>
                      <a:pt x="168" y="42"/>
                      <a:pt x="169" y="38"/>
                      <a:pt x="167" y="36"/>
                    </a:cubicBezTo>
                    <a:cubicBezTo>
                      <a:pt x="149" y="18"/>
                      <a:pt x="149" y="18"/>
                      <a:pt x="149" y="18"/>
                    </a:cubicBezTo>
                    <a:cubicBezTo>
                      <a:pt x="148" y="17"/>
                      <a:pt x="147" y="17"/>
                      <a:pt x="146" y="17"/>
                    </a:cubicBezTo>
                    <a:cubicBezTo>
                      <a:pt x="144" y="17"/>
                      <a:pt x="142" y="17"/>
                      <a:pt x="141" y="18"/>
                    </a:cubicBezTo>
                    <a:cubicBezTo>
                      <a:pt x="133" y="23"/>
                      <a:pt x="133" y="23"/>
                      <a:pt x="133" y="23"/>
                    </a:cubicBezTo>
                    <a:cubicBezTo>
                      <a:pt x="127" y="19"/>
                      <a:pt x="120" y="17"/>
                      <a:pt x="113" y="15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0" y="3"/>
                      <a:pt x="108" y="0"/>
                      <a:pt x="105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7" y="0"/>
                      <a:pt x="75" y="3"/>
                      <a:pt x="74" y="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65" y="17"/>
                      <a:pt x="58" y="19"/>
                      <a:pt x="52" y="23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3" y="17"/>
                      <a:pt x="41" y="17"/>
                      <a:pt x="40" y="17"/>
                    </a:cubicBezTo>
                    <a:cubicBezTo>
                      <a:pt x="38" y="17"/>
                      <a:pt x="37" y="17"/>
                      <a:pt x="36" y="1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6" y="38"/>
                      <a:pt x="17" y="42"/>
                      <a:pt x="18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9" y="58"/>
                      <a:pt x="17" y="65"/>
                      <a:pt x="15" y="72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3" y="75"/>
                      <a:pt x="0" y="77"/>
                      <a:pt x="0" y="80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8"/>
                      <a:pt x="3" y="110"/>
                      <a:pt x="6" y="111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17" y="120"/>
                      <a:pt x="19" y="127"/>
                      <a:pt x="23" y="133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7" y="143"/>
                      <a:pt x="16" y="147"/>
                      <a:pt x="18" y="149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7" y="168"/>
                      <a:pt x="38" y="168"/>
                      <a:pt x="39" y="168"/>
                    </a:cubicBezTo>
                    <a:cubicBezTo>
                      <a:pt x="41" y="168"/>
                      <a:pt x="43" y="168"/>
                      <a:pt x="44" y="167"/>
                    </a:cubicBezTo>
                    <a:cubicBezTo>
                      <a:pt x="52" y="162"/>
                      <a:pt x="52" y="162"/>
                      <a:pt x="52" y="162"/>
                    </a:cubicBezTo>
                    <a:cubicBezTo>
                      <a:pt x="58" y="166"/>
                      <a:pt x="65" y="168"/>
                      <a:pt x="72" y="170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5" y="182"/>
                      <a:pt x="77" y="185"/>
                      <a:pt x="80" y="185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8" y="185"/>
                      <a:pt x="110" y="182"/>
                      <a:pt x="111" y="179"/>
                    </a:cubicBezTo>
                    <a:cubicBezTo>
                      <a:pt x="113" y="170"/>
                      <a:pt x="113" y="170"/>
                      <a:pt x="113" y="170"/>
                    </a:cubicBezTo>
                    <a:cubicBezTo>
                      <a:pt x="120" y="168"/>
                      <a:pt x="127" y="166"/>
                      <a:pt x="133" y="162"/>
                    </a:cubicBezTo>
                    <a:cubicBezTo>
                      <a:pt x="141" y="167"/>
                      <a:pt x="141" y="167"/>
                      <a:pt x="141" y="167"/>
                    </a:cubicBezTo>
                    <a:cubicBezTo>
                      <a:pt x="142" y="168"/>
                      <a:pt x="144" y="168"/>
                      <a:pt x="146" y="168"/>
                    </a:cubicBezTo>
                    <a:cubicBezTo>
                      <a:pt x="147" y="168"/>
                      <a:pt x="148" y="168"/>
                      <a:pt x="149" y="167"/>
                    </a:cubicBezTo>
                    <a:cubicBezTo>
                      <a:pt x="167" y="149"/>
                      <a:pt x="167" y="149"/>
                      <a:pt x="167" y="149"/>
                    </a:cubicBezTo>
                    <a:cubicBezTo>
                      <a:pt x="169" y="147"/>
                      <a:pt x="169" y="143"/>
                      <a:pt x="167" y="141"/>
                    </a:cubicBezTo>
                    <a:cubicBezTo>
                      <a:pt x="162" y="133"/>
                      <a:pt x="162" y="133"/>
                      <a:pt x="162" y="133"/>
                    </a:cubicBezTo>
                    <a:cubicBezTo>
                      <a:pt x="166" y="127"/>
                      <a:pt x="168" y="120"/>
                      <a:pt x="170" y="113"/>
                    </a:cubicBezTo>
                    <a:cubicBezTo>
                      <a:pt x="179" y="111"/>
                      <a:pt x="179" y="111"/>
                      <a:pt x="179" y="111"/>
                    </a:cubicBezTo>
                    <a:cubicBezTo>
                      <a:pt x="182" y="110"/>
                      <a:pt x="185" y="108"/>
                      <a:pt x="185" y="105"/>
                    </a:cubicBezTo>
                    <a:cubicBezTo>
                      <a:pt x="185" y="80"/>
                      <a:pt x="185" y="80"/>
                      <a:pt x="185" y="80"/>
                    </a:cubicBezTo>
                    <a:cubicBezTo>
                      <a:pt x="185" y="77"/>
                      <a:pt x="182" y="75"/>
                      <a:pt x="179" y="74"/>
                    </a:cubicBezTo>
                    <a:close/>
                    <a:moveTo>
                      <a:pt x="177" y="103"/>
                    </a:moveTo>
                    <a:cubicBezTo>
                      <a:pt x="177" y="103"/>
                      <a:pt x="177" y="103"/>
                      <a:pt x="177" y="103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65" y="106"/>
                      <a:pt x="163" y="108"/>
                      <a:pt x="162" y="111"/>
                    </a:cubicBezTo>
                    <a:cubicBezTo>
                      <a:pt x="161" y="117"/>
                      <a:pt x="158" y="123"/>
                      <a:pt x="155" y="129"/>
                    </a:cubicBezTo>
                    <a:cubicBezTo>
                      <a:pt x="153" y="131"/>
                      <a:pt x="153" y="134"/>
                      <a:pt x="155" y="137"/>
                    </a:cubicBezTo>
                    <a:cubicBezTo>
                      <a:pt x="160" y="145"/>
                      <a:pt x="160" y="145"/>
                      <a:pt x="160" y="145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37" y="155"/>
                      <a:pt x="137" y="155"/>
                      <a:pt x="137" y="155"/>
                    </a:cubicBezTo>
                    <a:cubicBezTo>
                      <a:pt x="136" y="154"/>
                      <a:pt x="134" y="154"/>
                      <a:pt x="133" y="154"/>
                    </a:cubicBezTo>
                    <a:cubicBezTo>
                      <a:pt x="131" y="154"/>
                      <a:pt x="130" y="154"/>
                      <a:pt x="129" y="155"/>
                    </a:cubicBezTo>
                    <a:cubicBezTo>
                      <a:pt x="123" y="158"/>
                      <a:pt x="117" y="160"/>
                      <a:pt x="111" y="162"/>
                    </a:cubicBezTo>
                    <a:cubicBezTo>
                      <a:pt x="108" y="163"/>
                      <a:pt x="106" y="165"/>
                      <a:pt x="105" y="168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82" y="177"/>
                      <a:pt x="82" y="177"/>
                      <a:pt x="82" y="177"/>
                    </a:cubicBezTo>
                    <a:cubicBezTo>
                      <a:pt x="80" y="168"/>
                      <a:pt x="80" y="168"/>
                      <a:pt x="80" y="168"/>
                    </a:cubicBezTo>
                    <a:cubicBezTo>
                      <a:pt x="79" y="165"/>
                      <a:pt x="77" y="163"/>
                      <a:pt x="74" y="162"/>
                    </a:cubicBezTo>
                    <a:cubicBezTo>
                      <a:pt x="68" y="160"/>
                      <a:pt x="62" y="158"/>
                      <a:pt x="57" y="155"/>
                    </a:cubicBezTo>
                    <a:cubicBezTo>
                      <a:pt x="55" y="154"/>
                      <a:pt x="54" y="154"/>
                      <a:pt x="52" y="154"/>
                    </a:cubicBezTo>
                    <a:cubicBezTo>
                      <a:pt x="51" y="154"/>
                      <a:pt x="49" y="154"/>
                      <a:pt x="48" y="155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2" y="134"/>
                      <a:pt x="32" y="131"/>
                      <a:pt x="30" y="129"/>
                    </a:cubicBezTo>
                    <a:cubicBezTo>
                      <a:pt x="27" y="123"/>
                      <a:pt x="25" y="117"/>
                      <a:pt x="23" y="111"/>
                    </a:cubicBezTo>
                    <a:cubicBezTo>
                      <a:pt x="22" y="108"/>
                      <a:pt x="20" y="106"/>
                      <a:pt x="17" y="105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20" y="79"/>
                      <a:pt x="22" y="77"/>
                      <a:pt x="23" y="74"/>
                    </a:cubicBezTo>
                    <a:cubicBezTo>
                      <a:pt x="25" y="68"/>
                      <a:pt x="27" y="62"/>
                      <a:pt x="30" y="57"/>
                    </a:cubicBezTo>
                    <a:cubicBezTo>
                      <a:pt x="32" y="54"/>
                      <a:pt x="32" y="51"/>
                      <a:pt x="30" y="48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1"/>
                      <a:pt x="51" y="31"/>
                      <a:pt x="52" y="31"/>
                    </a:cubicBezTo>
                    <a:cubicBezTo>
                      <a:pt x="54" y="31"/>
                      <a:pt x="55" y="31"/>
                      <a:pt x="57" y="30"/>
                    </a:cubicBezTo>
                    <a:cubicBezTo>
                      <a:pt x="62" y="27"/>
                      <a:pt x="68" y="25"/>
                      <a:pt x="74" y="23"/>
                    </a:cubicBezTo>
                    <a:cubicBezTo>
                      <a:pt x="77" y="22"/>
                      <a:pt x="79" y="20"/>
                      <a:pt x="80" y="1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6" y="20"/>
                      <a:pt x="108" y="22"/>
                      <a:pt x="111" y="23"/>
                    </a:cubicBezTo>
                    <a:cubicBezTo>
                      <a:pt x="117" y="25"/>
                      <a:pt x="123" y="27"/>
                      <a:pt x="129" y="30"/>
                    </a:cubicBezTo>
                    <a:cubicBezTo>
                      <a:pt x="130" y="31"/>
                      <a:pt x="131" y="31"/>
                      <a:pt x="133" y="31"/>
                    </a:cubicBezTo>
                    <a:cubicBezTo>
                      <a:pt x="134" y="31"/>
                      <a:pt x="136" y="31"/>
                      <a:pt x="137" y="30"/>
                    </a:cubicBezTo>
                    <a:cubicBezTo>
                      <a:pt x="145" y="26"/>
                      <a:pt x="145" y="26"/>
                      <a:pt x="145" y="26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53" y="51"/>
                      <a:pt x="153" y="54"/>
                      <a:pt x="155" y="57"/>
                    </a:cubicBezTo>
                    <a:cubicBezTo>
                      <a:pt x="158" y="62"/>
                      <a:pt x="161" y="68"/>
                      <a:pt x="162" y="74"/>
                    </a:cubicBezTo>
                    <a:cubicBezTo>
                      <a:pt x="163" y="77"/>
                      <a:pt x="165" y="79"/>
                      <a:pt x="168" y="80"/>
                    </a:cubicBezTo>
                    <a:cubicBezTo>
                      <a:pt x="177" y="82"/>
                      <a:pt x="177" y="82"/>
                      <a:pt x="177" y="82"/>
                    </a:cubicBezTo>
                    <a:lnTo>
                      <a:pt x="177" y="103"/>
                    </a:lnTo>
                    <a:close/>
                    <a:moveTo>
                      <a:pt x="93" y="42"/>
                    </a:moveTo>
                    <a:cubicBezTo>
                      <a:pt x="65" y="42"/>
                      <a:pt x="42" y="65"/>
                      <a:pt x="42" y="93"/>
                    </a:cubicBezTo>
                    <a:cubicBezTo>
                      <a:pt x="42" y="120"/>
                      <a:pt x="65" y="143"/>
                      <a:pt x="93" y="143"/>
                    </a:cubicBezTo>
                    <a:cubicBezTo>
                      <a:pt x="121" y="143"/>
                      <a:pt x="143" y="120"/>
                      <a:pt x="143" y="93"/>
                    </a:cubicBezTo>
                    <a:cubicBezTo>
                      <a:pt x="143" y="65"/>
                      <a:pt x="121" y="42"/>
                      <a:pt x="93" y="42"/>
                    </a:cubicBezTo>
                    <a:close/>
                    <a:moveTo>
                      <a:pt x="93" y="50"/>
                    </a:moveTo>
                    <a:cubicBezTo>
                      <a:pt x="107" y="50"/>
                      <a:pt x="120" y="58"/>
                      <a:pt x="127" y="68"/>
                    </a:cubicBezTo>
                    <a:cubicBezTo>
                      <a:pt x="105" y="81"/>
                      <a:pt x="105" y="81"/>
                      <a:pt x="105" y="81"/>
                    </a:cubicBezTo>
                    <a:cubicBezTo>
                      <a:pt x="102" y="78"/>
                      <a:pt x="97" y="76"/>
                      <a:pt x="93" y="76"/>
                    </a:cubicBezTo>
                    <a:cubicBezTo>
                      <a:pt x="88" y="76"/>
                      <a:pt x="83" y="78"/>
                      <a:pt x="80" y="8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66" y="58"/>
                      <a:pt x="78" y="50"/>
                      <a:pt x="93" y="50"/>
                    </a:cubicBezTo>
                    <a:close/>
                    <a:moveTo>
                      <a:pt x="88" y="135"/>
                    </a:moveTo>
                    <a:cubicBezTo>
                      <a:pt x="67" y="132"/>
                      <a:pt x="50" y="114"/>
                      <a:pt x="50" y="93"/>
                    </a:cubicBezTo>
                    <a:cubicBezTo>
                      <a:pt x="50" y="87"/>
                      <a:pt x="52" y="81"/>
                      <a:pt x="54" y="76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90"/>
                      <a:pt x="76" y="91"/>
                      <a:pt x="76" y="93"/>
                    </a:cubicBezTo>
                    <a:cubicBezTo>
                      <a:pt x="76" y="100"/>
                      <a:pt x="81" y="107"/>
                      <a:pt x="88" y="109"/>
                    </a:cubicBezTo>
                    <a:lnTo>
                      <a:pt x="88" y="135"/>
                    </a:lnTo>
                    <a:close/>
                    <a:moveTo>
                      <a:pt x="84" y="93"/>
                    </a:moveTo>
                    <a:cubicBezTo>
                      <a:pt x="84" y="88"/>
                      <a:pt x="88" y="84"/>
                      <a:pt x="93" y="84"/>
                    </a:cubicBezTo>
                    <a:cubicBezTo>
                      <a:pt x="97" y="84"/>
                      <a:pt x="101" y="88"/>
                      <a:pt x="101" y="93"/>
                    </a:cubicBezTo>
                    <a:cubicBezTo>
                      <a:pt x="101" y="97"/>
                      <a:pt x="97" y="101"/>
                      <a:pt x="93" y="101"/>
                    </a:cubicBezTo>
                    <a:cubicBezTo>
                      <a:pt x="88" y="101"/>
                      <a:pt x="84" y="97"/>
                      <a:pt x="84" y="93"/>
                    </a:cubicBezTo>
                    <a:close/>
                    <a:moveTo>
                      <a:pt x="135" y="93"/>
                    </a:moveTo>
                    <a:cubicBezTo>
                      <a:pt x="135" y="114"/>
                      <a:pt x="118" y="132"/>
                      <a:pt x="97" y="135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104" y="107"/>
                      <a:pt x="109" y="100"/>
                      <a:pt x="109" y="93"/>
                    </a:cubicBezTo>
                    <a:cubicBezTo>
                      <a:pt x="109" y="91"/>
                      <a:pt x="109" y="90"/>
                      <a:pt x="109" y="88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4" y="81"/>
                      <a:pt x="135" y="87"/>
                      <a:pt x="135" y="9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latin typeface="Arial"/>
                </a:endParaRPr>
              </a:p>
            </p:txBody>
          </p:sp>
        </p:grpSp>
        <p:grpSp>
          <p:nvGrpSpPr>
            <p:cNvPr id="10" name="Gruppierung 9"/>
            <p:cNvGrpSpPr/>
            <p:nvPr/>
          </p:nvGrpSpPr>
          <p:grpSpPr>
            <a:xfrm>
              <a:off x="5382634" y="2872939"/>
              <a:ext cx="1260000" cy="1260000"/>
              <a:chOff x="5382634" y="2872939"/>
              <a:chExt cx="1260000" cy="1260000"/>
            </a:xfrm>
          </p:grpSpPr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5382634" y="2872939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33" name="Freeform 136"/>
              <p:cNvSpPr>
                <a:spLocks noEditPoints="1"/>
              </p:cNvSpPr>
              <p:nvPr/>
            </p:nvSpPr>
            <p:spPr bwMode="auto">
              <a:xfrm>
                <a:off x="5811855" y="3300969"/>
                <a:ext cx="401559" cy="403941"/>
              </a:xfrm>
              <a:custGeom>
                <a:avLst/>
                <a:gdLst>
                  <a:gd name="T0" fmla="*/ 122 w 185"/>
                  <a:gd name="T1" fmla="*/ 118 h 186"/>
                  <a:gd name="T2" fmla="*/ 122 w 185"/>
                  <a:gd name="T3" fmla="*/ 127 h 186"/>
                  <a:gd name="T4" fmla="*/ 160 w 185"/>
                  <a:gd name="T5" fmla="*/ 122 h 186"/>
                  <a:gd name="T6" fmla="*/ 156 w 185"/>
                  <a:gd name="T7" fmla="*/ 84 h 186"/>
                  <a:gd name="T8" fmla="*/ 118 w 185"/>
                  <a:gd name="T9" fmla="*/ 89 h 186"/>
                  <a:gd name="T10" fmla="*/ 156 w 185"/>
                  <a:gd name="T11" fmla="*/ 93 h 186"/>
                  <a:gd name="T12" fmla="*/ 156 w 185"/>
                  <a:gd name="T13" fmla="*/ 84 h 186"/>
                  <a:gd name="T14" fmla="*/ 33 w 185"/>
                  <a:gd name="T15" fmla="*/ 34 h 186"/>
                  <a:gd name="T16" fmla="*/ 25 w 185"/>
                  <a:gd name="T17" fmla="*/ 59 h 186"/>
                  <a:gd name="T18" fmla="*/ 0 w 185"/>
                  <a:gd name="T19" fmla="*/ 68 h 186"/>
                  <a:gd name="T20" fmla="*/ 25 w 185"/>
                  <a:gd name="T21" fmla="*/ 186 h 186"/>
                  <a:gd name="T22" fmla="*/ 185 w 185"/>
                  <a:gd name="T23" fmla="*/ 177 h 186"/>
                  <a:gd name="T24" fmla="*/ 177 w 185"/>
                  <a:gd name="T25" fmla="*/ 34 h 186"/>
                  <a:gd name="T26" fmla="*/ 25 w 185"/>
                  <a:gd name="T27" fmla="*/ 177 h 186"/>
                  <a:gd name="T28" fmla="*/ 8 w 185"/>
                  <a:gd name="T29" fmla="*/ 68 h 186"/>
                  <a:gd name="T30" fmla="*/ 25 w 185"/>
                  <a:gd name="T31" fmla="*/ 156 h 186"/>
                  <a:gd name="T32" fmla="*/ 33 w 185"/>
                  <a:gd name="T33" fmla="*/ 156 h 186"/>
                  <a:gd name="T34" fmla="*/ 177 w 185"/>
                  <a:gd name="T35" fmla="*/ 42 h 186"/>
                  <a:gd name="T36" fmla="*/ 139 w 185"/>
                  <a:gd name="T37" fmla="*/ 68 h 186"/>
                  <a:gd name="T38" fmla="*/ 139 w 185"/>
                  <a:gd name="T39" fmla="*/ 59 h 186"/>
                  <a:gd name="T40" fmla="*/ 139 w 185"/>
                  <a:gd name="T41" fmla="*/ 68 h 186"/>
                  <a:gd name="T42" fmla="*/ 164 w 185"/>
                  <a:gd name="T43" fmla="*/ 9 h 186"/>
                  <a:gd name="T44" fmla="*/ 164 w 185"/>
                  <a:gd name="T45" fmla="*/ 0 h 186"/>
                  <a:gd name="T46" fmla="*/ 50 w 185"/>
                  <a:gd name="T47" fmla="*/ 4 h 186"/>
                  <a:gd name="T48" fmla="*/ 156 w 185"/>
                  <a:gd name="T49" fmla="*/ 101 h 186"/>
                  <a:gd name="T50" fmla="*/ 118 w 185"/>
                  <a:gd name="T51" fmla="*/ 106 h 186"/>
                  <a:gd name="T52" fmla="*/ 156 w 185"/>
                  <a:gd name="T53" fmla="*/ 110 h 186"/>
                  <a:gd name="T54" fmla="*/ 156 w 185"/>
                  <a:gd name="T55" fmla="*/ 101 h 186"/>
                  <a:gd name="T56" fmla="*/ 173 w 185"/>
                  <a:gd name="T57" fmla="*/ 25 h 186"/>
                  <a:gd name="T58" fmla="*/ 173 w 185"/>
                  <a:gd name="T59" fmla="*/ 17 h 186"/>
                  <a:gd name="T60" fmla="*/ 38 w 185"/>
                  <a:gd name="T61" fmla="*/ 21 h 186"/>
                  <a:gd name="T62" fmla="*/ 156 w 185"/>
                  <a:gd name="T63" fmla="*/ 68 h 186"/>
                  <a:gd name="T64" fmla="*/ 156 w 185"/>
                  <a:gd name="T65" fmla="*/ 59 h 186"/>
                  <a:gd name="T66" fmla="*/ 156 w 185"/>
                  <a:gd name="T67" fmla="*/ 68 h 186"/>
                  <a:gd name="T68" fmla="*/ 156 w 185"/>
                  <a:gd name="T69" fmla="*/ 144 h 186"/>
                  <a:gd name="T70" fmla="*/ 156 w 185"/>
                  <a:gd name="T71" fmla="*/ 135 h 186"/>
                  <a:gd name="T72" fmla="*/ 50 w 185"/>
                  <a:gd name="T73" fmla="*/ 139 h 186"/>
                  <a:gd name="T74" fmla="*/ 88 w 185"/>
                  <a:gd name="T75" fmla="*/ 68 h 186"/>
                  <a:gd name="T76" fmla="*/ 126 w 185"/>
                  <a:gd name="T77" fmla="*/ 63 h 186"/>
                  <a:gd name="T78" fmla="*/ 88 w 185"/>
                  <a:gd name="T79" fmla="*/ 59 h 186"/>
                  <a:gd name="T80" fmla="*/ 88 w 185"/>
                  <a:gd name="T81" fmla="*/ 68 h 186"/>
                  <a:gd name="T82" fmla="*/ 156 w 185"/>
                  <a:gd name="T83" fmla="*/ 160 h 186"/>
                  <a:gd name="T84" fmla="*/ 156 w 185"/>
                  <a:gd name="T85" fmla="*/ 152 h 186"/>
                  <a:gd name="T86" fmla="*/ 50 w 185"/>
                  <a:gd name="T87" fmla="*/ 156 h 186"/>
                  <a:gd name="T88" fmla="*/ 55 w 185"/>
                  <a:gd name="T89" fmla="*/ 127 h 186"/>
                  <a:gd name="T90" fmla="*/ 101 w 185"/>
                  <a:gd name="T91" fmla="*/ 122 h 186"/>
                  <a:gd name="T92" fmla="*/ 97 w 185"/>
                  <a:gd name="T93" fmla="*/ 84 h 186"/>
                  <a:gd name="T94" fmla="*/ 50 w 185"/>
                  <a:gd name="T95" fmla="*/ 89 h 186"/>
                  <a:gd name="T96" fmla="*/ 55 w 185"/>
                  <a:gd name="T97" fmla="*/ 127 h 186"/>
                  <a:gd name="T98" fmla="*/ 92 w 185"/>
                  <a:gd name="T99" fmla="*/ 93 h 186"/>
                  <a:gd name="T100" fmla="*/ 59 w 185"/>
                  <a:gd name="T101" fmla="*/ 118 h 186"/>
                  <a:gd name="T102" fmla="*/ 55 w 185"/>
                  <a:gd name="T103" fmla="*/ 68 h 186"/>
                  <a:gd name="T104" fmla="*/ 55 w 185"/>
                  <a:gd name="T105" fmla="*/ 59 h 186"/>
                  <a:gd name="T106" fmla="*/ 55 w 185"/>
                  <a:gd name="T107" fmla="*/ 68 h 186"/>
                  <a:gd name="T108" fmla="*/ 76 w 185"/>
                  <a:gd name="T109" fmla="*/ 63 h 186"/>
                  <a:gd name="T110" fmla="*/ 67 w 185"/>
                  <a:gd name="T111" fmla="*/ 6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5" h="186">
                    <a:moveTo>
                      <a:pt x="156" y="118"/>
                    </a:moveTo>
                    <a:cubicBezTo>
                      <a:pt x="122" y="118"/>
                      <a:pt x="122" y="118"/>
                      <a:pt x="122" y="118"/>
                    </a:cubicBezTo>
                    <a:cubicBezTo>
                      <a:pt x="120" y="118"/>
                      <a:pt x="118" y="120"/>
                      <a:pt x="118" y="122"/>
                    </a:cubicBezTo>
                    <a:cubicBezTo>
                      <a:pt x="118" y="125"/>
                      <a:pt x="120" y="127"/>
                      <a:pt x="122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8" y="127"/>
                      <a:pt x="160" y="125"/>
                      <a:pt x="160" y="122"/>
                    </a:cubicBezTo>
                    <a:cubicBezTo>
                      <a:pt x="160" y="120"/>
                      <a:pt x="158" y="118"/>
                      <a:pt x="156" y="118"/>
                    </a:cubicBezTo>
                    <a:close/>
                    <a:moveTo>
                      <a:pt x="156" y="84"/>
                    </a:moveTo>
                    <a:cubicBezTo>
                      <a:pt x="122" y="84"/>
                      <a:pt x="122" y="84"/>
                      <a:pt x="122" y="84"/>
                    </a:cubicBezTo>
                    <a:cubicBezTo>
                      <a:pt x="120" y="84"/>
                      <a:pt x="118" y="86"/>
                      <a:pt x="118" y="89"/>
                    </a:cubicBezTo>
                    <a:cubicBezTo>
                      <a:pt x="118" y="91"/>
                      <a:pt x="120" y="93"/>
                      <a:pt x="122" y="93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158" y="93"/>
                      <a:pt x="160" y="91"/>
                      <a:pt x="160" y="89"/>
                    </a:cubicBezTo>
                    <a:cubicBezTo>
                      <a:pt x="160" y="86"/>
                      <a:pt x="158" y="84"/>
                      <a:pt x="156" y="84"/>
                    </a:cubicBezTo>
                    <a:close/>
                    <a:moveTo>
                      <a:pt x="177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9" y="34"/>
                      <a:pt x="25" y="38"/>
                      <a:pt x="25" y="42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3" y="59"/>
                      <a:pt x="0" y="63"/>
                      <a:pt x="0" y="68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74"/>
                      <a:pt x="11" y="186"/>
                      <a:pt x="25" y="186"/>
                    </a:cubicBezTo>
                    <a:cubicBezTo>
                      <a:pt x="177" y="186"/>
                      <a:pt x="177" y="186"/>
                      <a:pt x="177" y="186"/>
                    </a:cubicBezTo>
                    <a:cubicBezTo>
                      <a:pt x="182" y="186"/>
                      <a:pt x="185" y="182"/>
                      <a:pt x="185" y="177"/>
                    </a:cubicBezTo>
                    <a:cubicBezTo>
                      <a:pt x="185" y="42"/>
                      <a:pt x="185" y="42"/>
                      <a:pt x="185" y="42"/>
                    </a:cubicBezTo>
                    <a:cubicBezTo>
                      <a:pt x="185" y="38"/>
                      <a:pt x="182" y="34"/>
                      <a:pt x="177" y="34"/>
                    </a:cubicBezTo>
                    <a:close/>
                    <a:moveTo>
                      <a:pt x="177" y="177"/>
                    </a:moveTo>
                    <a:cubicBezTo>
                      <a:pt x="25" y="177"/>
                      <a:pt x="25" y="177"/>
                      <a:pt x="25" y="177"/>
                    </a:cubicBezTo>
                    <a:cubicBezTo>
                      <a:pt x="16" y="177"/>
                      <a:pt x="8" y="170"/>
                      <a:pt x="8" y="160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156"/>
                      <a:pt x="25" y="156"/>
                      <a:pt x="25" y="156"/>
                    </a:cubicBezTo>
                    <a:cubicBezTo>
                      <a:pt x="25" y="159"/>
                      <a:pt x="27" y="160"/>
                      <a:pt x="29" y="160"/>
                    </a:cubicBezTo>
                    <a:cubicBezTo>
                      <a:pt x="32" y="160"/>
                      <a:pt x="33" y="159"/>
                      <a:pt x="33" y="156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177" y="42"/>
                      <a:pt x="177" y="42"/>
                      <a:pt x="177" y="42"/>
                    </a:cubicBezTo>
                    <a:lnTo>
                      <a:pt x="177" y="177"/>
                    </a:lnTo>
                    <a:close/>
                    <a:moveTo>
                      <a:pt x="139" y="68"/>
                    </a:moveTo>
                    <a:cubicBezTo>
                      <a:pt x="141" y="68"/>
                      <a:pt x="143" y="66"/>
                      <a:pt x="143" y="63"/>
                    </a:cubicBezTo>
                    <a:cubicBezTo>
                      <a:pt x="143" y="61"/>
                      <a:pt x="141" y="59"/>
                      <a:pt x="139" y="59"/>
                    </a:cubicBezTo>
                    <a:cubicBezTo>
                      <a:pt x="137" y="59"/>
                      <a:pt x="135" y="61"/>
                      <a:pt x="135" y="63"/>
                    </a:cubicBezTo>
                    <a:cubicBezTo>
                      <a:pt x="135" y="66"/>
                      <a:pt x="137" y="68"/>
                      <a:pt x="139" y="68"/>
                    </a:cubicBezTo>
                    <a:close/>
                    <a:moveTo>
                      <a:pt x="55" y="9"/>
                    </a:moveTo>
                    <a:cubicBezTo>
                      <a:pt x="164" y="9"/>
                      <a:pt x="164" y="9"/>
                      <a:pt x="164" y="9"/>
                    </a:cubicBezTo>
                    <a:cubicBezTo>
                      <a:pt x="167" y="9"/>
                      <a:pt x="168" y="7"/>
                      <a:pt x="168" y="4"/>
                    </a:cubicBezTo>
                    <a:cubicBezTo>
                      <a:pt x="168" y="2"/>
                      <a:pt x="167" y="0"/>
                      <a:pt x="16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2" y="0"/>
                      <a:pt x="50" y="2"/>
                      <a:pt x="50" y="4"/>
                    </a:cubicBezTo>
                    <a:cubicBezTo>
                      <a:pt x="50" y="7"/>
                      <a:pt x="52" y="9"/>
                      <a:pt x="55" y="9"/>
                    </a:cubicBezTo>
                    <a:close/>
                    <a:moveTo>
                      <a:pt x="156" y="101"/>
                    </a:moveTo>
                    <a:cubicBezTo>
                      <a:pt x="122" y="101"/>
                      <a:pt x="122" y="101"/>
                      <a:pt x="122" y="101"/>
                    </a:cubicBezTo>
                    <a:cubicBezTo>
                      <a:pt x="120" y="101"/>
                      <a:pt x="118" y="103"/>
                      <a:pt x="118" y="106"/>
                    </a:cubicBezTo>
                    <a:cubicBezTo>
                      <a:pt x="118" y="108"/>
                      <a:pt x="120" y="110"/>
                      <a:pt x="122" y="110"/>
                    </a:cubicBezTo>
                    <a:cubicBezTo>
                      <a:pt x="156" y="110"/>
                      <a:pt x="156" y="110"/>
                      <a:pt x="156" y="110"/>
                    </a:cubicBezTo>
                    <a:cubicBezTo>
                      <a:pt x="158" y="110"/>
                      <a:pt x="160" y="108"/>
                      <a:pt x="160" y="106"/>
                    </a:cubicBezTo>
                    <a:cubicBezTo>
                      <a:pt x="160" y="103"/>
                      <a:pt x="158" y="101"/>
                      <a:pt x="156" y="101"/>
                    </a:cubicBezTo>
                    <a:close/>
                    <a:moveTo>
                      <a:pt x="42" y="25"/>
                    </a:moveTo>
                    <a:cubicBezTo>
                      <a:pt x="173" y="25"/>
                      <a:pt x="173" y="25"/>
                      <a:pt x="173" y="25"/>
                    </a:cubicBezTo>
                    <a:cubicBezTo>
                      <a:pt x="175" y="25"/>
                      <a:pt x="177" y="24"/>
                      <a:pt x="177" y="21"/>
                    </a:cubicBezTo>
                    <a:cubicBezTo>
                      <a:pt x="177" y="19"/>
                      <a:pt x="175" y="17"/>
                      <a:pt x="173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0" y="17"/>
                      <a:pt x="38" y="19"/>
                      <a:pt x="38" y="21"/>
                    </a:cubicBezTo>
                    <a:cubicBezTo>
                      <a:pt x="38" y="24"/>
                      <a:pt x="40" y="25"/>
                      <a:pt x="42" y="25"/>
                    </a:cubicBezTo>
                    <a:close/>
                    <a:moveTo>
                      <a:pt x="156" y="68"/>
                    </a:moveTo>
                    <a:cubicBezTo>
                      <a:pt x="158" y="68"/>
                      <a:pt x="160" y="66"/>
                      <a:pt x="160" y="63"/>
                    </a:cubicBezTo>
                    <a:cubicBezTo>
                      <a:pt x="160" y="61"/>
                      <a:pt x="158" y="59"/>
                      <a:pt x="156" y="59"/>
                    </a:cubicBezTo>
                    <a:cubicBezTo>
                      <a:pt x="153" y="59"/>
                      <a:pt x="152" y="61"/>
                      <a:pt x="152" y="63"/>
                    </a:cubicBezTo>
                    <a:cubicBezTo>
                      <a:pt x="152" y="66"/>
                      <a:pt x="153" y="68"/>
                      <a:pt x="156" y="68"/>
                    </a:cubicBezTo>
                    <a:close/>
                    <a:moveTo>
                      <a:pt x="55" y="144"/>
                    </a:move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58" y="144"/>
                      <a:pt x="160" y="142"/>
                      <a:pt x="160" y="139"/>
                    </a:cubicBezTo>
                    <a:cubicBezTo>
                      <a:pt x="160" y="137"/>
                      <a:pt x="158" y="135"/>
                      <a:pt x="156" y="135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52" y="135"/>
                      <a:pt x="50" y="137"/>
                      <a:pt x="50" y="139"/>
                    </a:cubicBezTo>
                    <a:cubicBezTo>
                      <a:pt x="50" y="142"/>
                      <a:pt x="52" y="144"/>
                      <a:pt x="55" y="144"/>
                    </a:cubicBezTo>
                    <a:close/>
                    <a:moveTo>
                      <a:pt x="88" y="68"/>
                    </a:moveTo>
                    <a:cubicBezTo>
                      <a:pt x="122" y="68"/>
                      <a:pt x="122" y="68"/>
                      <a:pt x="122" y="68"/>
                    </a:cubicBezTo>
                    <a:cubicBezTo>
                      <a:pt x="124" y="68"/>
                      <a:pt x="126" y="66"/>
                      <a:pt x="126" y="63"/>
                    </a:cubicBezTo>
                    <a:cubicBezTo>
                      <a:pt x="126" y="61"/>
                      <a:pt x="124" y="59"/>
                      <a:pt x="122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86" y="59"/>
                      <a:pt x="84" y="61"/>
                      <a:pt x="84" y="63"/>
                    </a:cubicBezTo>
                    <a:cubicBezTo>
                      <a:pt x="84" y="66"/>
                      <a:pt x="86" y="68"/>
                      <a:pt x="88" y="68"/>
                    </a:cubicBezTo>
                    <a:close/>
                    <a:moveTo>
                      <a:pt x="55" y="160"/>
                    </a:moveTo>
                    <a:cubicBezTo>
                      <a:pt x="156" y="160"/>
                      <a:pt x="156" y="160"/>
                      <a:pt x="156" y="160"/>
                    </a:cubicBezTo>
                    <a:cubicBezTo>
                      <a:pt x="158" y="160"/>
                      <a:pt x="160" y="159"/>
                      <a:pt x="160" y="156"/>
                    </a:cubicBezTo>
                    <a:cubicBezTo>
                      <a:pt x="160" y="154"/>
                      <a:pt x="158" y="152"/>
                      <a:pt x="156" y="152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52" y="152"/>
                      <a:pt x="50" y="154"/>
                      <a:pt x="50" y="156"/>
                    </a:cubicBezTo>
                    <a:cubicBezTo>
                      <a:pt x="50" y="159"/>
                      <a:pt x="52" y="160"/>
                      <a:pt x="55" y="160"/>
                    </a:cubicBezTo>
                    <a:close/>
                    <a:moveTo>
                      <a:pt x="55" y="127"/>
                    </a:moveTo>
                    <a:cubicBezTo>
                      <a:pt x="97" y="127"/>
                      <a:pt x="97" y="127"/>
                      <a:pt x="97" y="127"/>
                    </a:cubicBezTo>
                    <a:cubicBezTo>
                      <a:pt x="99" y="127"/>
                      <a:pt x="101" y="125"/>
                      <a:pt x="101" y="122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6"/>
                      <a:pt x="99" y="84"/>
                      <a:pt x="97" y="84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2" y="84"/>
                      <a:pt x="50" y="86"/>
                      <a:pt x="50" y="89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0" y="125"/>
                      <a:pt x="52" y="127"/>
                      <a:pt x="55" y="127"/>
                    </a:cubicBezTo>
                    <a:close/>
                    <a:moveTo>
                      <a:pt x="59" y="93"/>
                    </a:moveTo>
                    <a:cubicBezTo>
                      <a:pt x="92" y="93"/>
                      <a:pt x="92" y="93"/>
                      <a:pt x="92" y="93"/>
                    </a:cubicBezTo>
                    <a:cubicBezTo>
                      <a:pt x="92" y="118"/>
                      <a:pt x="92" y="118"/>
                      <a:pt x="92" y="118"/>
                    </a:cubicBezTo>
                    <a:cubicBezTo>
                      <a:pt x="59" y="118"/>
                      <a:pt x="59" y="118"/>
                      <a:pt x="59" y="118"/>
                    </a:cubicBezTo>
                    <a:lnTo>
                      <a:pt x="59" y="93"/>
                    </a:lnTo>
                    <a:close/>
                    <a:moveTo>
                      <a:pt x="55" y="68"/>
                    </a:moveTo>
                    <a:cubicBezTo>
                      <a:pt x="57" y="68"/>
                      <a:pt x="59" y="66"/>
                      <a:pt x="59" y="63"/>
                    </a:cubicBezTo>
                    <a:cubicBezTo>
                      <a:pt x="59" y="61"/>
                      <a:pt x="57" y="59"/>
                      <a:pt x="55" y="59"/>
                    </a:cubicBezTo>
                    <a:cubicBezTo>
                      <a:pt x="52" y="59"/>
                      <a:pt x="50" y="61"/>
                      <a:pt x="50" y="63"/>
                    </a:cubicBezTo>
                    <a:cubicBezTo>
                      <a:pt x="50" y="66"/>
                      <a:pt x="52" y="68"/>
                      <a:pt x="55" y="68"/>
                    </a:cubicBezTo>
                    <a:close/>
                    <a:moveTo>
                      <a:pt x="71" y="68"/>
                    </a:moveTo>
                    <a:cubicBezTo>
                      <a:pt x="74" y="68"/>
                      <a:pt x="76" y="66"/>
                      <a:pt x="76" y="63"/>
                    </a:cubicBezTo>
                    <a:cubicBezTo>
                      <a:pt x="76" y="61"/>
                      <a:pt x="74" y="59"/>
                      <a:pt x="71" y="59"/>
                    </a:cubicBezTo>
                    <a:cubicBezTo>
                      <a:pt x="69" y="59"/>
                      <a:pt x="67" y="61"/>
                      <a:pt x="67" y="63"/>
                    </a:cubicBezTo>
                    <a:cubicBezTo>
                      <a:pt x="67" y="66"/>
                      <a:pt x="69" y="68"/>
                      <a:pt x="71" y="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latin typeface="Arial"/>
                </a:endParaRPr>
              </a:p>
            </p:txBody>
          </p:sp>
        </p:grpSp>
        <p:grpSp>
          <p:nvGrpSpPr>
            <p:cNvPr id="11" name="Gruppierung 10"/>
            <p:cNvGrpSpPr/>
            <p:nvPr/>
          </p:nvGrpSpPr>
          <p:grpSpPr>
            <a:xfrm>
              <a:off x="6823266" y="2872939"/>
              <a:ext cx="1260000" cy="1260000"/>
              <a:chOff x="6823266" y="2872939"/>
              <a:chExt cx="1260000" cy="1260000"/>
            </a:xfrm>
          </p:grpSpPr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823266" y="2872939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31" name="Freeform 154"/>
              <p:cNvSpPr>
                <a:spLocks noEditPoints="1"/>
              </p:cNvSpPr>
              <p:nvPr/>
            </p:nvSpPr>
            <p:spPr bwMode="auto">
              <a:xfrm>
                <a:off x="7251891" y="3338503"/>
                <a:ext cx="402750" cy="328872"/>
              </a:xfrm>
              <a:custGeom>
                <a:avLst/>
                <a:gdLst>
                  <a:gd name="T0" fmla="*/ 111 w 186"/>
                  <a:gd name="T1" fmla="*/ 95 h 152"/>
                  <a:gd name="T2" fmla="*/ 122 w 186"/>
                  <a:gd name="T3" fmla="*/ 55 h 152"/>
                  <a:gd name="T4" fmla="*/ 110 w 186"/>
                  <a:gd name="T5" fmla="*/ 3 h 152"/>
                  <a:gd name="T6" fmla="*/ 80 w 186"/>
                  <a:gd name="T7" fmla="*/ 4 h 152"/>
                  <a:gd name="T8" fmla="*/ 64 w 186"/>
                  <a:gd name="T9" fmla="*/ 54 h 152"/>
                  <a:gd name="T10" fmla="*/ 74 w 186"/>
                  <a:gd name="T11" fmla="*/ 95 h 152"/>
                  <a:gd name="T12" fmla="*/ 29 w 186"/>
                  <a:gd name="T13" fmla="*/ 147 h 152"/>
                  <a:gd name="T14" fmla="*/ 152 w 186"/>
                  <a:gd name="T15" fmla="*/ 152 h 152"/>
                  <a:gd name="T16" fmla="*/ 126 w 186"/>
                  <a:gd name="T17" fmla="*/ 115 h 152"/>
                  <a:gd name="T18" fmla="*/ 61 w 186"/>
                  <a:gd name="T19" fmla="*/ 123 h 152"/>
                  <a:gd name="T20" fmla="*/ 83 w 186"/>
                  <a:gd name="T21" fmla="*/ 95 h 152"/>
                  <a:gd name="T22" fmla="*/ 72 w 186"/>
                  <a:gd name="T23" fmla="*/ 68 h 152"/>
                  <a:gd name="T24" fmla="*/ 72 w 186"/>
                  <a:gd name="T25" fmla="*/ 51 h 152"/>
                  <a:gd name="T26" fmla="*/ 84 w 186"/>
                  <a:gd name="T27" fmla="*/ 12 h 152"/>
                  <a:gd name="T28" fmla="*/ 98 w 186"/>
                  <a:gd name="T29" fmla="*/ 8 h 152"/>
                  <a:gd name="T30" fmla="*/ 114 w 186"/>
                  <a:gd name="T31" fmla="*/ 23 h 152"/>
                  <a:gd name="T32" fmla="*/ 113 w 186"/>
                  <a:gd name="T33" fmla="*/ 57 h 152"/>
                  <a:gd name="T34" fmla="*/ 112 w 186"/>
                  <a:gd name="T35" fmla="*/ 69 h 152"/>
                  <a:gd name="T36" fmla="*/ 124 w 186"/>
                  <a:gd name="T37" fmla="*/ 123 h 152"/>
                  <a:gd name="T38" fmla="*/ 147 w 186"/>
                  <a:gd name="T39" fmla="*/ 143 h 152"/>
                  <a:gd name="T40" fmla="*/ 20 w 186"/>
                  <a:gd name="T41" fmla="*/ 113 h 152"/>
                  <a:gd name="T42" fmla="*/ 29 w 186"/>
                  <a:gd name="T43" fmla="*/ 69 h 152"/>
                  <a:gd name="T44" fmla="*/ 29 w 186"/>
                  <a:gd name="T45" fmla="*/ 68 h 152"/>
                  <a:gd name="T46" fmla="*/ 29 w 186"/>
                  <a:gd name="T47" fmla="*/ 55 h 152"/>
                  <a:gd name="T48" fmla="*/ 35 w 186"/>
                  <a:gd name="T49" fmla="*/ 28 h 152"/>
                  <a:gd name="T50" fmla="*/ 46 w 186"/>
                  <a:gd name="T51" fmla="*/ 25 h 152"/>
                  <a:gd name="T52" fmla="*/ 53 w 186"/>
                  <a:gd name="T53" fmla="*/ 22 h 152"/>
                  <a:gd name="T54" fmla="*/ 46 w 186"/>
                  <a:gd name="T55" fmla="*/ 17 h 152"/>
                  <a:gd name="T56" fmla="*/ 18 w 186"/>
                  <a:gd name="T57" fmla="*/ 36 h 152"/>
                  <a:gd name="T58" fmla="*/ 22 w 186"/>
                  <a:gd name="T59" fmla="*/ 74 h 152"/>
                  <a:gd name="T60" fmla="*/ 18 w 186"/>
                  <a:gd name="T61" fmla="*/ 105 h 152"/>
                  <a:gd name="T62" fmla="*/ 4 w 186"/>
                  <a:gd name="T63" fmla="*/ 135 h 152"/>
                  <a:gd name="T64" fmla="*/ 27 w 186"/>
                  <a:gd name="T65" fmla="*/ 126 h 152"/>
                  <a:gd name="T66" fmla="*/ 20 w 186"/>
                  <a:gd name="T67" fmla="*/ 113 h 152"/>
                  <a:gd name="T68" fmla="*/ 158 w 186"/>
                  <a:gd name="T69" fmla="*/ 91 h 152"/>
                  <a:gd name="T70" fmla="*/ 164 w 186"/>
                  <a:gd name="T71" fmla="*/ 59 h 152"/>
                  <a:gd name="T72" fmla="*/ 153 w 186"/>
                  <a:gd name="T73" fmla="*/ 20 h 152"/>
                  <a:gd name="T74" fmla="*/ 131 w 186"/>
                  <a:gd name="T75" fmla="*/ 18 h 152"/>
                  <a:gd name="T76" fmla="*/ 134 w 186"/>
                  <a:gd name="T77" fmla="*/ 26 h 152"/>
                  <a:gd name="T78" fmla="*/ 149 w 186"/>
                  <a:gd name="T79" fmla="*/ 27 h 152"/>
                  <a:gd name="T80" fmla="*/ 159 w 186"/>
                  <a:gd name="T81" fmla="*/ 39 h 152"/>
                  <a:gd name="T82" fmla="*/ 156 w 186"/>
                  <a:gd name="T83" fmla="*/ 61 h 152"/>
                  <a:gd name="T84" fmla="*/ 157 w 186"/>
                  <a:gd name="T85" fmla="*/ 69 h 152"/>
                  <a:gd name="T86" fmla="*/ 150 w 186"/>
                  <a:gd name="T87" fmla="*/ 91 h 152"/>
                  <a:gd name="T88" fmla="*/ 177 w 186"/>
                  <a:gd name="T89" fmla="*/ 126 h 152"/>
                  <a:gd name="T90" fmla="*/ 163 w 186"/>
                  <a:gd name="T91" fmla="*/ 135 h 152"/>
                  <a:gd name="T92" fmla="*/ 186 w 186"/>
                  <a:gd name="T93" fmla="*/ 13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6" h="152">
                    <a:moveTo>
                      <a:pt x="126" y="115"/>
                    </a:moveTo>
                    <a:cubicBezTo>
                      <a:pt x="126" y="115"/>
                      <a:pt x="111" y="111"/>
                      <a:pt x="111" y="95"/>
                    </a:cubicBezTo>
                    <a:cubicBezTo>
                      <a:pt x="111" y="81"/>
                      <a:pt x="117" y="76"/>
                      <a:pt x="120" y="73"/>
                    </a:cubicBezTo>
                    <a:cubicBezTo>
                      <a:pt x="120" y="73"/>
                      <a:pt x="125" y="69"/>
                      <a:pt x="122" y="55"/>
                    </a:cubicBezTo>
                    <a:cubicBezTo>
                      <a:pt x="127" y="47"/>
                      <a:pt x="129" y="35"/>
                      <a:pt x="122" y="19"/>
                    </a:cubicBezTo>
                    <a:cubicBezTo>
                      <a:pt x="118" y="10"/>
                      <a:pt x="115" y="5"/>
                      <a:pt x="110" y="3"/>
                    </a:cubicBezTo>
                    <a:cubicBezTo>
                      <a:pt x="106" y="0"/>
                      <a:pt x="102" y="0"/>
                      <a:pt x="98" y="0"/>
                    </a:cubicBezTo>
                    <a:cubicBezTo>
                      <a:pt x="90" y="0"/>
                      <a:pt x="83" y="2"/>
                      <a:pt x="80" y="4"/>
                    </a:cubicBezTo>
                    <a:cubicBezTo>
                      <a:pt x="72" y="8"/>
                      <a:pt x="66" y="12"/>
                      <a:pt x="61" y="25"/>
                    </a:cubicBezTo>
                    <a:cubicBezTo>
                      <a:pt x="56" y="36"/>
                      <a:pt x="62" y="48"/>
                      <a:pt x="64" y="54"/>
                    </a:cubicBezTo>
                    <a:cubicBezTo>
                      <a:pt x="61" y="68"/>
                      <a:pt x="66" y="73"/>
                      <a:pt x="66" y="73"/>
                    </a:cubicBezTo>
                    <a:cubicBezTo>
                      <a:pt x="68" y="76"/>
                      <a:pt x="74" y="81"/>
                      <a:pt x="74" y="95"/>
                    </a:cubicBezTo>
                    <a:cubicBezTo>
                      <a:pt x="74" y="111"/>
                      <a:pt x="59" y="115"/>
                      <a:pt x="59" y="115"/>
                    </a:cubicBezTo>
                    <a:cubicBezTo>
                      <a:pt x="50" y="118"/>
                      <a:pt x="29" y="125"/>
                      <a:pt x="29" y="147"/>
                    </a:cubicBezTo>
                    <a:cubicBezTo>
                      <a:pt x="29" y="147"/>
                      <a:pt x="29" y="152"/>
                      <a:pt x="34" y="152"/>
                    </a:cubicBezTo>
                    <a:cubicBezTo>
                      <a:pt x="152" y="152"/>
                      <a:pt x="152" y="152"/>
                      <a:pt x="152" y="152"/>
                    </a:cubicBezTo>
                    <a:cubicBezTo>
                      <a:pt x="156" y="152"/>
                      <a:pt x="156" y="147"/>
                      <a:pt x="156" y="147"/>
                    </a:cubicBezTo>
                    <a:cubicBezTo>
                      <a:pt x="156" y="125"/>
                      <a:pt x="136" y="118"/>
                      <a:pt x="126" y="115"/>
                    </a:cubicBezTo>
                    <a:close/>
                    <a:moveTo>
                      <a:pt x="38" y="143"/>
                    </a:moveTo>
                    <a:cubicBezTo>
                      <a:pt x="40" y="131"/>
                      <a:pt x="51" y="127"/>
                      <a:pt x="61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9" y="121"/>
                      <a:pt x="83" y="112"/>
                      <a:pt x="83" y="95"/>
                    </a:cubicBezTo>
                    <a:cubicBezTo>
                      <a:pt x="83" y="80"/>
                      <a:pt x="77" y="73"/>
                      <a:pt x="73" y="69"/>
                    </a:cubicBezTo>
                    <a:cubicBezTo>
                      <a:pt x="73" y="69"/>
                      <a:pt x="72" y="68"/>
                      <a:pt x="72" y="68"/>
                    </a:cubicBezTo>
                    <a:cubicBezTo>
                      <a:pt x="72" y="67"/>
                      <a:pt x="71" y="64"/>
                      <a:pt x="73" y="56"/>
                    </a:cubicBezTo>
                    <a:cubicBezTo>
                      <a:pt x="73" y="53"/>
                      <a:pt x="72" y="51"/>
                      <a:pt x="72" y="51"/>
                    </a:cubicBezTo>
                    <a:cubicBezTo>
                      <a:pt x="70" y="45"/>
                      <a:pt x="65" y="36"/>
                      <a:pt x="69" y="28"/>
                    </a:cubicBezTo>
                    <a:cubicBezTo>
                      <a:pt x="73" y="17"/>
                      <a:pt x="77" y="15"/>
                      <a:pt x="84" y="12"/>
                    </a:cubicBezTo>
                    <a:cubicBezTo>
                      <a:pt x="84" y="12"/>
                      <a:pt x="84" y="12"/>
                      <a:pt x="85" y="11"/>
                    </a:cubicBezTo>
                    <a:cubicBezTo>
                      <a:pt x="86" y="10"/>
                      <a:pt x="92" y="8"/>
                      <a:pt x="98" y="8"/>
                    </a:cubicBezTo>
                    <a:cubicBezTo>
                      <a:pt x="101" y="8"/>
                      <a:pt x="104" y="9"/>
                      <a:pt x="106" y="10"/>
                    </a:cubicBezTo>
                    <a:cubicBezTo>
                      <a:pt x="108" y="11"/>
                      <a:pt x="111" y="14"/>
                      <a:pt x="114" y="23"/>
                    </a:cubicBezTo>
                    <a:cubicBezTo>
                      <a:pt x="121" y="38"/>
                      <a:pt x="117" y="47"/>
                      <a:pt x="115" y="50"/>
                    </a:cubicBezTo>
                    <a:cubicBezTo>
                      <a:pt x="113" y="52"/>
                      <a:pt x="113" y="54"/>
                      <a:pt x="113" y="57"/>
                    </a:cubicBezTo>
                    <a:cubicBezTo>
                      <a:pt x="115" y="64"/>
                      <a:pt x="114" y="67"/>
                      <a:pt x="114" y="67"/>
                    </a:cubicBezTo>
                    <a:cubicBezTo>
                      <a:pt x="114" y="67"/>
                      <a:pt x="113" y="69"/>
                      <a:pt x="112" y="69"/>
                    </a:cubicBezTo>
                    <a:cubicBezTo>
                      <a:pt x="109" y="73"/>
                      <a:pt x="103" y="80"/>
                      <a:pt x="103" y="95"/>
                    </a:cubicBezTo>
                    <a:cubicBezTo>
                      <a:pt x="103" y="112"/>
                      <a:pt x="116" y="121"/>
                      <a:pt x="124" y="123"/>
                    </a:cubicBezTo>
                    <a:cubicBezTo>
                      <a:pt x="124" y="123"/>
                      <a:pt x="124" y="123"/>
                      <a:pt x="124" y="123"/>
                    </a:cubicBezTo>
                    <a:cubicBezTo>
                      <a:pt x="135" y="127"/>
                      <a:pt x="145" y="131"/>
                      <a:pt x="147" y="143"/>
                    </a:cubicBezTo>
                    <a:lnTo>
                      <a:pt x="38" y="143"/>
                    </a:lnTo>
                    <a:close/>
                    <a:moveTo>
                      <a:pt x="20" y="113"/>
                    </a:moveTo>
                    <a:cubicBezTo>
                      <a:pt x="26" y="112"/>
                      <a:pt x="36" y="105"/>
                      <a:pt x="36" y="91"/>
                    </a:cubicBezTo>
                    <a:cubicBezTo>
                      <a:pt x="36" y="78"/>
                      <a:pt x="32" y="72"/>
                      <a:pt x="29" y="69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29" y="69"/>
                      <a:pt x="29" y="69"/>
                      <a:pt x="29" y="68"/>
                    </a:cubicBezTo>
                    <a:cubicBezTo>
                      <a:pt x="29" y="68"/>
                      <a:pt x="28" y="66"/>
                      <a:pt x="29" y="61"/>
                    </a:cubicBezTo>
                    <a:cubicBezTo>
                      <a:pt x="30" y="59"/>
                      <a:pt x="29" y="57"/>
                      <a:pt x="29" y="55"/>
                    </a:cubicBezTo>
                    <a:cubicBezTo>
                      <a:pt x="27" y="52"/>
                      <a:pt x="24" y="45"/>
                      <a:pt x="26" y="39"/>
                    </a:cubicBezTo>
                    <a:cubicBezTo>
                      <a:pt x="30" y="30"/>
                      <a:pt x="31" y="30"/>
                      <a:pt x="35" y="28"/>
                    </a:cubicBezTo>
                    <a:cubicBezTo>
                      <a:pt x="36" y="28"/>
                      <a:pt x="36" y="27"/>
                      <a:pt x="37" y="27"/>
                    </a:cubicBezTo>
                    <a:cubicBezTo>
                      <a:pt x="38" y="27"/>
                      <a:pt x="42" y="25"/>
                      <a:pt x="46" y="25"/>
                    </a:cubicBezTo>
                    <a:cubicBezTo>
                      <a:pt x="48" y="25"/>
                      <a:pt x="50" y="25"/>
                      <a:pt x="52" y="26"/>
                    </a:cubicBezTo>
                    <a:cubicBezTo>
                      <a:pt x="52" y="25"/>
                      <a:pt x="52" y="23"/>
                      <a:pt x="53" y="22"/>
                    </a:cubicBezTo>
                    <a:cubicBezTo>
                      <a:pt x="53" y="20"/>
                      <a:pt x="54" y="19"/>
                      <a:pt x="55" y="18"/>
                    </a:cubicBezTo>
                    <a:cubicBezTo>
                      <a:pt x="52" y="17"/>
                      <a:pt x="49" y="17"/>
                      <a:pt x="46" y="17"/>
                    </a:cubicBezTo>
                    <a:cubicBezTo>
                      <a:pt x="40" y="17"/>
                      <a:pt x="34" y="19"/>
                      <a:pt x="32" y="20"/>
                    </a:cubicBezTo>
                    <a:cubicBezTo>
                      <a:pt x="25" y="23"/>
                      <a:pt x="22" y="26"/>
                      <a:pt x="18" y="36"/>
                    </a:cubicBezTo>
                    <a:cubicBezTo>
                      <a:pt x="15" y="45"/>
                      <a:pt x="19" y="54"/>
                      <a:pt x="21" y="59"/>
                    </a:cubicBezTo>
                    <a:cubicBezTo>
                      <a:pt x="18" y="70"/>
                      <a:pt x="22" y="74"/>
                      <a:pt x="22" y="74"/>
                    </a:cubicBezTo>
                    <a:cubicBezTo>
                      <a:pt x="24" y="76"/>
                      <a:pt x="27" y="80"/>
                      <a:pt x="27" y="91"/>
                    </a:cubicBezTo>
                    <a:cubicBezTo>
                      <a:pt x="27" y="103"/>
                      <a:pt x="18" y="105"/>
                      <a:pt x="18" y="105"/>
                    </a:cubicBezTo>
                    <a:cubicBezTo>
                      <a:pt x="10" y="108"/>
                      <a:pt x="0" y="114"/>
                      <a:pt x="0" y="130"/>
                    </a:cubicBezTo>
                    <a:cubicBezTo>
                      <a:pt x="0" y="130"/>
                      <a:pt x="0" y="135"/>
                      <a:pt x="4" y="135"/>
                    </a:cubicBezTo>
                    <a:cubicBezTo>
                      <a:pt x="23" y="135"/>
                      <a:pt x="23" y="135"/>
                      <a:pt x="23" y="135"/>
                    </a:cubicBezTo>
                    <a:cubicBezTo>
                      <a:pt x="24" y="132"/>
                      <a:pt x="25" y="129"/>
                      <a:pt x="27" y="126"/>
                    </a:cubicBezTo>
                    <a:cubicBezTo>
                      <a:pt x="9" y="126"/>
                      <a:pt x="9" y="126"/>
                      <a:pt x="9" y="126"/>
                    </a:cubicBezTo>
                    <a:cubicBezTo>
                      <a:pt x="10" y="118"/>
                      <a:pt x="15" y="115"/>
                      <a:pt x="20" y="113"/>
                    </a:cubicBezTo>
                    <a:close/>
                    <a:moveTo>
                      <a:pt x="168" y="105"/>
                    </a:moveTo>
                    <a:cubicBezTo>
                      <a:pt x="168" y="105"/>
                      <a:pt x="158" y="103"/>
                      <a:pt x="158" y="91"/>
                    </a:cubicBezTo>
                    <a:cubicBezTo>
                      <a:pt x="158" y="80"/>
                      <a:pt x="161" y="76"/>
                      <a:pt x="163" y="74"/>
                    </a:cubicBezTo>
                    <a:cubicBezTo>
                      <a:pt x="163" y="74"/>
                      <a:pt x="167" y="70"/>
                      <a:pt x="164" y="59"/>
                    </a:cubicBezTo>
                    <a:cubicBezTo>
                      <a:pt x="167" y="54"/>
                      <a:pt x="171" y="45"/>
                      <a:pt x="167" y="36"/>
                    </a:cubicBezTo>
                    <a:cubicBezTo>
                      <a:pt x="163" y="26"/>
                      <a:pt x="160" y="23"/>
                      <a:pt x="153" y="20"/>
                    </a:cubicBezTo>
                    <a:cubicBezTo>
                      <a:pt x="151" y="19"/>
                      <a:pt x="145" y="17"/>
                      <a:pt x="139" y="17"/>
                    </a:cubicBezTo>
                    <a:cubicBezTo>
                      <a:pt x="136" y="17"/>
                      <a:pt x="133" y="17"/>
                      <a:pt x="131" y="18"/>
                    </a:cubicBezTo>
                    <a:cubicBezTo>
                      <a:pt x="132" y="21"/>
                      <a:pt x="133" y="24"/>
                      <a:pt x="133" y="26"/>
                    </a:cubicBezTo>
                    <a:cubicBezTo>
                      <a:pt x="133" y="26"/>
                      <a:pt x="134" y="26"/>
                      <a:pt x="134" y="26"/>
                    </a:cubicBezTo>
                    <a:cubicBezTo>
                      <a:pt x="135" y="25"/>
                      <a:pt x="137" y="25"/>
                      <a:pt x="139" y="25"/>
                    </a:cubicBezTo>
                    <a:cubicBezTo>
                      <a:pt x="144" y="25"/>
                      <a:pt x="148" y="27"/>
                      <a:pt x="149" y="27"/>
                    </a:cubicBezTo>
                    <a:cubicBezTo>
                      <a:pt x="149" y="27"/>
                      <a:pt x="150" y="28"/>
                      <a:pt x="150" y="28"/>
                    </a:cubicBezTo>
                    <a:cubicBezTo>
                      <a:pt x="154" y="30"/>
                      <a:pt x="156" y="30"/>
                      <a:pt x="159" y="39"/>
                    </a:cubicBezTo>
                    <a:cubicBezTo>
                      <a:pt x="162" y="45"/>
                      <a:pt x="159" y="52"/>
                      <a:pt x="157" y="55"/>
                    </a:cubicBezTo>
                    <a:cubicBezTo>
                      <a:pt x="156" y="57"/>
                      <a:pt x="156" y="59"/>
                      <a:pt x="156" y="61"/>
                    </a:cubicBezTo>
                    <a:cubicBezTo>
                      <a:pt x="157" y="66"/>
                      <a:pt x="157" y="68"/>
                      <a:pt x="157" y="68"/>
                    </a:cubicBezTo>
                    <a:cubicBezTo>
                      <a:pt x="157" y="69"/>
                      <a:pt x="157" y="69"/>
                      <a:pt x="157" y="69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54" y="72"/>
                      <a:pt x="150" y="78"/>
                      <a:pt x="150" y="91"/>
                    </a:cubicBezTo>
                    <a:cubicBezTo>
                      <a:pt x="150" y="105"/>
                      <a:pt x="160" y="112"/>
                      <a:pt x="165" y="113"/>
                    </a:cubicBezTo>
                    <a:cubicBezTo>
                      <a:pt x="171" y="115"/>
                      <a:pt x="176" y="118"/>
                      <a:pt x="177" y="126"/>
                    </a:cubicBezTo>
                    <a:cubicBezTo>
                      <a:pt x="159" y="126"/>
                      <a:pt x="159" y="126"/>
                      <a:pt x="159" y="126"/>
                    </a:cubicBezTo>
                    <a:cubicBezTo>
                      <a:pt x="160" y="129"/>
                      <a:pt x="162" y="132"/>
                      <a:pt x="163" y="135"/>
                    </a:cubicBezTo>
                    <a:cubicBezTo>
                      <a:pt x="181" y="135"/>
                      <a:pt x="181" y="135"/>
                      <a:pt x="181" y="135"/>
                    </a:cubicBezTo>
                    <a:cubicBezTo>
                      <a:pt x="186" y="135"/>
                      <a:pt x="186" y="130"/>
                      <a:pt x="186" y="130"/>
                    </a:cubicBezTo>
                    <a:cubicBezTo>
                      <a:pt x="186" y="114"/>
                      <a:pt x="175" y="108"/>
                      <a:pt x="168" y="1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latin typeface="Arial"/>
                </a:endParaRPr>
              </a:p>
            </p:txBody>
          </p:sp>
        </p:grpSp>
        <p:grpSp>
          <p:nvGrpSpPr>
            <p:cNvPr id="8" name="Gruppierung 7"/>
            <p:cNvGrpSpPr/>
            <p:nvPr/>
          </p:nvGrpSpPr>
          <p:grpSpPr>
            <a:xfrm>
              <a:off x="1060735" y="2872939"/>
              <a:ext cx="1260000" cy="1260000"/>
              <a:chOff x="1060735" y="2872939"/>
              <a:chExt cx="1260000" cy="126000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060735" y="2872939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29" name="Freeform 500"/>
              <p:cNvSpPr>
                <a:spLocks noEditPoints="1"/>
              </p:cNvSpPr>
              <p:nvPr/>
            </p:nvSpPr>
            <p:spPr bwMode="auto">
              <a:xfrm>
                <a:off x="1443954" y="3253484"/>
                <a:ext cx="493562" cy="498911"/>
              </a:xfrm>
              <a:custGeom>
                <a:avLst/>
                <a:gdLst>
                  <a:gd name="T0" fmla="*/ 152 w 186"/>
                  <a:gd name="T1" fmla="*/ 55 h 186"/>
                  <a:gd name="T2" fmla="*/ 127 w 186"/>
                  <a:gd name="T3" fmla="*/ 55 h 186"/>
                  <a:gd name="T4" fmla="*/ 140 w 186"/>
                  <a:gd name="T5" fmla="*/ 51 h 186"/>
                  <a:gd name="T6" fmla="*/ 140 w 186"/>
                  <a:gd name="T7" fmla="*/ 60 h 186"/>
                  <a:gd name="T8" fmla="*/ 140 w 186"/>
                  <a:gd name="T9" fmla="*/ 51 h 186"/>
                  <a:gd name="T10" fmla="*/ 102 w 186"/>
                  <a:gd name="T11" fmla="*/ 9 h 186"/>
                  <a:gd name="T12" fmla="*/ 85 w 186"/>
                  <a:gd name="T13" fmla="*/ 9 h 186"/>
                  <a:gd name="T14" fmla="*/ 0 w 186"/>
                  <a:gd name="T15" fmla="*/ 17 h 186"/>
                  <a:gd name="T16" fmla="*/ 9 w 186"/>
                  <a:gd name="T17" fmla="*/ 34 h 186"/>
                  <a:gd name="T18" fmla="*/ 17 w 186"/>
                  <a:gd name="T19" fmla="*/ 144 h 186"/>
                  <a:gd name="T20" fmla="*/ 89 w 186"/>
                  <a:gd name="T21" fmla="*/ 155 h 186"/>
                  <a:gd name="T22" fmla="*/ 64 w 186"/>
                  <a:gd name="T23" fmla="*/ 182 h 186"/>
                  <a:gd name="T24" fmla="*/ 71 w 186"/>
                  <a:gd name="T25" fmla="*/ 185 h 186"/>
                  <a:gd name="T26" fmla="*/ 116 w 186"/>
                  <a:gd name="T27" fmla="*/ 185 h 186"/>
                  <a:gd name="T28" fmla="*/ 123 w 186"/>
                  <a:gd name="T29" fmla="*/ 182 h 186"/>
                  <a:gd name="T30" fmla="*/ 97 w 186"/>
                  <a:gd name="T31" fmla="*/ 155 h 186"/>
                  <a:gd name="T32" fmla="*/ 169 w 186"/>
                  <a:gd name="T33" fmla="*/ 144 h 186"/>
                  <a:gd name="T34" fmla="*/ 178 w 186"/>
                  <a:gd name="T35" fmla="*/ 34 h 186"/>
                  <a:gd name="T36" fmla="*/ 186 w 186"/>
                  <a:gd name="T37" fmla="*/ 17 h 186"/>
                  <a:gd name="T38" fmla="*/ 169 w 186"/>
                  <a:gd name="T39" fmla="*/ 135 h 186"/>
                  <a:gd name="T40" fmla="*/ 17 w 186"/>
                  <a:gd name="T41" fmla="*/ 34 h 186"/>
                  <a:gd name="T42" fmla="*/ 169 w 186"/>
                  <a:gd name="T43" fmla="*/ 135 h 186"/>
                  <a:gd name="T44" fmla="*/ 9 w 186"/>
                  <a:gd name="T45" fmla="*/ 26 h 186"/>
                  <a:gd name="T46" fmla="*/ 178 w 186"/>
                  <a:gd name="T47" fmla="*/ 17 h 186"/>
                  <a:gd name="T48" fmla="*/ 38 w 186"/>
                  <a:gd name="T49" fmla="*/ 119 h 186"/>
                  <a:gd name="T50" fmla="*/ 152 w 186"/>
                  <a:gd name="T51" fmla="*/ 114 h 186"/>
                  <a:gd name="T52" fmla="*/ 151 w 186"/>
                  <a:gd name="T53" fmla="*/ 112 h 186"/>
                  <a:gd name="T54" fmla="*/ 126 w 186"/>
                  <a:gd name="T55" fmla="*/ 78 h 186"/>
                  <a:gd name="T56" fmla="*/ 120 w 186"/>
                  <a:gd name="T57" fmla="*/ 78 h 186"/>
                  <a:gd name="T58" fmla="*/ 75 w 186"/>
                  <a:gd name="T59" fmla="*/ 61 h 186"/>
                  <a:gd name="T60" fmla="*/ 69 w 186"/>
                  <a:gd name="T61" fmla="*/ 61 h 186"/>
                  <a:gd name="T62" fmla="*/ 35 w 186"/>
                  <a:gd name="T63" fmla="*/ 112 h 186"/>
                  <a:gd name="T64" fmla="*/ 34 w 186"/>
                  <a:gd name="T65" fmla="*/ 114 h 186"/>
                  <a:gd name="T66" fmla="*/ 73 w 186"/>
                  <a:gd name="T67" fmla="*/ 70 h 186"/>
                  <a:gd name="T68" fmla="*/ 106 w 186"/>
                  <a:gd name="T69" fmla="*/ 102 h 186"/>
                  <a:gd name="T70" fmla="*/ 122 w 186"/>
                  <a:gd name="T71" fmla="*/ 87 h 186"/>
                  <a:gd name="T72" fmla="*/ 46 w 186"/>
                  <a:gd name="T73" fmla="*/ 11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" h="186">
                    <a:moveTo>
                      <a:pt x="140" y="68"/>
                    </a:moveTo>
                    <a:cubicBezTo>
                      <a:pt x="147" y="68"/>
                      <a:pt x="152" y="62"/>
                      <a:pt x="152" y="55"/>
                    </a:cubicBezTo>
                    <a:cubicBezTo>
                      <a:pt x="152" y="48"/>
                      <a:pt x="147" y="43"/>
                      <a:pt x="140" y="43"/>
                    </a:cubicBezTo>
                    <a:cubicBezTo>
                      <a:pt x="133" y="43"/>
                      <a:pt x="127" y="48"/>
                      <a:pt x="127" y="55"/>
                    </a:cubicBezTo>
                    <a:cubicBezTo>
                      <a:pt x="127" y="62"/>
                      <a:pt x="133" y="68"/>
                      <a:pt x="140" y="68"/>
                    </a:cubicBezTo>
                    <a:close/>
                    <a:moveTo>
                      <a:pt x="140" y="51"/>
                    </a:moveTo>
                    <a:cubicBezTo>
                      <a:pt x="142" y="51"/>
                      <a:pt x="144" y="53"/>
                      <a:pt x="144" y="55"/>
                    </a:cubicBezTo>
                    <a:cubicBezTo>
                      <a:pt x="144" y="58"/>
                      <a:pt x="142" y="60"/>
                      <a:pt x="140" y="60"/>
                    </a:cubicBezTo>
                    <a:cubicBezTo>
                      <a:pt x="137" y="60"/>
                      <a:pt x="135" y="58"/>
                      <a:pt x="135" y="55"/>
                    </a:cubicBezTo>
                    <a:cubicBezTo>
                      <a:pt x="135" y="53"/>
                      <a:pt x="137" y="51"/>
                      <a:pt x="140" y="51"/>
                    </a:cubicBezTo>
                    <a:close/>
                    <a:moveTo>
                      <a:pt x="178" y="9"/>
                    </a:moveTo>
                    <a:cubicBezTo>
                      <a:pt x="102" y="9"/>
                      <a:pt x="102" y="9"/>
                      <a:pt x="102" y="9"/>
                    </a:cubicBezTo>
                    <a:cubicBezTo>
                      <a:pt x="102" y="4"/>
                      <a:pt x="98" y="0"/>
                      <a:pt x="93" y="0"/>
                    </a:cubicBezTo>
                    <a:cubicBezTo>
                      <a:pt x="89" y="0"/>
                      <a:pt x="85" y="4"/>
                      <a:pt x="85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9"/>
                      <a:pt x="0" y="13"/>
                      <a:pt x="0" y="1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0"/>
                      <a:pt x="4" y="34"/>
                      <a:pt x="9" y="34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40"/>
                      <a:pt x="13" y="144"/>
                      <a:pt x="17" y="144"/>
                    </a:cubicBezTo>
                    <a:cubicBezTo>
                      <a:pt x="89" y="144"/>
                      <a:pt x="89" y="144"/>
                      <a:pt x="89" y="144"/>
                    </a:cubicBezTo>
                    <a:cubicBezTo>
                      <a:pt x="89" y="155"/>
                      <a:pt x="89" y="155"/>
                      <a:pt x="89" y="155"/>
                    </a:cubicBezTo>
                    <a:cubicBezTo>
                      <a:pt x="65" y="179"/>
                      <a:pt x="65" y="179"/>
                      <a:pt x="65" y="179"/>
                    </a:cubicBezTo>
                    <a:cubicBezTo>
                      <a:pt x="64" y="180"/>
                      <a:pt x="64" y="181"/>
                      <a:pt x="64" y="182"/>
                    </a:cubicBezTo>
                    <a:cubicBezTo>
                      <a:pt x="64" y="184"/>
                      <a:pt x="66" y="186"/>
                      <a:pt x="68" y="186"/>
                    </a:cubicBezTo>
                    <a:cubicBezTo>
                      <a:pt x="69" y="186"/>
                      <a:pt x="70" y="186"/>
                      <a:pt x="71" y="185"/>
                    </a:cubicBezTo>
                    <a:cubicBezTo>
                      <a:pt x="93" y="163"/>
                      <a:pt x="93" y="163"/>
                      <a:pt x="93" y="163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6"/>
                      <a:pt x="117" y="186"/>
                      <a:pt x="119" y="186"/>
                    </a:cubicBezTo>
                    <a:cubicBezTo>
                      <a:pt x="121" y="186"/>
                      <a:pt x="123" y="184"/>
                      <a:pt x="123" y="182"/>
                    </a:cubicBezTo>
                    <a:cubicBezTo>
                      <a:pt x="123" y="181"/>
                      <a:pt x="122" y="180"/>
                      <a:pt x="122" y="179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44"/>
                      <a:pt x="97" y="144"/>
                      <a:pt x="97" y="144"/>
                    </a:cubicBezTo>
                    <a:cubicBezTo>
                      <a:pt x="169" y="144"/>
                      <a:pt x="169" y="144"/>
                      <a:pt x="169" y="144"/>
                    </a:cubicBezTo>
                    <a:cubicBezTo>
                      <a:pt x="174" y="144"/>
                      <a:pt x="178" y="140"/>
                      <a:pt x="178" y="135"/>
                    </a:cubicBezTo>
                    <a:cubicBezTo>
                      <a:pt x="178" y="34"/>
                      <a:pt x="178" y="34"/>
                      <a:pt x="178" y="34"/>
                    </a:cubicBezTo>
                    <a:cubicBezTo>
                      <a:pt x="182" y="34"/>
                      <a:pt x="186" y="30"/>
                      <a:pt x="186" y="26"/>
                    </a:cubicBezTo>
                    <a:cubicBezTo>
                      <a:pt x="186" y="17"/>
                      <a:pt x="186" y="17"/>
                      <a:pt x="186" y="17"/>
                    </a:cubicBezTo>
                    <a:cubicBezTo>
                      <a:pt x="186" y="13"/>
                      <a:pt x="182" y="9"/>
                      <a:pt x="178" y="9"/>
                    </a:cubicBezTo>
                    <a:close/>
                    <a:moveTo>
                      <a:pt x="169" y="135"/>
                    </a:moveTo>
                    <a:cubicBezTo>
                      <a:pt x="17" y="135"/>
                      <a:pt x="17" y="135"/>
                      <a:pt x="17" y="135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69" y="34"/>
                      <a:pt x="169" y="34"/>
                      <a:pt x="169" y="34"/>
                    </a:cubicBezTo>
                    <a:lnTo>
                      <a:pt x="169" y="135"/>
                    </a:lnTo>
                    <a:close/>
                    <a:moveTo>
                      <a:pt x="178" y="26"/>
                    </a:moveTo>
                    <a:cubicBezTo>
                      <a:pt x="9" y="26"/>
                      <a:pt x="9" y="26"/>
                      <a:pt x="9" y="2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78" y="17"/>
                      <a:pt x="178" y="17"/>
                      <a:pt x="178" y="17"/>
                    </a:cubicBezTo>
                    <a:lnTo>
                      <a:pt x="178" y="26"/>
                    </a:lnTo>
                    <a:close/>
                    <a:moveTo>
                      <a:pt x="38" y="119"/>
                    </a:moveTo>
                    <a:cubicBezTo>
                      <a:pt x="148" y="119"/>
                      <a:pt x="148" y="119"/>
                      <a:pt x="148" y="119"/>
                    </a:cubicBezTo>
                    <a:cubicBezTo>
                      <a:pt x="150" y="119"/>
                      <a:pt x="152" y="117"/>
                      <a:pt x="152" y="114"/>
                    </a:cubicBezTo>
                    <a:cubicBezTo>
                      <a:pt x="152" y="113"/>
                      <a:pt x="152" y="113"/>
                      <a:pt x="151" y="112"/>
                    </a:cubicBezTo>
                    <a:cubicBezTo>
                      <a:pt x="151" y="112"/>
                      <a:pt x="151" y="112"/>
                      <a:pt x="151" y="112"/>
                    </a:cubicBezTo>
                    <a:cubicBezTo>
                      <a:pt x="126" y="78"/>
                      <a:pt x="126" y="78"/>
                      <a:pt x="126" y="78"/>
                    </a:cubicBezTo>
                    <a:cubicBezTo>
                      <a:pt x="126" y="78"/>
                      <a:pt x="126" y="78"/>
                      <a:pt x="126" y="78"/>
                    </a:cubicBezTo>
                    <a:cubicBezTo>
                      <a:pt x="125" y="77"/>
                      <a:pt x="124" y="76"/>
                      <a:pt x="123" y="76"/>
                    </a:cubicBezTo>
                    <a:cubicBezTo>
                      <a:pt x="122" y="76"/>
                      <a:pt x="121" y="77"/>
                      <a:pt x="120" y="78"/>
                    </a:cubicBezTo>
                    <a:cubicBezTo>
                      <a:pt x="106" y="92"/>
                      <a:pt x="106" y="92"/>
                      <a:pt x="106" y="92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4" y="60"/>
                      <a:pt x="73" y="60"/>
                      <a:pt x="72" y="60"/>
                    </a:cubicBezTo>
                    <a:cubicBezTo>
                      <a:pt x="71" y="60"/>
                      <a:pt x="69" y="60"/>
                      <a:pt x="69" y="61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3"/>
                      <a:pt x="34" y="114"/>
                      <a:pt x="34" y="114"/>
                    </a:cubicBezTo>
                    <a:cubicBezTo>
                      <a:pt x="34" y="117"/>
                      <a:pt x="36" y="119"/>
                      <a:pt x="38" y="119"/>
                    </a:cubicBezTo>
                    <a:close/>
                    <a:moveTo>
                      <a:pt x="73" y="70"/>
                    </a:moveTo>
                    <a:cubicBezTo>
                      <a:pt x="103" y="101"/>
                      <a:pt x="103" y="101"/>
                      <a:pt x="103" y="101"/>
                    </a:cubicBezTo>
                    <a:cubicBezTo>
                      <a:pt x="104" y="101"/>
                      <a:pt x="105" y="102"/>
                      <a:pt x="106" y="102"/>
                    </a:cubicBezTo>
                    <a:cubicBezTo>
                      <a:pt x="107" y="102"/>
                      <a:pt x="108" y="101"/>
                      <a:pt x="109" y="101"/>
                    </a:cubicBezTo>
                    <a:cubicBezTo>
                      <a:pt x="122" y="87"/>
                      <a:pt x="122" y="87"/>
                      <a:pt x="122" y="87"/>
                    </a:cubicBezTo>
                    <a:cubicBezTo>
                      <a:pt x="140" y="110"/>
                      <a:pt x="140" y="110"/>
                      <a:pt x="140" y="110"/>
                    </a:cubicBezTo>
                    <a:cubicBezTo>
                      <a:pt x="46" y="110"/>
                      <a:pt x="46" y="110"/>
                      <a:pt x="46" y="110"/>
                    </a:cubicBezTo>
                    <a:lnTo>
                      <a:pt x="73" y="7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1817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19638"/>
            <a:ext cx="2133600" cy="273050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57" name="Freeform 156"/>
          <p:cNvSpPr/>
          <p:nvPr/>
        </p:nvSpPr>
        <p:spPr>
          <a:xfrm>
            <a:off x="3683489" y="0"/>
            <a:ext cx="5460510" cy="51435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50" name="Freeform 149"/>
          <p:cNvSpPr/>
          <p:nvPr/>
        </p:nvSpPr>
        <p:spPr>
          <a:xfrm>
            <a:off x="3688692" y="0"/>
            <a:ext cx="5460510" cy="51435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94E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11587" y="3469841"/>
            <a:ext cx="3171702" cy="90024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Sugar plum gummi bears candy canes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danish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cake bear claw cake. Dessert bear claw powder chocolate cake wafer fruitcake macaroon tart croissant. Pastry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gummies marshmallow jelly beans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11587" y="3101215"/>
            <a:ext cx="1151918" cy="2539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050" b="1" dirty="0">
                <a:latin typeface="Arial"/>
              </a:rPr>
              <a:t>CONTENT </a:t>
            </a:r>
            <a:r>
              <a:rPr lang="en-US" sz="1050" b="1" dirty="0">
                <a:latin typeface="Arial"/>
                <a:cs typeface="Arial"/>
              </a:rPr>
              <a:t>TITLE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11587" y="1219345"/>
            <a:ext cx="3909409" cy="138499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2800" b="1" dirty="0">
                <a:solidFill>
                  <a:srgbClr val="484848"/>
                </a:solidFill>
                <a:latin typeface="Arial"/>
                <a:cs typeface="Arial"/>
              </a:rPr>
              <a:t>BEST PRESENTATION</a:t>
            </a:r>
          </a:p>
          <a:p>
            <a:r>
              <a:rPr lang="en-US" sz="2800" b="1" dirty="0">
                <a:solidFill>
                  <a:srgbClr val="484848"/>
                </a:solidFill>
                <a:latin typeface="Arial"/>
                <a:cs typeface="Arial"/>
              </a:rPr>
              <a:t>TEMPLATE TITLE</a:t>
            </a:r>
          </a:p>
          <a:p>
            <a:r>
              <a:rPr lang="en-US" sz="2800" b="1" dirty="0">
                <a:solidFill>
                  <a:srgbClr val="484848"/>
                </a:solidFill>
                <a:latin typeface="Arial"/>
                <a:cs typeface="Arial"/>
              </a:rPr>
              <a:t>SLIDE</a:t>
            </a:r>
          </a:p>
        </p:txBody>
      </p:sp>
      <p:cxnSp>
        <p:nvCxnSpPr>
          <p:cNvPr id="22" name="Straight Connector 11"/>
          <p:cNvCxnSpPr/>
          <p:nvPr/>
        </p:nvCxnSpPr>
        <p:spPr>
          <a:xfrm flipH="1">
            <a:off x="711587" y="2836783"/>
            <a:ext cx="411037" cy="0"/>
          </a:xfrm>
          <a:prstGeom prst="line">
            <a:avLst/>
          </a:prstGeom>
          <a:ln w="38100" cmpd="sng">
            <a:solidFill>
              <a:srgbClr val="EFD5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051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07"/>
          <p:cNvSpPr>
            <a:spLocks noEditPoints="1"/>
          </p:cNvSpPr>
          <p:nvPr/>
        </p:nvSpPr>
        <p:spPr bwMode="auto">
          <a:xfrm>
            <a:off x="4234619" y="1520982"/>
            <a:ext cx="799454" cy="794737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rgbClr val="1084B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grpSp>
        <p:nvGrpSpPr>
          <p:cNvPr id="7" name="Gruppierung 6"/>
          <p:cNvGrpSpPr/>
          <p:nvPr/>
        </p:nvGrpSpPr>
        <p:grpSpPr>
          <a:xfrm>
            <a:off x="685800" y="2503848"/>
            <a:ext cx="7772400" cy="1006248"/>
            <a:chOff x="682335" y="2116277"/>
            <a:chExt cx="7772400" cy="1006248"/>
          </a:xfrm>
        </p:grpSpPr>
        <p:sp>
          <p:nvSpPr>
            <p:cNvPr id="8" name="Textfeld 7"/>
            <p:cNvSpPr txBox="1"/>
            <p:nvPr/>
          </p:nvSpPr>
          <p:spPr>
            <a:xfrm>
              <a:off x="682335" y="2722415"/>
              <a:ext cx="7772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COFFEE, LUNCH, BREAK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82335" y="2116277"/>
              <a:ext cx="777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latin typeface="Arial" charset="0"/>
                  <a:ea typeface="Arial" charset="0"/>
                  <a:cs typeface="Arial" charset="0"/>
                </a:rPr>
                <a:t>BREAK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7919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094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" name="Freeform 507"/>
          <p:cNvSpPr>
            <a:spLocks noEditPoints="1"/>
          </p:cNvSpPr>
          <p:nvPr/>
        </p:nvSpPr>
        <p:spPr bwMode="auto">
          <a:xfrm>
            <a:off x="4086818" y="1331962"/>
            <a:ext cx="1178184" cy="1171233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/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2577765" y="2833627"/>
            <a:ext cx="3988470" cy="977911"/>
            <a:chOff x="2681675" y="2833627"/>
            <a:chExt cx="3988470" cy="977911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2681675" y="2833627"/>
              <a:ext cx="3988470" cy="62234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1400" b="1" kern="1200">
                  <a:solidFill>
                    <a:srgbClr val="484848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COFFEE BREAK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862969" y="3343963"/>
              <a:ext cx="3625882" cy="467575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484848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2000" b="0" dirty="0">
                  <a:solidFill>
                    <a:schemeClr val="bg1"/>
                  </a:solidFill>
                </a:rPr>
                <a:t>30 MINUTES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7986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Benutzerdefiniert 5">
      <a:dk1>
        <a:srgbClr val="484848"/>
      </a:dk1>
      <a:lt1>
        <a:srgbClr val="FFFFFF"/>
      </a:lt1>
      <a:dk2>
        <a:srgbClr val="054F72"/>
      </a:dk2>
      <a:lt2>
        <a:srgbClr val="E3F2FD"/>
      </a:lt2>
      <a:accent1>
        <a:srgbClr val="094E72"/>
      </a:accent1>
      <a:accent2>
        <a:srgbClr val="0D6EA1"/>
      </a:accent2>
      <a:accent3>
        <a:srgbClr val="1084BF"/>
      </a:accent3>
      <a:accent4>
        <a:srgbClr val="1294DA"/>
      </a:accent4>
      <a:accent5>
        <a:srgbClr val="139FE9"/>
      </a:accent5>
      <a:accent6>
        <a:srgbClr val="15ABFD"/>
      </a:accent6>
      <a:hlink>
        <a:srgbClr val="EFD525"/>
      </a:hlink>
      <a:folHlink>
        <a:srgbClr val="37373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768</Words>
  <Application>Microsoft Office PowerPoint</Application>
  <PresentationFormat>Bildschirmpräsentation (16:9)</PresentationFormat>
  <Paragraphs>151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Raleway</vt:lpstr>
      <vt:lpstr>Office Theme</vt:lpstr>
      <vt:lpstr>IMAGES, ILLUSTRATIONS, SHAPES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UNORDERED LIST</vt:lpstr>
      <vt:lpstr>ORDERED LIST</vt:lpstr>
      <vt:lpstr>PowerPoint-Präsentation</vt:lpstr>
      <vt:lpstr>BEST TIMELINE HORZ</vt:lpstr>
      <vt:lpstr>PowerPoint-Präsentation</vt:lpstr>
      <vt:lpstr>PYRAMID 01</vt:lpstr>
      <vt:lpstr>PYRAMID 03</vt:lpstr>
      <vt:lpstr>PYRAMID 06</vt:lpstr>
    </vt:vector>
  </TitlesOfParts>
  <Manager/>
  <Company>adorsys GmbH &amp; Co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adorsys PPT Master</dc:title>
  <dc:subject/>
  <dc:creator/>
  <cp:keywords/>
  <dc:description/>
  <cp:lastModifiedBy>meisterfa68426</cp:lastModifiedBy>
  <cp:revision>1428</cp:revision>
  <cp:lastPrinted>2015-03-02T20:38:25Z</cp:lastPrinted>
  <dcterms:created xsi:type="dcterms:W3CDTF">2014-07-08T04:55:45Z</dcterms:created>
  <dcterms:modified xsi:type="dcterms:W3CDTF">2020-11-09T17:25:49Z</dcterms:modified>
  <cp:category/>
</cp:coreProperties>
</file>