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87FCB-F881-4E5E-A665-1B893E3E2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710DEA-4193-45D4-8847-3D6BE0E5D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7CC13B-8262-4400-8503-9BE0070F2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5CB9-AADA-4643-A251-F7BB16493AB9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E5E156-02AB-47AF-9E2B-023F02CB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73B98C-B03C-4601-AF21-14708578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75D8-70B9-4D9B-A5E4-D5E9C8396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40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0C90F-CC75-436D-AF30-C4F6E974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D87F69-7DD0-4808-A5BE-87A5A5C51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39A36F-2B16-40C3-840A-CD5D62D0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5CB9-AADA-4643-A251-F7BB16493AB9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861FAF-4D16-45B6-AC84-A885D068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43BEAE-DA6D-4B2B-9407-85164E8A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75D8-70B9-4D9B-A5E4-D5E9C8396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22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50E569-892D-48B8-B276-A3A48DF73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1D6DAA-9843-40AA-AF39-F47908E0A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295F36-DCBB-49A5-B519-A77B5DB3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5CB9-AADA-4643-A251-F7BB16493AB9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C943DA-3B8C-4CB2-8D04-DE2BD5DE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1F1469-1AAB-41C3-8413-F6A68C4C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75D8-70B9-4D9B-A5E4-D5E9C8396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29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59AC08-1233-4578-9798-4F411107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5DDAB9-4EBF-4290-B7C2-E2C8B4477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571BE2-8B8C-42DC-9BE1-829F454E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5CB9-AADA-4643-A251-F7BB16493AB9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2B00F1-138C-449A-936E-ED61DBFB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1691F2-4148-4D37-B3E7-DD58E5A9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75D8-70B9-4D9B-A5E4-D5E9C8396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42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698AB-6D3E-409B-8731-625D29F9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68D056-97EA-4256-985B-B77DB3906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C57B3B-C389-48FB-8923-F959ED36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5CB9-AADA-4643-A251-F7BB16493AB9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0A369-61CF-4754-A406-55AE62EC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F14DCB-D28C-4A56-8808-45CAD537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75D8-70B9-4D9B-A5E4-D5E9C8396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16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3296C-F33E-4B35-97CF-D1A01275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4014F1-B761-4B14-95A1-3EDB721D1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79F01A-648E-41B9-9C5F-9089418EA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17975F-E119-4B21-BC19-1AE8F41A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5CB9-AADA-4643-A251-F7BB16493AB9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C85827-30E9-4694-B1F1-B954337B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C2619E-ECB8-4F75-91AF-A3E9C57F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75D8-70B9-4D9B-A5E4-D5E9C8396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14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0773B-2904-4146-84DD-3EE17C4E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3171F8-8A2E-4D0A-96E2-CC22B0DD8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900577-2D1D-431F-BCE5-35B4FD8FB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51AD304-60DC-45A8-B0F8-A0BFA01FE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AB6056-02A1-4044-AD4E-50E50CEAA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8496B9-E437-4798-8BE1-8B4A8C47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5CB9-AADA-4643-A251-F7BB16493AB9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01C3A39-A069-447B-9307-5723CB12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3440656-C5E0-428F-BD9E-F78662E9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75D8-70B9-4D9B-A5E4-D5E9C8396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03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F0300-1078-4194-BE56-EA93FADA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140403-8590-43DE-92A3-05AC0683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5CB9-AADA-4643-A251-F7BB16493AB9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3DFBF6-FAE8-41A5-BCE2-D3768F14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B04637-890F-4BA8-97F9-CDB3CF5A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75D8-70B9-4D9B-A5E4-D5E9C8396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53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5CB0C0-AB15-4E44-9929-574348A2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5CB9-AADA-4643-A251-F7BB16493AB9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6CE1F3-F118-4A61-821F-1CDE19F97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CB67F0-75B3-4406-848D-32EB0A631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75D8-70B9-4D9B-A5E4-D5E9C8396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90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D146D-07B6-46FE-A1A1-D8AF232C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7C7DD2-1996-4AC3-B446-AE2F79A05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E306FE-DFA4-4EE1-9088-FAF33EBA1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067037-C867-434A-95EB-EBBC725E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5CB9-AADA-4643-A251-F7BB16493AB9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8D5209-C687-4DCA-AF18-155F6B52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C3F34C-6072-4661-B9A9-62EC7300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75D8-70B9-4D9B-A5E4-D5E9C8396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16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E9BD2-A40B-4A74-9A09-B74F9790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0110105-CA9F-49F7-8474-B3322D1A1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52B08A-FCAD-4399-AE86-13530B3F3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59874D-E619-4840-B762-48935442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5CB9-AADA-4643-A251-F7BB16493AB9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EE5306-DCBC-4368-B2BE-6CF0CFA8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250DD4-C49E-4075-AFD0-4453BD38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75D8-70B9-4D9B-A5E4-D5E9C8396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34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6B8735-1DA4-4AA7-95D0-920CDEAF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42732E-BBB0-4EB9-9BA3-EC78684BF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47D7AB-79F7-41C1-87C4-18E91A547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45CB9-AADA-4643-A251-F7BB16493AB9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FBE3D2-EDBD-4E04-8316-5C0055908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2516A0-0927-4E8B-93E5-430629C22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175D8-70B9-4D9B-A5E4-D5E9C8396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96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E262F-CF38-41AD-9DF6-14945569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02D9941-4459-422A-88EA-EBCA6946E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005" y="0"/>
            <a:ext cx="8217989" cy="6858000"/>
          </a:xfrm>
        </p:spPr>
      </p:pic>
    </p:spTree>
    <p:extLst>
      <p:ext uri="{BB962C8B-B14F-4D97-AF65-F5344CB8AC3E}">
        <p14:creationId xmlns:p14="http://schemas.microsoft.com/office/powerpoint/2010/main" val="169030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AE8A1-6F43-487B-B717-CED008151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70D087-241C-418E-A20F-77E3B6CEA3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4593C87-4265-4A42-ADB4-58BA10E47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51" y="0"/>
            <a:ext cx="81630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9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E262F-CF38-41AD-9DF6-14945569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A963EA3-B1AE-4C9F-9BFF-DF13CDF12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533" y="0"/>
            <a:ext cx="8174933" cy="6858000"/>
          </a:xfrm>
        </p:spPr>
      </p:pic>
    </p:spTree>
    <p:extLst>
      <p:ext uri="{BB962C8B-B14F-4D97-AF65-F5344CB8AC3E}">
        <p14:creationId xmlns:p14="http://schemas.microsoft.com/office/powerpoint/2010/main" val="303700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E262F-CF38-41AD-9DF6-14945569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AB0DE88-15F0-41DD-954A-05EEA22CB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005" y="0"/>
            <a:ext cx="8217989" cy="6858000"/>
          </a:xfrm>
        </p:spPr>
      </p:pic>
    </p:spTree>
    <p:extLst>
      <p:ext uri="{BB962C8B-B14F-4D97-AF65-F5344CB8AC3E}">
        <p14:creationId xmlns:p14="http://schemas.microsoft.com/office/powerpoint/2010/main" val="205588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E262F-CF38-41AD-9DF6-14945569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D6F6766-31A5-44DE-99E3-656869ACF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46" y="425"/>
            <a:ext cx="8182708" cy="6857575"/>
          </a:xfrm>
        </p:spPr>
      </p:pic>
    </p:spTree>
    <p:extLst>
      <p:ext uri="{BB962C8B-B14F-4D97-AF65-F5344CB8AC3E}">
        <p14:creationId xmlns:p14="http://schemas.microsoft.com/office/powerpoint/2010/main" val="124066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B77EE-C807-402D-A532-7A204DCE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Power-</a:t>
            </a:r>
            <a:r>
              <a:rPr lang="de-DE" dirty="0" err="1"/>
              <a:t>Ups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C5BAD4B-3E2C-4612-954C-A0A3BDEC6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97" y="2166373"/>
            <a:ext cx="6349206" cy="3669841"/>
          </a:xfrm>
        </p:spPr>
      </p:pic>
    </p:spTree>
    <p:extLst>
      <p:ext uri="{BB962C8B-B14F-4D97-AF65-F5344CB8AC3E}">
        <p14:creationId xmlns:p14="http://schemas.microsoft.com/office/powerpoint/2010/main" val="91365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32EA1-EE73-462D-A67B-68564BC2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8B9F98C-731B-4247-9DBB-23F2BB732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16147" cy="6858000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577059B-9177-4405-97F6-EAF1467EF241}"/>
              </a:ext>
            </a:extLst>
          </p:cNvPr>
          <p:cNvSpPr txBox="1"/>
          <p:nvPr/>
        </p:nvSpPr>
        <p:spPr>
          <a:xfrm>
            <a:off x="9785838" y="365125"/>
            <a:ext cx="22068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Power-</a:t>
            </a:r>
            <a:r>
              <a:rPr lang="de-DE" dirty="0" err="1"/>
              <a:t>Ups</a:t>
            </a:r>
            <a:r>
              <a:rPr lang="de-DE" dirty="0"/>
              <a:t> können eingesammelt werden, indem man durch sie hindurchläuft.</a:t>
            </a:r>
          </a:p>
          <a:p>
            <a:endParaRPr lang="de-DE" dirty="0"/>
          </a:p>
          <a:p>
            <a:r>
              <a:rPr lang="de-DE" dirty="0"/>
              <a:t>Die Charaktersteuerung und Aktivierung der Power-</a:t>
            </a:r>
            <a:r>
              <a:rPr lang="de-DE" dirty="0" err="1"/>
              <a:t>Ups</a:t>
            </a:r>
            <a:r>
              <a:rPr lang="de-DE" dirty="0"/>
              <a:t> erfolgen über spezielle Tastendrücke.</a:t>
            </a:r>
          </a:p>
        </p:txBody>
      </p:sp>
    </p:spTree>
    <p:extLst>
      <p:ext uri="{BB962C8B-B14F-4D97-AF65-F5344CB8AC3E}">
        <p14:creationId xmlns:p14="http://schemas.microsoft.com/office/powerpoint/2010/main" val="52518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Power-Ups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Stockmann</dc:creator>
  <cp:lastModifiedBy>Julian Stockmann</cp:lastModifiedBy>
  <cp:revision>2</cp:revision>
  <dcterms:created xsi:type="dcterms:W3CDTF">2018-11-26T22:13:39Z</dcterms:created>
  <dcterms:modified xsi:type="dcterms:W3CDTF">2018-11-26T22:22:26Z</dcterms:modified>
</cp:coreProperties>
</file>