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73" r:id="rId6"/>
    <p:sldId id="270" r:id="rId7"/>
    <p:sldId id="261" r:id="rId8"/>
    <p:sldId id="262" r:id="rId9"/>
    <p:sldId id="272" r:id="rId10"/>
    <p:sldId id="271" r:id="rId11"/>
    <p:sldId id="274" r:id="rId12"/>
    <p:sldId id="263" r:id="rId13"/>
    <p:sldId id="275" r:id="rId14"/>
    <p:sldId id="264" r:id="rId15"/>
    <p:sldId id="265" r:id="rId16"/>
    <p:sldId id="266" r:id="rId17"/>
    <p:sldId id="268" r:id="rId18"/>
    <p:sldId id="267" r:id="rId19"/>
    <p:sldId id="258" r:id="rId20"/>
    <p:sldId id="269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3"/>
    <p:restoredTop sz="94635"/>
  </p:normalViewPr>
  <p:slideViewPr>
    <p:cSldViewPr snapToGrid="0" snapToObjects="1">
      <p:cViewPr varScale="1">
        <p:scale>
          <a:sx n="120" d="100"/>
          <a:sy n="120" d="100"/>
        </p:scale>
        <p:origin x="1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4AEA2-32F4-844C-91D5-23DD8EB868A5}" type="datetimeFigureOut">
              <a:rPr lang="de-DE" smtClean="0"/>
              <a:t>12.06.18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5A69-5468-984A-81BB-608CF751A6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501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-&gt;</a:t>
            </a:r>
            <a:r>
              <a:rPr lang="de-DE" baseline="0" dirty="0" smtClean="0"/>
              <a:t> </a:t>
            </a:r>
            <a:r>
              <a:rPr lang="de-DE" dirty="0" smtClean="0"/>
              <a:t>Tafelbild </a:t>
            </a:r>
            <a:r>
              <a:rPr lang="de-DE" dirty="0" err="1" smtClean="0"/>
              <a:t>Trajektoren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5A69-5468-984A-81BB-608CF751A64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958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-&gt;</a:t>
            </a:r>
            <a:r>
              <a:rPr lang="de-DE" baseline="0" dirty="0" smtClean="0"/>
              <a:t> </a:t>
            </a:r>
            <a:r>
              <a:rPr lang="de-DE" dirty="0" smtClean="0"/>
              <a:t>Tafelbild </a:t>
            </a:r>
            <a:r>
              <a:rPr lang="de-DE" dirty="0" err="1" smtClean="0"/>
              <a:t>Trajektoren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5A69-5468-984A-81BB-608CF751A64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9567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-&gt;</a:t>
            </a:r>
            <a:r>
              <a:rPr lang="de-DE" baseline="0" dirty="0" smtClean="0"/>
              <a:t> </a:t>
            </a:r>
            <a:r>
              <a:rPr lang="de-DE" dirty="0" smtClean="0"/>
              <a:t>Tafelbild </a:t>
            </a:r>
            <a:r>
              <a:rPr lang="de-DE" dirty="0" err="1" smtClean="0"/>
              <a:t>Trajektoren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5A69-5468-984A-81BB-608CF751A64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166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-&gt;</a:t>
            </a:r>
            <a:r>
              <a:rPr lang="de-DE" baseline="0" dirty="0" smtClean="0"/>
              <a:t> </a:t>
            </a:r>
            <a:r>
              <a:rPr lang="de-DE" dirty="0" smtClean="0"/>
              <a:t>Tafelbild </a:t>
            </a:r>
            <a:r>
              <a:rPr lang="de-DE" dirty="0" err="1" smtClean="0"/>
              <a:t>Trajektoren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5A69-5468-984A-81BB-608CF751A64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427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-&gt;</a:t>
            </a:r>
            <a:r>
              <a:rPr lang="de-DE" baseline="0" dirty="0" smtClean="0"/>
              <a:t> </a:t>
            </a:r>
            <a:r>
              <a:rPr lang="de-DE" dirty="0" smtClean="0"/>
              <a:t>Tafelbild </a:t>
            </a:r>
            <a:r>
              <a:rPr lang="de-DE" dirty="0" err="1" smtClean="0"/>
              <a:t>Trajektoren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5A69-5468-984A-81BB-608CF751A64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495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-&gt;</a:t>
            </a:r>
            <a:r>
              <a:rPr lang="de-DE" baseline="0" dirty="0" smtClean="0"/>
              <a:t> </a:t>
            </a:r>
            <a:r>
              <a:rPr lang="de-DE" dirty="0" smtClean="0"/>
              <a:t>Tafelbild </a:t>
            </a:r>
            <a:r>
              <a:rPr lang="de-DE" dirty="0" err="1" smtClean="0"/>
              <a:t>Trajektoren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5A69-5468-984A-81BB-608CF751A64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760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-&gt;</a:t>
            </a:r>
            <a:r>
              <a:rPr lang="de-DE" baseline="0" dirty="0" smtClean="0"/>
              <a:t> </a:t>
            </a:r>
            <a:r>
              <a:rPr lang="de-DE" dirty="0" smtClean="0"/>
              <a:t>Tafelbild </a:t>
            </a:r>
            <a:r>
              <a:rPr lang="de-DE" dirty="0" err="1" smtClean="0"/>
              <a:t>Trajektoren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5A69-5468-984A-81BB-608CF751A643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60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-&gt;</a:t>
            </a:r>
            <a:r>
              <a:rPr lang="de-DE" baseline="0" dirty="0" smtClean="0"/>
              <a:t> </a:t>
            </a:r>
            <a:r>
              <a:rPr lang="de-DE" dirty="0" smtClean="0"/>
              <a:t>Tafelbild </a:t>
            </a:r>
            <a:r>
              <a:rPr lang="de-DE" dirty="0" err="1" smtClean="0"/>
              <a:t>Trajektoren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5A69-5468-984A-81BB-608CF751A64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137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-&gt;</a:t>
            </a:r>
            <a:r>
              <a:rPr lang="de-DE" baseline="0" dirty="0" smtClean="0"/>
              <a:t> </a:t>
            </a:r>
            <a:r>
              <a:rPr lang="de-DE" dirty="0" smtClean="0"/>
              <a:t>Tafelbild </a:t>
            </a:r>
            <a:r>
              <a:rPr lang="de-DE" dirty="0" err="1" smtClean="0"/>
              <a:t>Trajektoren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5A69-5468-984A-81BB-608CF751A64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333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-&gt;</a:t>
            </a:r>
            <a:r>
              <a:rPr lang="de-DE" baseline="0" dirty="0" smtClean="0"/>
              <a:t> </a:t>
            </a:r>
            <a:r>
              <a:rPr lang="de-DE" dirty="0" smtClean="0"/>
              <a:t>Tafelbild </a:t>
            </a:r>
            <a:r>
              <a:rPr lang="de-DE" dirty="0" err="1" smtClean="0"/>
              <a:t>Trajektoren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5A69-5468-984A-81BB-608CF751A64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337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-&gt;</a:t>
            </a:r>
            <a:r>
              <a:rPr lang="de-DE" baseline="0" dirty="0" smtClean="0"/>
              <a:t> </a:t>
            </a:r>
            <a:r>
              <a:rPr lang="de-DE" dirty="0" smtClean="0"/>
              <a:t>Tafelbild </a:t>
            </a:r>
            <a:r>
              <a:rPr lang="de-DE" dirty="0" err="1" smtClean="0"/>
              <a:t>Trajektoren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5A69-5468-984A-81BB-608CF751A64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761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-&gt;</a:t>
            </a:r>
            <a:r>
              <a:rPr lang="de-DE" baseline="0" dirty="0" smtClean="0"/>
              <a:t> </a:t>
            </a:r>
            <a:r>
              <a:rPr lang="de-DE" dirty="0" smtClean="0"/>
              <a:t>Tafelbild </a:t>
            </a:r>
            <a:r>
              <a:rPr lang="de-DE" dirty="0" err="1" smtClean="0"/>
              <a:t>Trajektoren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5A69-5468-984A-81BB-608CF751A64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993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-&gt;</a:t>
            </a:r>
            <a:r>
              <a:rPr lang="de-DE" baseline="0" dirty="0" smtClean="0"/>
              <a:t> </a:t>
            </a:r>
            <a:r>
              <a:rPr lang="de-DE" dirty="0" smtClean="0"/>
              <a:t>Tafelbild </a:t>
            </a:r>
            <a:r>
              <a:rPr lang="de-DE" dirty="0" err="1" smtClean="0"/>
              <a:t>Trajektoren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5A69-5468-984A-81BB-608CF751A64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4373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-&gt;</a:t>
            </a:r>
            <a:r>
              <a:rPr lang="de-DE" baseline="0" dirty="0" smtClean="0"/>
              <a:t> </a:t>
            </a:r>
            <a:r>
              <a:rPr lang="de-DE" dirty="0" smtClean="0"/>
              <a:t>Tafelbild </a:t>
            </a:r>
            <a:r>
              <a:rPr lang="de-DE" dirty="0" err="1" smtClean="0"/>
              <a:t>Trajektoren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5A69-5468-984A-81BB-608CF751A64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1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-&gt;</a:t>
            </a:r>
            <a:r>
              <a:rPr lang="de-DE" baseline="0" dirty="0" smtClean="0"/>
              <a:t> </a:t>
            </a:r>
            <a:r>
              <a:rPr lang="de-DE" dirty="0" smtClean="0"/>
              <a:t>Tafelbild </a:t>
            </a:r>
            <a:r>
              <a:rPr lang="de-DE" dirty="0" err="1" smtClean="0"/>
              <a:t>Trajektoren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5A69-5468-984A-81BB-608CF751A64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091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5162-29D6-2941-BA1C-E40AA8DFDBDE}" type="datetimeFigureOut">
              <a:rPr lang="de-DE" smtClean="0"/>
              <a:t>12.06.18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5E0B-4A9E-1049-8D81-13C012DD52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40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5162-29D6-2941-BA1C-E40AA8DFDBDE}" type="datetimeFigureOut">
              <a:rPr lang="de-DE" smtClean="0"/>
              <a:t>12.06.18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5E0B-4A9E-1049-8D81-13C012DD52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0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5162-29D6-2941-BA1C-E40AA8DFDBDE}" type="datetimeFigureOut">
              <a:rPr lang="de-DE" smtClean="0"/>
              <a:t>12.06.18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5E0B-4A9E-1049-8D81-13C012DD52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39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5162-29D6-2941-BA1C-E40AA8DFDBDE}" type="datetimeFigureOut">
              <a:rPr lang="de-DE" smtClean="0"/>
              <a:t>12.06.18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5E0B-4A9E-1049-8D81-13C012DD52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5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5162-29D6-2941-BA1C-E40AA8DFDBDE}" type="datetimeFigureOut">
              <a:rPr lang="de-DE" smtClean="0"/>
              <a:t>12.06.18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5E0B-4A9E-1049-8D81-13C012DD52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7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5162-29D6-2941-BA1C-E40AA8DFDBDE}" type="datetimeFigureOut">
              <a:rPr lang="de-DE" smtClean="0"/>
              <a:t>12.06.18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5E0B-4A9E-1049-8D81-13C012DD52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99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5162-29D6-2941-BA1C-E40AA8DFDBDE}" type="datetimeFigureOut">
              <a:rPr lang="de-DE" smtClean="0"/>
              <a:t>12.06.18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5E0B-4A9E-1049-8D81-13C012DD52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43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5162-29D6-2941-BA1C-E40AA8DFDBDE}" type="datetimeFigureOut">
              <a:rPr lang="de-DE" smtClean="0"/>
              <a:t>12.06.18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5E0B-4A9E-1049-8D81-13C012DD52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0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5162-29D6-2941-BA1C-E40AA8DFDBDE}" type="datetimeFigureOut">
              <a:rPr lang="de-DE" smtClean="0"/>
              <a:t>12.06.18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5E0B-4A9E-1049-8D81-13C012DD52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9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5162-29D6-2941-BA1C-E40AA8DFDBDE}" type="datetimeFigureOut">
              <a:rPr lang="de-DE" smtClean="0"/>
              <a:t>12.06.18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5E0B-4A9E-1049-8D81-13C012DD52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18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5162-29D6-2941-BA1C-E40AA8DFDBDE}" type="datetimeFigureOut">
              <a:rPr lang="de-DE" smtClean="0"/>
              <a:t>12.06.18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5E0B-4A9E-1049-8D81-13C012DD52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56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E5162-29D6-2941-BA1C-E40AA8DFDBDE}" type="datetimeFigureOut">
              <a:rPr lang="de-DE" smtClean="0"/>
              <a:t>12.06.18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55E0B-4A9E-1049-8D81-13C012DD52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31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Unreal Tensor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Projektaufgabe Mustererkennung Gruppe </a:t>
            </a:r>
            <a:r>
              <a:rPr lang="mr-IN" dirty="0" smtClean="0"/>
              <a:t>–</a:t>
            </a:r>
            <a:r>
              <a:rPr lang="de-DE" dirty="0" smtClean="0"/>
              <a:t> Team #3</a:t>
            </a:r>
            <a:endParaRPr lang="de-DE" dirty="0"/>
          </a:p>
          <a:p>
            <a:r>
              <a:rPr lang="de-DE" dirty="0" smtClean="0"/>
              <a:t>Dennis Renz</a:t>
            </a:r>
            <a:br>
              <a:rPr lang="de-DE" dirty="0" smtClean="0"/>
            </a:br>
            <a:r>
              <a:rPr lang="de-DE" dirty="0" smtClean="0"/>
              <a:t>Raphael </a:t>
            </a:r>
            <a:r>
              <a:rPr lang="de-DE" dirty="0" smtClean="0"/>
              <a:t>Drechsler</a:t>
            </a:r>
            <a:br>
              <a:rPr lang="de-DE" dirty="0" smtClean="0"/>
            </a:br>
            <a:r>
              <a:rPr lang="de-DE" dirty="0" smtClean="0"/>
              <a:t>David </a:t>
            </a:r>
            <a:r>
              <a:rPr lang="de-DE" dirty="0"/>
              <a:t>Neumair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77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de-DE" dirty="0" smtClean="0"/>
              <a:t>Input CSVs aufbereiten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628650" y="1161822"/>
            <a:ext cx="487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à"/>
            </a:pPr>
            <a:r>
              <a:rPr lang="de-DE" dirty="0" smtClean="0"/>
              <a:t>Durchführen von mehreren 60s Runs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28650" y="3622779"/>
            <a:ext cx="684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à"/>
            </a:pPr>
            <a:r>
              <a:rPr lang="de-DE" dirty="0" smtClean="0"/>
              <a:t>Zuschneiden </a:t>
            </a:r>
            <a:r>
              <a:rPr lang="de-DE" smtClean="0"/>
              <a:t>auf Input-Tensor-Größe und Label pro Spieler anfügen</a:t>
            </a:r>
            <a:endParaRPr lang="de-DE" dirty="0" smtClean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417" y="1510678"/>
            <a:ext cx="2197100" cy="16891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217417" y="3199777"/>
            <a:ext cx="1585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ca. 2600 Zeilen</a:t>
            </a:r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327" y="4095492"/>
            <a:ext cx="78105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2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de-DE" dirty="0" smtClean="0"/>
              <a:t>Input CSVs aufbereiten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628650" y="1161822"/>
            <a:ext cx="487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à"/>
            </a:pPr>
            <a:r>
              <a:rPr lang="de-DE" dirty="0" smtClean="0"/>
              <a:t>Durchführen von mehreren 60s Runs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28650" y="3622779"/>
            <a:ext cx="684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à"/>
            </a:pPr>
            <a:r>
              <a:rPr lang="de-DE" dirty="0" smtClean="0"/>
              <a:t>Zuschneiden </a:t>
            </a:r>
            <a:r>
              <a:rPr lang="de-DE" smtClean="0"/>
              <a:t>auf Input-Tensor-Größe und Label pro Spieler anfügen</a:t>
            </a:r>
            <a:endParaRPr lang="de-DE" dirty="0" smtClean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417" y="1510678"/>
            <a:ext cx="2197100" cy="16891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217417" y="3199777"/>
            <a:ext cx="1585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ca. 2600 Zeilen</a:t>
            </a:r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327" y="4095492"/>
            <a:ext cx="7810500" cy="14478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28650" y="5785041"/>
            <a:ext cx="684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à"/>
            </a:pPr>
            <a:r>
              <a:rPr lang="de-DE" dirty="0" smtClean="0"/>
              <a:t>Run 1..4 Training-Daten und Run 5..6 Test-Daten</a:t>
            </a:r>
          </a:p>
        </p:txBody>
      </p:sp>
    </p:spTree>
    <p:extLst>
      <p:ext uri="{BB962C8B-B14F-4D97-AF65-F5344CB8AC3E}">
        <p14:creationId xmlns:p14="http://schemas.microsoft.com/office/powerpoint/2010/main" val="200799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de-DE" dirty="0" smtClean="0"/>
              <a:t>Ergebnisse: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111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49" y="0"/>
            <a:ext cx="8185741" cy="1325563"/>
          </a:xfrm>
        </p:spPr>
        <p:txBody>
          <a:bodyPr/>
          <a:lstStyle/>
          <a:p>
            <a:r>
              <a:rPr lang="de-DE" dirty="0" smtClean="0"/>
              <a:t>Ergebnisse: </a:t>
            </a:r>
            <a:r>
              <a:rPr lang="de-DE" dirty="0" smtClean="0"/>
              <a:t>&lt; 60</a:t>
            </a:r>
            <a:r>
              <a:rPr lang="de-DE" dirty="0" smtClean="0"/>
              <a:t>% </a:t>
            </a:r>
            <a:r>
              <a:rPr lang="de-DE" dirty="0" err="1" smtClean="0"/>
              <a:t>Testset-Accuracy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0" y="2345063"/>
            <a:ext cx="60325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5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de-DE" dirty="0" smtClean="0"/>
              <a:t>Ergebnisse &lt; 60%</a:t>
            </a:r>
            <a:endParaRPr lang="de-DE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04" y="1325563"/>
            <a:ext cx="7214992" cy="5013808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43" y="1325563"/>
            <a:ext cx="7505439" cy="528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7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de-DE" dirty="0" smtClean="0"/>
              <a:t>Ergebnisse &lt; 60%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18" y="1425771"/>
            <a:ext cx="7490564" cy="518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7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de-DE" dirty="0" smtClean="0"/>
              <a:t>Ergebnisse &lt; 60%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852779" y="3068877"/>
            <a:ext cx="3438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=&gt; Problem gefunden!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8746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557181"/>
            <a:ext cx="7886700" cy="1325563"/>
          </a:xfrm>
        </p:spPr>
        <p:txBody>
          <a:bodyPr/>
          <a:lstStyle/>
          <a:p>
            <a:pPr algn="ctr"/>
            <a:r>
              <a:rPr lang="de-DE" dirty="0" err="1" smtClean="0"/>
              <a:t>Let‘s</a:t>
            </a:r>
            <a:r>
              <a:rPr lang="de-DE" dirty="0" smtClean="0"/>
              <a:t> </a:t>
            </a:r>
            <a:r>
              <a:rPr lang="de-DE" dirty="0" err="1" smtClean="0"/>
              <a:t>play</a:t>
            </a:r>
            <a:r>
              <a:rPr lang="de-DE" dirty="0" smtClean="0"/>
              <a:t>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731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18623" y="1941534"/>
            <a:ext cx="7886700" cy="1325563"/>
          </a:xfrm>
        </p:spPr>
        <p:txBody>
          <a:bodyPr/>
          <a:lstStyle/>
          <a:p>
            <a:r>
              <a:rPr lang="de-DE" dirty="0" smtClean="0"/>
              <a:t>Mögliche Fehlerquellen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031566" y="3267097"/>
            <a:ext cx="4870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à"/>
            </a:pPr>
            <a:r>
              <a:rPr lang="de-DE" dirty="0" smtClean="0"/>
              <a:t>Abtastrate und Genauigkeit der Maus</a:t>
            </a:r>
          </a:p>
          <a:p>
            <a:pPr marL="285750" indent="-285750">
              <a:buFont typeface="Wingdings" charset="2"/>
              <a:buChar char="à"/>
            </a:pPr>
            <a:r>
              <a:rPr lang="de-DE" dirty="0" err="1" smtClean="0"/>
              <a:t>FrameRate</a:t>
            </a:r>
            <a:endParaRPr lang="de-DE" dirty="0" smtClean="0"/>
          </a:p>
          <a:p>
            <a:pPr marL="285750" indent="-285750">
              <a:buFont typeface="Wingdings" charset="2"/>
              <a:buChar char="à"/>
            </a:pPr>
            <a:r>
              <a:rPr lang="de-DE" dirty="0" smtClean="0"/>
              <a:t>Boxen </a:t>
            </a:r>
            <a:r>
              <a:rPr lang="de-DE" dirty="0" err="1" smtClean="0"/>
              <a:t>spawnen</a:t>
            </a:r>
            <a:r>
              <a:rPr lang="de-DE" dirty="0" smtClean="0"/>
              <a:t> zufällig verteilt</a:t>
            </a:r>
            <a:endParaRPr lang="de-DE" dirty="0"/>
          </a:p>
          <a:p>
            <a:pPr marL="742950" lvl="1" indent="-285750">
              <a:buFont typeface="Wingdings" charset="2"/>
              <a:buChar char="à"/>
            </a:pPr>
            <a:r>
              <a:rPr lang="de-DE" dirty="0" smtClean="0"/>
              <a:t>Mehr Daten!</a:t>
            </a:r>
          </a:p>
        </p:txBody>
      </p:sp>
    </p:spTree>
    <p:extLst>
      <p:ext uri="{BB962C8B-B14F-4D97-AF65-F5344CB8AC3E}">
        <p14:creationId xmlns:p14="http://schemas.microsoft.com/office/powerpoint/2010/main" val="106871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557181"/>
            <a:ext cx="7886700" cy="1325563"/>
          </a:xfrm>
        </p:spPr>
        <p:txBody>
          <a:bodyPr/>
          <a:lstStyle/>
          <a:p>
            <a:pPr algn="ctr"/>
            <a:r>
              <a:rPr lang="de-DE" dirty="0" smtClean="0"/>
              <a:t>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086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de-DE" dirty="0" smtClean="0"/>
              <a:t>Die Idee...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4051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557181"/>
            <a:ext cx="7886700" cy="1325563"/>
          </a:xfrm>
        </p:spPr>
        <p:txBody>
          <a:bodyPr/>
          <a:lstStyle/>
          <a:p>
            <a:pPr algn="ctr"/>
            <a:r>
              <a:rPr lang="de-DE" dirty="0" smtClean="0"/>
              <a:t>Fragen?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64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de-DE" dirty="0" smtClean="0"/>
              <a:t>Die Handschrift der Spieler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628650" y="1325562"/>
            <a:ext cx="487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à"/>
            </a:pPr>
            <a:r>
              <a:rPr lang="de-DE" dirty="0" smtClean="0"/>
              <a:t>Welche </a:t>
            </a:r>
            <a:r>
              <a:rPr lang="de-DE" smtClean="0"/>
              <a:t>Informationen abtasten?</a:t>
            </a:r>
            <a:endParaRPr lang="de-DE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1189973" y="1929008"/>
            <a:ext cx="3770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Mausposition bzw. Mausbewegung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Klick-Information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Abstand zu den Zielen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Zeit-Informationen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28650" y="3494652"/>
            <a:ext cx="487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à"/>
            </a:pPr>
            <a:r>
              <a:rPr lang="de-DE" dirty="0" smtClean="0"/>
              <a:t>Einfacher Ansatz: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189973" y="4044633"/>
            <a:ext cx="355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Mausbewegung als Delta pro Frame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76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de-DE" dirty="0" smtClean="0"/>
              <a:t>Das Netz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089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de-DE" dirty="0" smtClean="0"/>
              <a:t>Das Netz</a:t>
            </a:r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 rotWithShape="1">
          <a:blip r:embed="rId3"/>
          <a:srcRect t="7494" b="6170"/>
          <a:stretch/>
        </p:blipFill>
        <p:spPr>
          <a:xfrm>
            <a:off x="1424526" y="977030"/>
            <a:ext cx="6294947" cy="315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5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de-DE" dirty="0" smtClean="0"/>
              <a:t>Das Netz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23058" y="4221050"/>
            <a:ext cx="487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à"/>
            </a:pPr>
            <a:r>
              <a:rPr lang="de-DE" dirty="0" smtClean="0"/>
              <a:t>Variable Parameter des Netzes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64089" y="4603018"/>
            <a:ext cx="51933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Genutzte Loss-Funktion</a:t>
            </a:r>
          </a:p>
          <a:p>
            <a:r>
              <a:rPr lang="de-DE" dirty="0" smtClean="0"/>
              <a:t>- Genutzte Optimierungs-Funktion</a:t>
            </a:r>
          </a:p>
          <a:p>
            <a:r>
              <a:rPr lang="de-DE" dirty="0" smtClean="0"/>
              <a:t>- Aktivierungsfunktionen der Neuronen der Schichten</a:t>
            </a:r>
          </a:p>
          <a:p>
            <a:r>
              <a:rPr lang="de-DE" dirty="0" smtClean="0"/>
              <a:t>- Anzahl der Schichten</a:t>
            </a:r>
          </a:p>
          <a:p>
            <a:r>
              <a:rPr lang="de-DE" dirty="0" smtClean="0"/>
              <a:t>- Anzahl der Neuronen pro Schicht</a:t>
            </a: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465" y="3970640"/>
            <a:ext cx="2669753" cy="2518970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 rotWithShape="1">
          <a:blip r:embed="rId4"/>
          <a:srcRect t="7494" b="6170"/>
          <a:stretch/>
        </p:blipFill>
        <p:spPr>
          <a:xfrm>
            <a:off x="1424526" y="977030"/>
            <a:ext cx="6294947" cy="315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4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de-DE" dirty="0" smtClean="0"/>
              <a:t>Input-Größe des Netzes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628650" y="1325562"/>
            <a:ext cx="487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à"/>
            </a:pPr>
            <a:r>
              <a:rPr lang="de-DE" dirty="0" smtClean="0"/>
              <a:t>Zerschneiden der abgetasteten Maus-Deltas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28650" y="5401473"/>
            <a:ext cx="487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à"/>
            </a:pPr>
            <a:r>
              <a:rPr lang="de-DE" dirty="0" smtClean="0"/>
              <a:t>Zusätzliche Variable: Größe der Input-Tensoren</a:t>
            </a: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065" y="1712701"/>
            <a:ext cx="3405949" cy="367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4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de-DE" dirty="0" smtClean="0"/>
              <a:t>Input CSVs aufbereiten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41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de-DE" dirty="0" smtClean="0"/>
              <a:t>Input CSVs aufbereiten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628650" y="1161822"/>
            <a:ext cx="487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à"/>
            </a:pPr>
            <a:r>
              <a:rPr lang="de-DE" dirty="0" smtClean="0"/>
              <a:t>Durchführen von mehreren 60s Runs</a:t>
            </a: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417" y="1510678"/>
            <a:ext cx="2197100" cy="16891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217417" y="3199777"/>
            <a:ext cx="1585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ca. 2600 Zeilen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311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256</Words>
  <Application>Microsoft Macintosh PowerPoint</Application>
  <PresentationFormat>Bildschirmpräsentation (4:3)</PresentationFormat>
  <Paragraphs>81</Paragraphs>
  <Slides>20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Calibri</vt:lpstr>
      <vt:lpstr>Calibri Light</vt:lpstr>
      <vt:lpstr>Mangal</vt:lpstr>
      <vt:lpstr>Wingdings</vt:lpstr>
      <vt:lpstr>Arial</vt:lpstr>
      <vt:lpstr>Office-Design</vt:lpstr>
      <vt:lpstr>Unreal Tensor</vt:lpstr>
      <vt:lpstr>Die Idee...</vt:lpstr>
      <vt:lpstr>Die Handschrift der Spieler</vt:lpstr>
      <vt:lpstr>Das Netz</vt:lpstr>
      <vt:lpstr>Das Netz</vt:lpstr>
      <vt:lpstr>Das Netz</vt:lpstr>
      <vt:lpstr>Input-Größe des Netzes</vt:lpstr>
      <vt:lpstr>Input CSVs aufbereiten</vt:lpstr>
      <vt:lpstr>Input CSVs aufbereiten</vt:lpstr>
      <vt:lpstr>Input CSVs aufbereiten</vt:lpstr>
      <vt:lpstr>Input CSVs aufbereiten</vt:lpstr>
      <vt:lpstr>Ergebnisse:</vt:lpstr>
      <vt:lpstr>Ergebnisse: &lt; 60% Testset-Accuracy</vt:lpstr>
      <vt:lpstr>Ergebnisse &lt; 60%</vt:lpstr>
      <vt:lpstr>Ergebnisse &lt; 60%</vt:lpstr>
      <vt:lpstr>Ergebnisse &lt; 60%</vt:lpstr>
      <vt:lpstr>Let‘s play!</vt:lpstr>
      <vt:lpstr>Mögliche Fehlerquellen</vt:lpstr>
      <vt:lpstr>Fazit</vt:lpstr>
      <vt:lpstr>Fragen?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Tensor</dc:title>
  <dc:creator>Raphael Drechsler</dc:creator>
  <cp:lastModifiedBy>Raphael Drechsler</cp:lastModifiedBy>
  <cp:revision>19</cp:revision>
  <dcterms:created xsi:type="dcterms:W3CDTF">2018-06-09T14:57:42Z</dcterms:created>
  <dcterms:modified xsi:type="dcterms:W3CDTF">2018-06-12T13:20:58Z</dcterms:modified>
</cp:coreProperties>
</file>