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2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/>
    <p:restoredTop sz="86385"/>
  </p:normalViewPr>
  <p:slideViewPr>
    <p:cSldViewPr snapToGrid="0" snapToObjects="1">
      <p:cViewPr>
        <p:scale>
          <a:sx n="86" d="100"/>
          <a:sy n="86" d="100"/>
        </p:scale>
        <p:origin x="1280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3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2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6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19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3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3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0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348C-F2CB-834E-ADE7-6C56F853455A}" type="datetimeFigureOut">
              <a:rPr lang="de-DE" smtClean="0"/>
              <a:t>02.11.17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A996-5211-3347-8F1C-3702C96904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Projekt-Aufgabe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Duplikate einer Sequenz entfernen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2734" y="2718858"/>
            <a:ext cx="10515600" cy="1325563"/>
          </a:xfrm>
        </p:spPr>
        <p:txBody>
          <a:bodyPr/>
          <a:lstStyle/>
          <a:p>
            <a:pPr algn="ctr"/>
            <a:r>
              <a:rPr lang="de-DE" dirty="0" smtClean="0"/>
              <a:t>1. Kernfunktionalität auf hoher Flugebene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Kernfunktionalität: </a:t>
            </a:r>
            <a:br>
              <a:rPr lang="de-DE" dirty="0" smtClean="0"/>
            </a:br>
            <a:r>
              <a:rPr lang="de-DE" sz="3200" dirty="0" smtClean="0"/>
              <a:t>Duplikate durch Hash-Tabelle identifizieren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404"/>
            <a:ext cx="10515600" cy="2169509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8913"/>
            <a:ext cx="10046918" cy="166913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838200" y="5728050"/>
            <a:ext cx="9897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800" dirty="0">
                <a:sym typeface="Wingdings"/>
              </a:rPr>
              <a:t> </a:t>
            </a:r>
            <a:r>
              <a:rPr lang="de-DE" sz="2800" dirty="0" smtClean="0">
                <a:sym typeface="Wingdings"/>
              </a:rPr>
              <a:t>Kernelement der Implementierung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346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Kernfunktionalität: </a:t>
            </a:r>
            <a:br>
              <a:rPr lang="de-DE" dirty="0" smtClean="0"/>
            </a:br>
            <a:r>
              <a:rPr lang="de-DE" sz="3200" dirty="0" smtClean="0"/>
              <a:t>Zu berücksichtigen: </a:t>
            </a:r>
            <a:r>
              <a:rPr lang="de-DE" sz="3200" dirty="0" err="1" smtClean="0"/>
              <a:t>Collision</a:t>
            </a:r>
            <a:r>
              <a:rPr lang="de-DE" sz="3200" dirty="0" smtClean="0"/>
              <a:t>-Handling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5662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f(Value) ist nicht injektiv </a:t>
            </a:r>
            <a:r>
              <a:rPr lang="de-DE" dirty="0" smtClean="0">
                <a:sym typeface="Wingdings"/>
              </a:rPr>
              <a:t> Es gilt: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Das führt zu einer Kollision beim Speichern </a:t>
            </a:r>
            <a:r>
              <a:rPr lang="de-DE" dirty="0" smtClean="0"/>
              <a:t>von </a:t>
            </a:r>
            <a:r>
              <a:rPr lang="de-DE" dirty="0" smtClean="0"/>
              <a:t>Elementen mit demselben Hash-Wert:</a:t>
            </a:r>
            <a:endParaRPr lang="de-D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ym typeface="Wingdings"/>
              </a:rPr>
              <a:t> </a:t>
            </a:r>
            <a:r>
              <a:rPr lang="de-DE" dirty="0" err="1" smtClean="0"/>
              <a:t>Collision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benötigt.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4105"/>
            <a:ext cx="4305300" cy="469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5488"/>
            <a:ext cx="10909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2734" y="271885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2</a:t>
            </a:r>
            <a:r>
              <a:rPr lang="de-DE" dirty="0" smtClean="0"/>
              <a:t>. Mögliche Einsatzgebiete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Möglicher</a:t>
            </a:r>
            <a:r>
              <a:rPr lang="de-DE" dirty="0" smtClean="0"/>
              <a:t> </a:t>
            </a:r>
            <a:r>
              <a:rPr lang="de-DE" b="1" dirty="0" smtClean="0"/>
              <a:t>Anwendungsfall: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3200" dirty="0" err="1" smtClean="0"/>
              <a:t>Spotify</a:t>
            </a:r>
            <a:r>
              <a:rPr lang="de-DE" sz="3200" dirty="0" smtClean="0"/>
              <a:t>-Playlists Duplikat-frei vereinen</a:t>
            </a:r>
            <a:endParaRPr lang="de-DE" sz="32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464"/>
            <a:ext cx="3395133" cy="415156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690688"/>
            <a:ext cx="1058333" cy="1058333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470400" y="1690688"/>
            <a:ext cx="989753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sz="2800" dirty="0" smtClean="0">
                <a:sym typeface="Wingdings"/>
              </a:rPr>
              <a:t>-&gt; </a:t>
            </a:r>
            <a:r>
              <a:rPr lang="de-DE" sz="2800" dirty="0" err="1" smtClean="0">
                <a:sym typeface="Wingdings"/>
              </a:rPr>
              <a:t>Spotify</a:t>
            </a:r>
            <a:r>
              <a:rPr lang="de-DE" sz="2800" dirty="0" smtClean="0">
                <a:sym typeface="Wingdings"/>
              </a:rPr>
              <a:t>-Playlist öffnen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Strg + A -&gt; Strg + C kopiert alle Links einer Playlist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Links mehrerer Playlists in Text-File einfügen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Skript entfernt Duplikate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</a:t>
            </a:r>
            <a:r>
              <a:rPr lang="de-DE" sz="2800" dirty="0">
                <a:sym typeface="Wingdings"/>
              </a:rPr>
              <a:t>Strg + A -&gt; Strg + C 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In </a:t>
            </a:r>
            <a:r>
              <a:rPr lang="de-DE" sz="2800" dirty="0" err="1" smtClean="0">
                <a:sym typeface="Wingdings"/>
              </a:rPr>
              <a:t>Spotify</a:t>
            </a:r>
            <a:r>
              <a:rPr lang="de-DE" sz="2800" dirty="0" smtClean="0">
                <a:sym typeface="Wingdings"/>
              </a:rPr>
              <a:t> Strg + V erstellt die </a:t>
            </a:r>
            <a:r>
              <a:rPr lang="de-DE" sz="2800" dirty="0" smtClean="0">
                <a:sym typeface="Wingdings"/>
              </a:rPr>
              <a:t>Playlist Duplikat-frei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endParaRPr lang="de-DE" sz="2800" dirty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 auf Kernfunktionalität begrenzt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 Testdaten leicht beschaffbar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  voraussichtlich geringe </a:t>
            </a:r>
            <a:r>
              <a:rPr lang="de-DE" sz="2800" dirty="0" smtClean="0">
                <a:sym typeface="Wingdings"/>
              </a:rPr>
              <a:t>Datenmenge (1000 DS)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/>
              <a:t>-  relativ trivial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2035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13100" cy="4635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Möglicher</a:t>
            </a:r>
            <a:r>
              <a:rPr lang="de-DE" dirty="0" smtClean="0"/>
              <a:t> </a:t>
            </a:r>
            <a:r>
              <a:rPr lang="de-DE" b="1" dirty="0" smtClean="0"/>
              <a:t>Anwendungsfall: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Doppelte Bilddateien entfernen</a:t>
            </a:r>
            <a:endParaRPr lang="de-DE" sz="3200" dirty="0"/>
          </a:p>
        </p:txBody>
      </p:sp>
      <p:sp>
        <p:nvSpPr>
          <p:cNvPr id="9" name="Rechteck 8"/>
          <p:cNvSpPr/>
          <p:nvPr/>
        </p:nvSpPr>
        <p:spPr>
          <a:xfrm>
            <a:off x="2802466" y="1593051"/>
            <a:ext cx="85513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800" dirty="0" smtClean="0">
                <a:sym typeface="Wingdings"/>
              </a:rPr>
              <a:t>-&gt; mit </a:t>
            </a:r>
            <a:r>
              <a:rPr lang="de-DE" sz="2800" dirty="0" err="1" smtClean="0">
                <a:sym typeface="Wingdings"/>
              </a:rPr>
              <a:t>python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modul</a:t>
            </a:r>
            <a:r>
              <a:rPr lang="de-DE" sz="2800" dirty="0" smtClean="0">
                <a:sym typeface="Wingdings"/>
              </a:rPr>
              <a:t> „</a:t>
            </a:r>
            <a:r>
              <a:rPr lang="de-DE" sz="2800" dirty="0" err="1" smtClean="0">
                <a:sym typeface="Wingdings"/>
              </a:rPr>
              <a:t>dhash</a:t>
            </a:r>
            <a:r>
              <a:rPr lang="de-DE" sz="2800" dirty="0" smtClean="0">
                <a:sym typeface="Wingdings"/>
              </a:rPr>
              <a:t>“ Bildinformationen als Hash-Wert </a:t>
            </a:r>
            <a:r>
              <a:rPr lang="de-DE" sz="2800" dirty="0" smtClean="0">
                <a:sym typeface="Wingdings"/>
              </a:rPr>
              <a:t>abbilden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über Hash-Werte mögliche Duplikate identifizieren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</a:t>
            </a:r>
            <a:r>
              <a:rPr lang="de-DE" sz="2800" dirty="0" smtClean="0">
                <a:sym typeface="Wingdings"/>
              </a:rPr>
              <a:t>Mögliche </a:t>
            </a:r>
            <a:r>
              <a:rPr lang="de-DE" sz="2800" dirty="0" smtClean="0">
                <a:sym typeface="Wingdings"/>
              </a:rPr>
              <a:t>Duplikate genauer untersuchen und tatsächliche Duplikate löschen</a:t>
            </a:r>
          </a:p>
          <a:p>
            <a:pPr lvl="0">
              <a:defRPr/>
            </a:pP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 </a:t>
            </a:r>
            <a:r>
              <a:rPr lang="de-DE" sz="2800" dirty="0" err="1" smtClean="0">
                <a:sym typeface="Wingdings"/>
              </a:rPr>
              <a:t>Hashing</a:t>
            </a:r>
            <a:r>
              <a:rPr lang="de-DE" sz="2800" dirty="0" smtClean="0">
                <a:sym typeface="Wingdings"/>
              </a:rPr>
              <a:t> gleich an zwei Stellen eingesetzt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 </a:t>
            </a:r>
            <a:r>
              <a:rPr lang="de-DE" sz="2800" dirty="0" smtClean="0">
                <a:sym typeface="Wingdings"/>
              </a:rPr>
              <a:t>mehr als </a:t>
            </a:r>
            <a:r>
              <a:rPr lang="de-DE" sz="2800" dirty="0">
                <a:sym typeface="Wingdings"/>
              </a:rPr>
              <a:t>reines Kernthema 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  Aufwand für das Handling von Bildinformationen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  </a:t>
            </a:r>
            <a:r>
              <a:rPr lang="de-DE" sz="2800" dirty="0" smtClean="0">
                <a:sym typeface="Wingdings"/>
              </a:rPr>
              <a:t>Testdaten </a:t>
            </a:r>
            <a:r>
              <a:rPr lang="de-DE" sz="2800" dirty="0" smtClean="0">
                <a:sym typeface="Wingdings"/>
              </a:rPr>
              <a:t>schwer beschaffbar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  voraussichtlich geringe </a:t>
            </a:r>
            <a:r>
              <a:rPr lang="de-DE" sz="2800" dirty="0" smtClean="0">
                <a:sym typeface="Wingdings"/>
              </a:rPr>
              <a:t>Datenmenge (500 DS)</a:t>
            </a:r>
            <a:endParaRPr lang="de-DE" sz="2800" dirty="0" smtClean="0">
              <a:sym typeface="Wingdings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6" y="1592392"/>
            <a:ext cx="1051983" cy="12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Möglicher</a:t>
            </a:r>
            <a:r>
              <a:rPr lang="de-DE" dirty="0" smtClean="0"/>
              <a:t> </a:t>
            </a:r>
            <a:r>
              <a:rPr lang="de-DE" b="1" dirty="0" smtClean="0"/>
              <a:t>Anwendungsfall: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Wortvorkommen in PDF-Dateien zählen</a:t>
            </a:r>
            <a:endParaRPr lang="de-DE" sz="3200" dirty="0"/>
          </a:p>
        </p:txBody>
      </p:sp>
      <p:sp>
        <p:nvSpPr>
          <p:cNvPr id="9" name="Rechteck 8"/>
          <p:cNvSpPr/>
          <p:nvPr/>
        </p:nvSpPr>
        <p:spPr>
          <a:xfrm>
            <a:off x="2802466" y="1593051"/>
            <a:ext cx="85513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2800" dirty="0" smtClean="0">
                <a:sym typeface="Wingdings"/>
              </a:rPr>
              <a:t>-&gt; mit </a:t>
            </a:r>
            <a:r>
              <a:rPr lang="de-DE" sz="2800" dirty="0" err="1" smtClean="0">
                <a:sym typeface="Wingdings"/>
              </a:rPr>
              <a:t>python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modul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>
                <a:sym typeface="Wingdings"/>
              </a:rPr>
              <a:t>„</a:t>
            </a:r>
            <a:r>
              <a:rPr lang="de-DE" sz="2800" dirty="0" smtClean="0">
                <a:sym typeface="Wingdings"/>
              </a:rPr>
              <a:t>PyPDF2</a:t>
            </a:r>
            <a:r>
              <a:rPr lang="de-DE" sz="2800" dirty="0" smtClean="0">
                <a:sym typeface="Wingdings"/>
              </a:rPr>
              <a:t>“ PDF-Informationen auslesen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über Hash-Werte </a:t>
            </a:r>
            <a:r>
              <a:rPr lang="de-DE" sz="2800" dirty="0" smtClean="0">
                <a:sym typeface="Wingdings"/>
              </a:rPr>
              <a:t>Worte </a:t>
            </a:r>
            <a:r>
              <a:rPr lang="de-DE" sz="2800" dirty="0" smtClean="0">
                <a:sym typeface="Wingdings"/>
              </a:rPr>
              <a:t>in Hash-Table einfügen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-&gt; </a:t>
            </a:r>
            <a:r>
              <a:rPr lang="de-DE" sz="2800" dirty="0" smtClean="0">
                <a:sym typeface="Wingdings"/>
              </a:rPr>
              <a:t>In Hash-Table Wortvorkommen zählen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endParaRPr lang="de-DE" sz="2800" dirty="0" smtClean="0">
              <a:sym typeface="Wingdings"/>
            </a:endParaRPr>
          </a:p>
          <a:p>
            <a:pPr lvl="0">
              <a:defRPr/>
            </a:pP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>
                <a:sym typeface="Wingdings"/>
              </a:rPr>
              <a:t>+ </a:t>
            </a:r>
            <a:r>
              <a:rPr lang="de-DE" sz="2800" dirty="0" smtClean="0">
                <a:sym typeface="Wingdings"/>
              </a:rPr>
              <a:t>voraussichtlich relativ </a:t>
            </a:r>
            <a:r>
              <a:rPr lang="de-DE" sz="2800" dirty="0">
                <a:sym typeface="Wingdings"/>
              </a:rPr>
              <a:t>hohe </a:t>
            </a:r>
            <a:r>
              <a:rPr lang="de-DE" sz="2800" dirty="0" smtClean="0">
                <a:sym typeface="Wingdings"/>
              </a:rPr>
              <a:t>Datenmenge (100.000 DS) 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 mehr als reines Kernthema </a:t>
            </a: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+</a:t>
            </a:r>
            <a:r>
              <a:rPr lang="de-DE" sz="2800" dirty="0" smtClean="0">
                <a:sym typeface="Wingdings"/>
              </a:rPr>
              <a:t> Testdaten leicht beschaffbar</a:t>
            </a:r>
            <a:endParaRPr lang="de-DE" sz="2800" dirty="0" smtClean="0">
              <a:sym typeface="Wingdings"/>
            </a:endParaRPr>
          </a:p>
          <a:p>
            <a:pPr lvl="0">
              <a:defRPr/>
            </a:pPr>
            <a:r>
              <a:rPr lang="de-DE" sz="2800" dirty="0" smtClean="0">
                <a:sym typeface="Wingdings"/>
              </a:rPr>
              <a:t>-  hoher Aufwand für das Handling von Sonderzeichen </a:t>
            </a:r>
          </a:p>
          <a:p>
            <a:pPr lvl="0">
              <a:defRPr/>
            </a:pPr>
            <a:r>
              <a:rPr lang="de-DE" sz="2800" dirty="0">
                <a:sym typeface="Wingdings"/>
              </a:rPr>
              <a:t> </a:t>
            </a:r>
            <a:r>
              <a:rPr lang="de-DE" sz="2800" dirty="0" smtClean="0">
                <a:sym typeface="Wingdings"/>
              </a:rPr>
              <a:t>  </a:t>
            </a:r>
            <a:r>
              <a:rPr lang="de-DE" sz="2000" dirty="0" smtClean="0">
                <a:sym typeface="Wingdings"/>
              </a:rPr>
              <a:t> </a:t>
            </a:r>
            <a:r>
              <a:rPr lang="de-DE" sz="2800" dirty="0" smtClean="0">
                <a:sym typeface="Wingdings"/>
              </a:rPr>
              <a:t>und Formatierung</a:t>
            </a:r>
            <a:endParaRPr lang="de-DE" sz="2800" dirty="0" smtClean="0">
              <a:sym typeface="Wingdings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1" y="1604742"/>
            <a:ext cx="2053225" cy="2121895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6" y="1702379"/>
            <a:ext cx="1069728" cy="1069728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38" y="4023280"/>
            <a:ext cx="1771432" cy="2254928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1640943" y="3726637"/>
            <a:ext cx="269822" cy="59053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1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071100" cy="3263900"/>
          </a:xfrm>
          <a:prstGeom prst="rect">
            <a:avLst/>
          </a:prstGeom>
        </p:spPr>
      </p:pic>
      <p:sp>
        <p:nvSpPr>
          <p:cNvPr id="6" name="Rahmen 5"/>
          <p:cNvSpPr/>
          <p:nvPr/>
        </p:nvSpPr>
        <p:spPr>
          <a:xfrm>
            <a:off x="6762428" y="2464231"/>
            <a:ext cx="1219200" cy="44945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7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Wingdings</vt:lpstr>
      <vt:lpstr>Arial</vt:lpstr>
      <vt:lpstr>Office-Design</vt:lpstr>
      <vt:lpstr>Projekt-Aufgabe</vt:lpstr>
      <vt:lpstr>1. Kernfunktionalität auf hoher Flugebene</vt:lpstr>
      <vt:lpstr>Kernfunktionalität:  Duplikate durch Hash-Tabelle identifizieren</vt:lpstr>
      <vt:lpstr>Kernfunktionalität:  Zu berücksichtigen: Collision-Handling</vt:lpstr>
      <vt:lpstr>2. Mögliche Einsatzgebiete</vt:lpstr>
      <vt:lpstr>Möglicher Anwendungsfall:  Spotify-Playlists Duplikat-frei vereinen</vt:lpstr>
      <vt:lpstr>Möglicher Anwendungsfall:  Doppelte Bilddateien entfernen</vt:lpstr>
      <vt:lpstr>Möglicher Anwendungsfall:  Wortvorkommen in PDF-Dateien zählen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Projekt-Aufgabe</dc:title>
  <dc:creator>Raphael Drechsler</dc:creator>
  <cp:lastModifiedBy>Raphael Drechsler</cp:lastModifiedBy>
  <cp:revision>20</cp:revision>
  <cp:lastPrinted>2017-11-02T13:51:45Z</cp:lastPrinted>
  <dcterms:created xsi:type="dcterms:W3CDTF">2017-11-01T11:17:14Z</dcterms:created>
  <dcterms:modified xsi:type="dcterms:W3CDTF">2017-11-02T13:53:14Z</dcterms:modified>
</cp:coreProperties>
</file>