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81" r:id="rId3"/>
    <p:sldId id="274" r:id="rId4"/>
    <p:sldId id="283" r:id="rId5"/>
    <p:sldId id="284" r:id="rId6"/>
    <p:sldId id="286" r:id="rId7"/>
    <p:sldId id="287" r:id="rId8"/>
    <p:sldId id="289" r:id="rId9"/>
    <p:sldId id="290" r:id="rId10"/>
    <p:sldId id="291" r:id="rId11"/>
    <p:sldId id="292" r:id="rId12"/>
    <p:sldId id="282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5"/>
    <p:restoredTop sz="86545"/>
  </p:normalViewPr>
  <p:slideViewPr>
    <p:cSldViewPr snapToGrid="0" snapToObjects="1">
      <p:cViewPr>
        <p:scale>
          <a:sx n="113" d="100"/>
          <a:sy n="113" d="100"/>
        </p:scale>
        <p:origin x="1384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C244C-3F4A-F34C-A61B-1EDDDE97DC31}" type="datetimeFigureOut">
              <a:rPr lang="de-DE" smtClean="0"/>
              <a:t>12.12.17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19156-1243-6748-A3AF-7CB4AE43FD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7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9156-1243-6748-A3AF-7CB4AE43FDE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441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9156-1243-6748-A3AF-7CB4AE43FDE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283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9156-1243-6748-A3AF-7CB4AE43FDE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07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9156-1243-6748-A3AF-7CB4AE43FDE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7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9156-1243-6748-A3AF-7CB4AE43FDE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758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9156-1243-6748-A3AF-7CB4AE43FDE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602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9156-1243-6748-A3AF-7CB4AE43FDE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889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9156-1243-6748-A3AF-7CB4AE43FDE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431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9156-1243-6748-A3AF-7CB4AE43FDE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505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9156-1243-6748-A3AF-7CB4AE43FDE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67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9156-1243-6748-A3AF-7CB4AE43FDE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77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12.12.17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55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12.12.17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46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12.12.17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12.12.17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62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12.12.17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70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12.12.17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7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12.12.17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72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12.12.17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59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12.12.17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84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12.12.17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45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12.12.17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40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348C-F2CB-834E-ADE7-6C56F853455A}" type="datetimeFigureOut">
              <a:rPr lang="de-DE" smtClean="0"/>
              <a:t>12.12.17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63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Projekt-Aufgabe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Duplikate einer Sequenz entfernen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36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4994"/>
          </a:xfrm>
        </p:spPr>
        <p:txBody>
          <a:bodyPr>
            <a:normAutofit fontScale="90000"/>
          </a:bodyPr>
          <a:lstStyle/>
          <a:p>
            <a:pPr lvl="0"/>
            <a:r>
              <a:rPr lang="de-DE" sz="3600" b="1" dirty="0" smtClean="0"/>
              <a:t>Laufzeitmessung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sz="2400" dirty="0">
                <a:sym typeface="Wingdings"/>
              </a:rPr>
              <a:t>2_sequential.py</a:t>
            </a:r>
            <a:endParaRPr lang="de-DE" sz="2400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2470"/>
            <a:ext cx="9144000" cy="375826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28650" y="1118130"/>
            <a:ext cx="2918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- 5000er Schritte</a:t>
            </a:r>
          </a:p>
          <a:p>
            <a:r>
              <a:rPr lang="de-DE" dirty="0" smtClean="0"/>
              <a:t>- 3 Test-Listen x 3 Messungen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612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4994"/>
          </a:xfrm>
        </p:spPr>
        <p:txBody>
          <a:bodyPr>
            <a:normAutofit fontScale="90000"/>
          </a:bodyPr>
          <a:lstStyle/>
          <a:p>
            <a:pPr lvl="0"/>
            <a:r>
              <a:rPr lang="de-DE" sz="3600" b="1" dirty="0" smtClean="0"/>
              <a:t>Vergleich zu theoretischer Laufzeit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sz="2400" dirty="0">
                <a:sym typeface="Wingdings"/>
              </a:rPr>
              <a:t>2_sequential.py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628650" y="1118130"/>
            <a:ext cx="5120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Theoretische Laufzeit: O(n</a:t>
            </a:r>
            <a:r>
              <a:rPr lang="de-DE" baseline="30000" dirty="0" smtClean="0"/>
              <a:t>2</a:t>
            </a:r>
            <a:r>
              <a:rPr lang="de-DE" dirty="0" smtClean="0"/>
              <a:t>)</a:t>
            </a:r>
          </a:p>
          <a:p>
            <a:r>
              <a:rPr lang="de-DE" dirty="0" smtClean="0"/>
              <a:t>Überprüfung: Darstellung Laufzeit/n</a:t>
            </a:r>
            <a:r>
              <a:rPr lang="de-DE" baseline="30000" dirty="0"/>
              <a:t>2</a:t>
            </a:r>
            <a:r>
              <a:rPr lang="de-DE" dirty="0" smtClean="0"/>
              <a:t> gibt Konstante: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2163770"/>
            <a:ext cx="8394700" cy="332490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62502" y="5806913"/>
            <a:ext cx="261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-&gt; Zeigt: O</a:t>
            </a:r>
            <a:r>
              <a:rPr lang="de-DE" dirty="0"/>
              <a:t>(n</a:t>
            </a:r>
            <a:r>
              <a:rPr lang="de-DE" baseline="30000" dirty="0"/>
              <a:t>2</a:t>
            </a:r>
            <a:r>
              <a:rPr lang="de-DE" dirty="0"/>
              <a:t>)</a:t>
            </a:r>
            <a:r>
              <a:rPr lang="de-DE" dirty="0" smtClean="0"/>
              <a:t> ist gegeben</a:t>
            </a:r>
          </a:p>
        </p:txBody>
      </p:sp>
    </p:spTree>
    <p:extLst>
      <p:ext uri="{BB962C8B-B14F-4D97-AF65-F5344CB8AC3E}">
        <p14:creationId xmlns:p14="http://schemas.microsoft.com/office/powerpoint/2010/main" val="119627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4994"/>
          </a:xfrm>
        </p:spPr>
        <p:txBody>
          <a:bodyPr>
            <a:normAutofit fontScale="90000"/>
          </a:bodyPr>
          <a:lstStyle/>
          <a:p>
            <a:pPr lvl="0"/>
            <a:r>
              <a:rPr lang="de-DE" b="1" dirty="0" smtClean="0"/>
              <a:t>Test vs. Real-Daten:</a:t>
            </a:r>
            <a:endParaRPr lang="de-DE" sz="2400" dirty="0"/>
          </a:p>
        </p:txBody>
      </p:sp>
      <p:sp>
        <p:nvSpPr>
          <p:cNvPr id="3" name="Textfeld 2"/>
          <p:cNvSpPr txBox="1"/>
          <p:nvPr/>
        </p:nvSpPr>
        <p:spPr>
          <a:xfrm>
            <a:off x="628650" y="960121"/>
            <a:ext cx="2955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Stichprobenartige Vergleiche:</a:t>
            </a:r>
            <a:endParaRPr lang="de-DE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325" y="1329453"/>
            <a:ext cx="2838264" cy="2332077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342" y="1329453"/>
            <a:ext cx="3028643" cy="2352437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326" y="3657659"/>
            <a:ext cx="2838264" cy="2260514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0692" y="3657659"/>
            <a:ext cx="2837941" cy="226139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28650" y="5918173"/>
            <a:ext cx="6694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à"/>
            </a:pPr>
            <a:r>
              <a:rPr lang="de-DE" dirty="0" smtClean="0">
                <a:sym typeface="Wingdings"/>
              </a:rPr>
              <a:t>eventuell für sequentiellen Algorithmus Realdaten etwas schneller</a:t>
            </a:r>
          </a:p>
          <a:p>
            <a:pPr marL="285750" indent="-285750">
              <a:buFont typeface="Wingdings" charset="2"/>
              <a:buChar char="à"/>
            </a:pPr>
            <a:r>
              <a:rPr lang="de-DE" dirty="0" smtClean="0">
                <a:sym typeface="Wingdings"/>
              </a:rPr>
              <a:t>Aber kein signifikanter Unterschied</a:t>
            </a:r>
          </a:p>
        </p:txBody>
      </p:sp>
    </p:spTree>
    <p:extLst>
      <p:ext uri="{BB962C8B-B14F-4D97-AF65-F5344CB8AC3E}">
        <p14:creationId xmlns:p14="http://schemas.microsoft.com/office/powerpoint/2010/main" val="119716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4994"/>
          </a:xfrm>
        </p:spPr>
        <p:txBody>
          <a:bodyPr>
            <a:normAutofit fontScale="90000"/>
          </a:bodyPr>
          <a:lstStyle/>
          <a:p>
            <a:pPr lvl="0"/>
            <a:r>
              <a:rPr lang="de-DE" b="1" dirty="0" smtClean="0"/>
              <a:t>Algorithmus </a:t>
            </a:r>
            <a:r>
              <a:rPr lang="de-DE" b="1" dirty="0" smtClean="0"/>
              <a:t>#1:</a:t>
            </a:r>
            <a:r>
              <a:rPr lang="de-DE" dirty="0" smtClean="0"/>
              <a:t> </a:t>
            </a:r>
            <a:r>
              <a:rPr lang="de-DE" sz="2400" dirty="0" smtClean="0">
                <a:sym typeface="Wingdings"/>
              </a:rPr>
              <a:t>1_pyCollHand.py </a:t>
            </a:r>
            <a:r>
              <a:rPr lang="de-DE" sz="2400" dirty="0" smtClean="0">
                <a:sym typeface="Wingdings"/>
              </a:rPr>
              <a:t>&lt;</a:t>
            </a:r>
            <a:r>
              <a:rPr lang="de-DE" sz="2400" dirty="0" err="1" smtClean="0">
                <a:sym typeface="Wingdings"/>
              </a:rPr>
              <a:t>datafile.txt</a:t>
            </a:r>
            <a:r>
              <a:rPr lang="de-DE" sz="2400" dirty="0" smtClean="0">
                <a:sym typeface="Wingdings"/>
              </a:rPr>
              <a:t>&gt;</a:t>
            </a:r>
            <a:endParaRPr lang="de-DE" sz="24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37" y="960121"/>
            <a:ext cx="7180326" cy="575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9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4994"/>
          </a:xfrm>
        </p:spPr>
        <p:txBody>
          <a:bodyPr>
            <a:normAutofit fontScale="90000"/>
          </a:bodyPr>
          <a:lstStyle/>
          <a:p>
            <a:pPr lvl="0"/>
            <a:r>
              <a:rPr lang="de-DE" b="1" dirty="0" smtClean="0"/>
              <a:t>Algorithmus </a:t>
            </a:r>
            <a:r>
              <a:rPr lang="de-DE" b="1" dirty="0" smtClean="0"/>
              <a:t>#2:</a:t>
            </a:r>
            <a:r>
              <a:rPr lang="de-DE" dirty="0" smtClean="0"/>
              <a:t> </a:t>
            </a:r>
            <a:r>
              <a:rPr lang="de-DE" sz="2400" dirty="0" smtClean="0">
                <a:sym typeface="Wingdings"/>
              </a:rPr>
              <a:t>2_sequential.py </a:t>
            </a:r>
            <a:r>
              <a:rPr lang="de-DE" sz="2400" dirty="0">
                <a:sym typeface="Wingdings"/>
              </a:rPr>
              <a:t>&lt;</a:t>
            </a:r>
            <a:r>
              <a:rPr lang="de-DE" sz="2400" dirty="0" err="1">
                <a:sym typeface="Wingdings"/>
              </a:rPr>
              <a:t>datafile.txt</a:t>
            </a:r>
            <a:r>
              <a:rPr lang="de-DE" sz="2400" dirty="0" smtClean="0">
                <a:sym typeface="Wingdings"/>
              </a:rPr>
              <a:t>&gt;</a:t>
            </a:r>
            <a:endParaRPr lang="de-DE" sz="2400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261" y="1354369"/>
            <a:ext cx="6541477" cy="256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0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4994"/>
          </a:xfrm>
        </p:spPr>
        <p:txBody>
          <a:bodyPr>
            <a:normAutofit fontScale="90000"/>
          </a:bodyPr>
          <a:lstStyle/>
          <a:p>
            <a:pPr lvl="0"/>
            <a:r>
              <a:rPr lang="de-DE" sz="3600" b="1" dirty="0" smtClean="0"/>
              <a:t>Messung der einzelnen Funktionsaufrufe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sz="2400" dirty="0">
                <a:sym typeface="Wingdings"/>
              </a:rPr>
              <a:t>1_pyCollHand.py</a:t>
            </a:r>
            <a:endParaRPr lang="de-DE" sz="2400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284217"/>
            <a:ext cx="3807883" cy="2609743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47" y="4667601"/>
            <a:ext cx="1831406" cy="1332265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139" y="4639476"/>
            <a:ext cx="2204861" cy="1376469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2690" y="4075001"/>
            <a:ext cx="3983577" cy="2472264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4572000" y="5126467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ym typeface="Wingdings"/>
              </a:rPr>
              <a:t></a:t>
            </a:r>
            <a:endParaRPr lang="de-DE" dirty="0"/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2690" y="1590516"/>
            <a:ext cx="3694616" cy="1653985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4922700" y="1221184"/>
            <a:ext cx="35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Idee: Nachimplementierte Funktion: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474271" y="240442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ym typeface="Wingdings"/>
              </a:rPr>
              <a:t>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4982690" y="3244501"/>
            <a:ext cx="288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Durch Aufruf </a:t>
            </a:r>
            <a:r>
              <a:rPr lang="de-DE" dirty="0" err="1" smtClean="0"/>
              <a:t>hash</a:t>
            </a:r>
            <a:r>
              <a:rPr lang="de-DE" dirty="0" smtClean="0"/>
              <a:t>() ersetzen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58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4994"/>
          </a:xfrm>
        </p:spPr>
        <p:txBody>
          <a:bodyPr>
            <a:normAutofit fontScale="90000"/>
          </a:bodyPr>
          <a:lstStyle/>
          <a:p>
            <a:pPr lvl="0"/>
            <a:r>
              <a:rPr lang="de-DE" sz="3600" b="1" dirty="0" smtClean="0"/>
              <a:t>Messung der einzelnen Funktionsaufrufe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sz="2400" dirty="0" smtClean="0">
                <a:sym typeface="Wingdings"/>
              </a:rPr>
              <a:t>1_pyCollHand.py</a:t>
            </a:r>
            <a:endParaRPr lang="de-DE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628650" y="1383895"/>
            <a:ext cx="4935967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ym typeface="Wingdings"/>
              </a:rPr>
              <a:t>Verbesserung durch Ersetzen der hash-Funktion:</a:t>
            </a:r>
          </a:p>
          <a:p>
            <a:endParaRPr lang="de-DE" dirty="0">
              <a:sym typeface="Wingdings"/>
            </a:endParaRPr>
          </a:p>
          <a:p>
            <a:r>
              <a:rPr lang="de-DE" sz="1100" dirty="0">
                <a:sym typeface="Wingdings"/>
              </a:rPr>
              <a:t> </a:t>
            </a:r>
            <a:r>
              <a:rPr lang="de-DE" sz="1100" dirty="0" smtClean="0">
                <a:sym typeface="Wingdings"/>
              </a:rPr>
              <a:t>           benötigte Zeit für 10000 Datensätze mit 0.3 als Duplikat-Faktor in Sekunden </a:t>
            </a:r>
            <a:endParaRPr lang="de-DE" sz="1100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422" y="2199503"/>
            <a:ext cx="6649156" cy="372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4994"/>
          </a:xfrm>
        </p:spPr>
        <p:txBody>
          <a:bodyPr>
            <a:normAutofit fontScale="90000"/>
          </a:bodyPr>
          <a:lstStyle/>
          <a:p>
            <a:pPr lvl="0"/>
            <a:r>
              <a:rPr lang="de-DE" sz="3600" b="1" dirty="0" smtClean="0"/>
              <a:t>Messung der einzelnen Funktionsaufrufe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sz="2400" dirty="0" smtClean="0">
                <a:sym typeface="Wingdings"/>
              </a:rPr>
              <a:t>2</a:t>
            </a:r>
            <a:r>
              <a:rPr lang="de-DE" sz="2400" dirty="0" smtClean="0">
                <a:sym typeface="Wingdings"/>
              </a:rPr>
              <a:t>_sequential.py</a:t>
            </a:r>
            <a:endParaRPr lang="de-DE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628650" y="1383895"/>
            <a:ext cx="819743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ym typeface="Wingdings"/>
              </a:rPr>
              <a:t>Zusammensetzung: Vergleiche, und Iterieren einer Variable, Einfügen in Liste.</a:t>
            </a:r>
          </a:p>
          <a:p>
            <a:endParaRPr lang="de-DE" dirty="0" smtClean="0">
              <a:sym typeface="Wingdings"/>
            </a:endParaRPr>
          </a:p>
          <a:p>
            <a:endParaRPr lang="de-DE" dirty="0" smtClean="0">
              <a:sym typeface="Wingdings"/>
            </a:endParaRPr>
          </a:p>
          <a:p>
            <a:endParaRPr lang="de-DE" dirty="0" smtClean="0">
              <a:sym typeface="Wingdings"/>
            </a:endParaRPr>
          </a:p>
          <a:p>
            <a:endParaRPr lang="de-DE" dirty="0">
              <a:sym typeface="Wingdings"/>
            </a:endParaRPr>
          </a:p>
          <a:p>
            <a:endParaRPr lang="de-DE" dirty="0" smtClean="0">
              <a:sym typeface="Wingdings"/>
            </a:endParaRPr>
          </a:p>
          <a:p>
            <a:endParaRPr lang="de-DE" dirty="0">
              <a:sym typeface="Wingdings"/>
            </a:endParaRPr>
          </a:p>
          <a:p>
            <a:endParaRPr lang="de-DE" dirty="0" smtClean="0">
              <a:sym typeface="Wingdings"/>
            </a:endParaRPr>
          </a:p>
          <a:p>
            <a:endParaRPr lang="de-DE" dirty="0">
              <a:sym typeface="Wingdings"/>
            </a:endParaRPr>
          </a:p>
          <a:p>
            <a:endParaRPr lang="de-DE" dirty="0" smtClean="0">
              <a:sym typeface="Wingdings"/>
            </a:endParaRPr>
          </a:p>
          <a:p>
            <a:r>
              <a:rPr lang="de-DE" dirty="0" smtClean="0">
                <a:sym typeface="Wingdings"/>
              </a:rPr>
              <a:t>Idee: Analog zu Verbesserung in Algorithmus 1 Standard-Iteration über alle Elemente </a:t>
            </a:r>
          </a:p>
          <a:p>
            <a:r>
              <a:rPr lang="de-DE" dirty="0" smtClean="0">
                <a:sym typeface="Wingdings"/>
              </a:rPr>
              <a:t>der Liste durch „in“-Operator ersetzen.</a:t>
            </a:r>
          </a:p>
          <a:p>
            <a:endParaRPr lang="de-DE" dirty="0" smtClean="0">
              <a:sym typeface="Wingdings"/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018" y="1811929"/>
            <a:ext cx="3435350" cy="2179326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117" y="4838429"/>
            <a:ext cx="2283883" cy="150723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334934" y="54073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ym typeface="Wingdings"/>
              </a:rPr>
              <a:t>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1366" y="5077214"/>
            <a:ext cx="2248679" cy="113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4994"/>
          </a:xfrm>
        </p:spPr>
        <p:txBody>
          <a:bodyPr>
            <a:normAutofit fontScale="90000"/>
          </a:bodyPr>
          <a:lstStyle/>
          <a:p>
            <a:pPr lvl="0"/>
            <a:r>
              <a:rPr lang="de-DE" sz="3600" b="1" dirty="0" smtClean="0"/>
              <a:t>Messung der einzelnen Funktionsaufrufe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sz="2400" dirty="0">
                <a:sym typeface="Wingdings"/>
              </a:rPr>
              <a:t>2_sequential.py</a:t>
            </a:r>
            <a:endParaRPr lang="de-DE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628650" y="1383895"/>
            <a:ext cx="5737468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ym typeface="Wingdings"/>
              </a:rPr>
              <a:t>Verbesserung Nutzen des “in“-Operators:</a:t>
            </a:r>
          </a:p>
          <a:p>
            <a:endParaRPr lang="de-DE" dirty="0">
              <a:sym typeface="Wingdings"/>
            </a:endParaRPr>
          </a:p>
          <a:p>
            <a:r>
              <a:rPr lang="de-DE" sz="1100" dirty="0" smtClean="0">
                <a:sym typeface="Wingdings"/>
              </a:rPr>
              <a:t>	         benötigte Zeit für 10000 Datensätze mit 0.3 als Duplikat-Faktor in Sekunden:</a:t>
            </a:r>
            <a:endParaRPr lang="de-DE" sz="1100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732" y="2199503"/>
            <a:ext cx="4944535" cy="3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4994"/>
          </a:xfrm>
        </p:spPr>
        <p:txBody>
          <a:bodyPr>
            <a:normAutofit fontScale="90000"/>
          </a:bodyPr>
          <a:lstStyle/>
          <a:p>
            <a:pPr lvl="0"/>
            <a:r>
              <a:rPr lang="de-DE" sz="3600" b="1" dirty="0" smtClean="0"/>
              <a:t>Laufzeitmessung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sz="2400" dirty="0" smtClean="0">
                <a:sym typeface="Wingdings"/>
              </a:rPr>
              <a:t>1_pyCollHand.py</a:t>
            </a:r>
            <a:endParaRPr lang="de-DE" sz="2400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2470"/>
            <a:ext cx="9144000" cy="375826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28650" y="1118130"/>
            <a:ext cx="2918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- 5000er Schritte</a:t>
            </a:r>
          </a:p>
          <a:p>
            <a:r>
              <a:rPr lang="de-DE" dirty="0" smtClean="0"/>
              <a:t>- 3 Test-Listen x 3 Messungen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977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69250" cy="594994"/>
          </a:xfrm>
        </p:spPr>
        <p:txBody>
          <a:bodyPr>
            <a:normAutofit fontScale="90000"/>
          </a:bodyPr>
          <a:lstStyle/>
          <a:p>
            <a:pPr lvl="0"/>
            <a:r>
              <a:rPr lang="de-DE" sz="3600" b="1" dirty="0" smtClean="0"/>
              <a:t>Vergleich zu </a:t>
            </a:r>
            <a:r>
              <a:rPr lang="de-DE" sz="3600" b="1" smtClean="0"/>
              <a:t>theoretischer Laufzeit</a:t>
            </a:r>
            <a:r>
              <a:rPr lang="de-DE" b="1" smtClean="0"/>
              <a:t>:</a:t>
            </a:r>
            <a:r>
              <a:rPr lang="de-DE"/>
              <a:t> </a:t>
            </a:r>
            <a:r>
              <a:rPr lang="de-DE" sz="2400" smtClean="0">
                <a:sym typeface="Wingdings"/>
              </a:rPr>
              <a:t>1_pyCollHand.py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628650" y="1118130"/>
            <a:ext cx="5041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Theoretische Laufzeit: O(</a:t>
            </a:r>
            <a:r>
              <a:rPr lang="de-DE" dirty="0" err="1" smtClean="0"/>
              <a:t>n</a:t>
            </a:r>
            <a:r>
              <a:rPr lang="de-DE" dirty="0" smtClean="0"/>
              <a:t>)</a:t>
            </a:r>
          </a:p>
          <a:p>
            <a:r>
              <a:rPr lang="de-DE" dirty="0" smtClean="0"/>
              <a:t>Überprüfung: Darstellung Laufzeit/</a:t>
            </a:r>
            <a:r>
              <a:rPr lang="de-DE" dirty="0" err="1" smtClean="0"/>
              <a:t>n</a:t>
            </a:r>
            <a:r>
              <a:rPr lang="de-DE" dirty="0" smtClean="0"/>
              <a:t> gibt Konstante: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35" y="1922470"/>
            <a:ext cx="8731624" cy="372643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62502" y="5806913"/>
            <a:ext cx="829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-&gt; Sieht wahrscheinlich aus. Ggf. Messbereich erhöhen/ mehr Messungen durchführen</a:t>
            </a:r>
          </a:p>
        </p:txBody>
      </p:sp>
    </p:spTree>
    <p:extLst>
      <p:ext uri="{BB962C8B-B14F-4D97-AF65-F5344CB8AC3E}">
        <p14:creationId xmlns:p14="http://schemas.microsoft.com/office/powerpoint/2010/main" val="99844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228</Words>
  <Application>Microsoft Macintosh PowerPoint</Application>
  <PresentationFormat>Bildschirmpräsentation (4:3)</PresentationFormat>
  <Paragraphs>60</Paragraphs>
  <Slides>12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Wingdings</vt:lpstr>
      <vt:lpstr>Arial</vt:lpstr>
      <vt:lpstr>Office-Design</vt:lpstr>
      <vt:lpstr>Projekt-Aufgabe</vt:lpstr>
      <vt:lpstr>Algorithmus #1: 1_pyCollHand.py &lt;datafile.txt&gt;</vt:lpstr>
      <vt:lpstr>Algorithmus #2: 2_sequential.py &lt;datafile.txt&gt;</vt:lpstr>
      <vt:lpstr>Messung der einzelnen Funktionsaufrufe: 1_pyCollHand.py</vt:lpstr>
      <vt:lpstr>Messung der einzelnen Funktionsaufrufe: 1_pyCollHand.py</vt:lpstr>
      <vt:lpstr>Messung der einzelnen Funktionsaufrufe: 2_sequential.py</vt:lpstr>
      <vt:lpstr>Messung der einzelnen Funktionsaufrufe: 2_sequential.py</vt:lpstr>
      <vt:lpstr>Laufzeitmessung: 1_pyCollHand.py</vt:lpstr>
      <vt:lpstr>Vergleich zu theoretischer Laufzeit: 1_pyCollHand.py</vt:lpstr>
      <vt:lpstr>Laufzeitmessung: 2_sequential.py</vt:lpstr>
      <vt:lpstr>Vergleich zu theoretischer Laufzeit: 2_sequential.py</vt:lpstr>
      <vt:lpstr>Test vs. Real-Daten: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Projekt-Aufgabe</dc:title>
  <dc:creator>Raphael Drechsler</dc:creator>
  <cp:lastModifiedBy>Raphael Drechsler</cp:lastModifiedBy>
  <cp:revision>76</cp:revision>
  <cp:lastPrinted>2017-12-14T20:27:20Z</cp:lastPrinted>
  <dcterms:created xsi:type="dcterms:W3CDTF">2017-11-01T11:17:14Z</dcterms:created>
  <dcterms:modified xsi:type="dcterms:W3CDTF">2017-12-14T20:28:08Z</dcterms:modified>
</cp:coreProperties>
</file>