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1" r:id="rId7"/>
    <p:sldId id="264" r:id="rId8"/>
    <p:sldId id="263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0F53B-5FFE-4D6D-BA8E-B723411D2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1896D5-F3BF-4EE3-A2AD-A704F6AC7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763D7F-ADE4-48BE-82B6-39F7BF79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3E4C-8F5B-43E7-92E9-F6ADED2CFDC2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63758-E905-4D0A-B79F-59326E34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298E28-FAC8-4E0A-83BF-19D19E0B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7A95-E25E-4347-B505-61FB584E5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40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FAE20-01D9-46D1-87B7-8B04E61A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2E906-8CCA-428E-908D-34F42B12D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DE587-DD0A-4C11-BC0D-C7F1A548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3E4C-8F5B-43E7-92E9-F6ADED2CFDC2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EAAF9F-B726-4E06-95CE-3D7C377F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08A7DC-953C-4FC8-94A5-2790C613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7A95-E25E-4347-B505-61FB584E5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58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EC7E6C-2DAA-4280-AF3D-97950E5C4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DE19C2-3E90-454B-9FC7-C18B85FDE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926C52-53ED-41AC-A94F-D65EF86B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3E4C-8F5B-43E7-92E9-F6ADED2CFDC2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86E5EF-738D-4694-84B0-99A4CD23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5CE38-2FF3-43C8-B1A3-ACD948BB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7A95-E25E-4347-B505-61FB584E5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07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35FA9-A187-4624-BA05-B8B46942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FB1D98-C230-494F-9CBD-048CB315B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7AB655-9E22-4FC6-8053-27E21CEA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3E4C-8F5B-43E7-92E9-F6ADED2CFDC2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63F477-8AC8-4002-BD1A-64AF634B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C0837-36A8-4EB0-9A5B-7706DEFF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7A95-E25E-4347-B505-61FB584E5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AB629-0109-48A5-ABFA-139E3239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1E0FF8-4282-4489-BAF0-37209BA7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1D507-0456-4AE2-9E01-4A2D503A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3E4C-8F5B-43E7-92E9-F6ADED2CFDC2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5B0207-4C23-41CF-9433-D400B106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E57CF2-83CB-4D6F-A7DE-C0204FB5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7A95-E25E-4347-B505-61FB584E5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80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42BEB-B752-4DF4-AAF3-FA68BB57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0A5DA7-B9DE-44A6-839F-F3B329458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21088-CDD4-46FA-A3F2-8DD52803C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85343A-2ABA-4566-9943-F6D00E60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3E4C-8F5B-43E7-92E9-F6ADED2CFDC2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B2E300-0352-451D-9362-9D7BA358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6867F-635E-4CBD-A955-10C35492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7A95-E25E-4347-B505-61FB584E5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01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14EBB-72F7-4BF4-8481-FD314175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256532-672E-4EF8-B46C-58234257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CE75E2-2F32-4249-B92D-AE636B360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DEF96A-0FB8-4644-9655-F1489C71D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F5EA5C-547F-4A9C-A3DF-434F7D194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0A8CB4-99B3-4267-994E-CD76014C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3E4C-8F5B-43E7-92E9-F6ADED2CFDC2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41310E-3D13-484E-98A3-D0F68C3A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0F9EE3-2600-425A-8306-905FF49D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7A95-E25E-4347-B505-61FB584E5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79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9C465-6F87-4611-A71E-DE11670C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E389EE-06ED-4BFC-8517-6022D139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3E4C-8F5B-43E7-92E9-F6ADED2CFDC2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99C6D4-43A0-4F46-B7F3-84B68A0B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D2BFEB-EC86-432D-BDBF-3C1B3C43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7A95-E25E-4347-B505-61FB584E5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25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F84CFD-4F37-49EE-8E39-3E57A88A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3E4C-8F5B-43E7-92E9-F6ADED2CFDC2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796382-6CE3-4FD3-A5D8-124A9D2E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512B6C-5174-4019-8290-0392490A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7A95-E25E-4347-B505-61FB584E5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42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414DE-F397-4D57-BB31-4C008526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9787D-1023-40DD-835D-0DF3D8BD7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B82E98-DA82-4F54-B79E-E00C3E5A7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80BF47-0379-4971-8CB7-25525912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3E4C-8F5B-43E7-92E9-F6ADED2CFDC2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479F24-FCCE-4EF7-B78F-00767F3A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D36212-78E8-4CE3-AAC4-15D35C84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7A95-E25E-4347-B505-61FB584E5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83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90920-6FA6-4B4F-AE2D-9E082099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9E2457-3CF1-415F-BBA7-19AD6703A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041B68-279E-49CD-AEC6-493D6F897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329ABB-286A-486A-BA0D-E178D737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3E4C-8F5B-43E7-92E9-F6ADED2CFDC2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6FBDAC-7699-4B98-B7EE-395C0ED5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B9BF91-3276-43ED-84B4-FC680359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7A95-E25E-4347-B505-61FB584E5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11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8AD6A6-738C-42CC-ADB6-0F449B69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DA5444-CBCE-46E6-9CED-F623D3806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1E36D1-5CDA-4EE8-833A-55A792B5F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E3E4C-8F5B-43E7-92E9-F6ADED2CFDC2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129153-68F7-4B31-ADB6-149102554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16E41B-1D6B-4AF3-876C-0F1C5AC34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7A95-E25E-4347-B505-61FB584E5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12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C8253-93E5-4F03-9D74-6AE35EDCC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0B4957-771B-424C-98C9-D1132150D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D3C120-8837-42B9-AC63-2D9AD195E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6A5F121-152A-4942-B603-31FBE9F5C68E}"/>
              </a:ext>
            </a:extLst>
          </p:cNvPr>
          <p:cNvSpPr txBox="1"/>
          <p:nvPr/>
        </p:nvSpPr>
        <p:spPr>
          <a:xfrm>
            <a:off x="422244" y="2332632"/>
            <a:ext cx="268447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Object</a:t>
            </a:r>
            <a:r>
              <a:rPr lang="de-DE" dirty="0"/>
              <a:t> Pointer (Platzhalter) der </a:t>
            </a:r>
            <a:r>
              <a:rPr lang="de-DE" dirty="0" err="1"/>
              <a:t>SoftkeyMask</a:t>
            </a:r>
            <a:r>
              <a:rPr lang="de-DE" dirty="0"/>
              <a:t> löschen</a:t>
            </a:r>
          </a:p>
        </p:txBody>
      </p:sp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DD2E340F-4C93-4A11-883A-FD9815E42EE6}"/>
              </a:ext>
            </a:extLst>
          </p:cNvPr>
          <p:cNvSpPr/>
          <p:nvPr/>
        </p:nvSpPr>
        <p:spPr>
          <a:xfrm>
            <a:off x="3288483" y="2058186"/>
            <a:ext cx="234892" cy="1451777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55C7237-E272-406C-BD2E-98219DCAEF58}"/>
              </a:ext>
            </a:extLst>
          </p:cNvPr>
          <p:cNvSpPr txBox="1"/>
          <p:nvPr/>
        </p:nvSpPr>
        <p:spPr>
          <a:xfrm>
            <a:off x="7608815" y="1677798"/>
            <a:ext cx="1736521" cy="715089"/>
          </a:xfrm>
          <a:prstGeom prst="wedgeRoundRectCallout">
            <a:avLst>
              <a:gd name="adj1" fmla="val 84482"/>
              <a:gd name="adj2" fmla="val -489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Rechts klick auf </a:t>
            </a:r>
            <a:r>
              <a:rPr lang="de-DE" dirty="0" err="1"/>
              <a:t>ObjectPointer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C207A4D-4C93-4548-8A00-965328F0E2D0}"/>
              </a:ext>
            </a:extLst>
          </p:cNvPr>
          <p:cNvSpPr txBox="1"/>
          <p:nvPr/>
        </p:nvSpPr>
        <p:spPr>
          <a:xfrm>
            <a:off x="7944373" y="3067729"/>
            <a:ext cx="1577131" cy="408623"/>
          </a:xfrm>
          <a:prstGeom prst="wedgeRoundRectCallout">
            <a:avLst>
              <a:gd name="adj1" fmla="val 96720"/>
              <a:gd name="adj2" fmla="val -19617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Löschen</a:t>
            </a:r>
          </a:p>
        </p:txBody>
      </p:sp>
    </p:spTree>
    <p:extLst>
      <p:ext uri="{BB962C8B-B14F-4D97-AF65-F5344CB8AC3E}">
        <p14:creationId xmlns:p14="http://schemas.microsoft.com/office/powerpoint/2010/main" val="149172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3A99E-D366-4499-BC22-5C8B6BA6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57F44-75CF-45F8-8C1E-912A60A76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18FE489-6AB1-4BE2-B875-2FF35980A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96D0326-CA04-4C2A-AF14-E71113FC4162}"/>
              </a:ext>
            </a:extLst>
          </p:cNvPr>
          <p:cNvSpPr txBox="1"/>
          <p:nvPr/>
        </p:nvSpPr>
        <p:spPr>
          <a:xfrm>
            <a:off x="9311780" y="3363984"/>
            <a:ext cx="2617366" cy="715089"/>
          </a:xfrm>
          <a:prstGeom prst="wedgeRoundRectCallout">
            <a:avLst>
              <a:gd name="adj1" fmla="val -22522"/>
              <a:gd name="adj2" fmla="val 13180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Rechtsklick auf „Button“ </a:t>
            </a:r>
          </a:p>
          <a:p>
            <a:r>
              <a:rPr lang="de-DE" dirty="0"/>
              <a:t>-&gt; </a:t>
            </a:r>
            <a:r>
              <a:rPr lang="de-DE" dirty="0" err="1"/>
              <a:t>AddEvent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11AE091-3689-49A5-B6D3-F30A6D73C6A1}"/>
              </a:ext>
            </a:extLst>
          </p:cNvPr>
          <p:cNvSpPr txBox="1"/>
          <p:nvPr/>
        </p:nvSpPr>
        <p:spPr>
          <a:xfrm>
            <a:off x="4320330" y="4001294"/>
            <a:ext cx="3531765" cy="715089"/>
          </a:xfrm>
          <a:prstGeom prst="wedgeRoundRectCallout">
            <a:avLst>
              <a:gd name="adj1" fmla="val -12757"/>
              <a:gd name="adj2" fmla="val -11347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OnChangeChildPostion</a:t>
            </a:r>
            <a:r>
              <a:rPr lang="de-DE" dirty="0"/>
              <a:t> auswählen (</a:t>
            </a:r>
            <a:r>
              <a:rPr lang="de-DE" dirty="0" err="1"/>
              <a:t>Object</a:t>
            </a:r>
            <a:r>
              <a:rPr lang="de-DE" dirty="0"/>
              <a:t> verschieben)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0072AEB-B6D7-40B7-ABCB-AEA8EF58C30B}"/>
              </a:ext>
            </a:extLst>
          </p:cNvPr>
          <p:cNvSpPr txBox="1"/>
          <p:nvPr/>
        </p:nvSpPr>
        <p:spPr>
          <a:xfrm>
            <a:off x="2936146" y="0"/>
            <a:ext cx="6300132" cy="2697837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Abhängigkeit </a:t>
            </a:r>
          </a:p>
          <a:p>
            <a:pPr algn="ctr"/>
            <a:r>
              <a:rPr lang="de-DE" dirty="0"/>
              <a:t>den Button „Links und Rechts“ zuweisen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46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85D72-BB29-4F27-A98D-A2E6FFBB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C5B5BD-3FC1-459E-BED9-BAA83B7AB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B5C5DE-D65C-4347-B5A8-B015225B0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6D72356-46ED-4A6A-99C6-109A73BAEE30}"/>
              </a:ext>
            </a:extLst>
          </p:cNvPr>
          <p:cNvSpPr txBox="1"/>
          <p:nvPr/>
        </p:nvSpPr>
        <p:spPr>
          <a:xfrm>
            <a:off x="8350192" y="3796982"/>
            <a:ext cx="2362549" cy="408623"/>
          </a:xfrm>
          <a:prstGeom prst="wedgeRoundRectCallout">
            <a:avLst>
              <a:gd name="adj1" fmla="val 39753"/>
              <a:gd name="adj2" fmla="val 2422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Doppelklick auf </a:t>
            </a:r>
            <a:r>
              <a:rPr lang="de-DE" dirty="0" err="1"/>
              <a:t>Macro</a:t>
            </a:r>
            <a:r>
              <a:rPr lang="de-DE" dirty="0"/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01995A6-6063-423E-A594-4984666C982B}"/>
              </a:ext>
            </a:extLst>
          </p:cNvPr>
          <p:cNvSpPr txBox="1"/>
          <p:nvPr/>
        </p:nvSpPr>
        <p:spPr>
          <a:xfrm>
            <a:off x="3514987" y="3587305"/>
            <a:ext cx="3749879" cy="715089"/>
          </a:xfrm>
          <a:prstGeom prst="wedgeRoundRectCallout">
            <a:avLst>
              <a:gd name="adj1" fmla="val -2712"/>
              <a:gd name="adj2" fmla="val -12872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Kommando „</a:t>
            </a:r>
            <a:r>
              <a:rPr lang="de-DE" dirty="0" err="1"/>
              <a:t>OnChangeChildPostion</a:t>
            </a:r>
            <a:r>
              <a:rPr lang="de-DE" dirty="0"/>
              <a:t>“ (</a:t>
            </a:r>
            <a:r>
              <a:rPr lang="de-DE" dirty="0" err="1"/>
              <a:t>Object</a:t>
            </a:r>
            <a:r>
              <a:rPr lang="de-DE" dirty="0"/>
              <a:t> verschieben) auswählen</a:t>
            </a:r>
          </a:p>
        </p:txBody>
      </p:sp>
    </p:spTree>
    <p:extLst>
      <p:ext uri="{BB962C8B-B14F-4D97-AF65-F5344CB8AC3E}">
        <p14:creationId xmlns:p14="http://schemas.microsoft.com/office/powerpoint/2010/main" val="194901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5FA5C-4C16-4B1F-8399-8582C8AA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A0782-CEC6-4490-99FE-16C9C7B5D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8DC726-0F8B-43B9-9F5E-26F9B05E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05DE8DB-1EB8-40C3-BE0F-A6FD4ED5E33C}"/>
              </a:ext>
            </a:extLst>
          </p:cNvPr>
          <p:cNvSpPr txBox="1"/>
          <p:nvPr/>
        </p:nvSpPr>
        <p:spPr>
          <a:xfrm>
            <a:off x="1728132" y="2055813"/>
            <a:ext cx="2944536" cy="1021556"/>
          </a:xfrm>
          <a:prstGeom prst="wedgeRoundRectCallout">
            <a:avLst>
              <a:gd name="adj1" fmla="val 95691"/>
              <a:gd name="adj2" fmla="val 8631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Maske (Seite) auswählen auf der sich der Container befindet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B18CAF9-1F33-4485-A5E9-2DAD0312836A}"/>
              </a:ext>
            </a:extLst>
          </p:cNvPr>
          <p:cNvSpPr txBox="1"/>
          <p:nvPr/>
        </p:nvSpPr>
        <p:spPr>
          <a:xfrm>
            <a:off x="6283354" y="2873057"/>
            <a:ext cx="3028426" cy="408623"/>
          </a:xfrm>
          <a:prstGeom prst="wedgeRoundRectCallout">
            <a:avLst>
              <a:gd name="adj1" fmla="val -34683"/>
              <a:gd name="adj2" fmla="val 12614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Den Container auswählen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A7B1BED-665C-4B50-9F1F-81992BA98160}"/>
              </a:ext>
            </a:extLst>
          </p:cNvPr>
          <p:cNvSpPr txBox="1"/>
          <p:nvPr/>
        </p:nvSpPr>
        <p:spPr>
          <a:xfrm>
            <a:off x="3573710" y="4303552"/>
            <a:ext cx="4437776" cy="715089"/>
          </a:xfrm>
          <a:prstGeom prst="wedgeRoundRectCallout">
            <a:avLst>
              <a:gd name="adj1" fmla="val -2118"/>
              <a:gd name="adj2" fmla="val -11699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Neue Position in der X- und Y-Achse angeben.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17789A-E6BB-40FC-AC0B-C3413FB99145}"/>
              </a:ext>
            </a:extLst>
          </p:cNvPr>
          <p:cNvSpPr txBox="1"/>
          <p:nvPr/>
        </p:nvSpPr>
        <p:spPr>
          <a:xfrm>
            <a:off x="-260059" y="2239752"/>
            <a:ext cx="26005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4ADD700-6A50-4EF4-A1AC-F5E364BAFA28}"/>
              </a:ext>
            </a:extLst>
          </p:cNvPr>
          <p:cNvCxnSpPr>
            <a:cxnSpLocks/>
          </p:cNvCxnSpPr>
          <p:nvPr/>
        </p:nvCxnSpPr>
        <p:spPr>
          <a:xfrm>
            <a:off x="-251670" y="989900"/>
            <a:ext cx="0" cy="2869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CAA7156-9BC7-483C-9D00-CED16288550A}"/>
              </a:ext>
            </a:extLst>
          </p:cNvPr>
          <p:cNvCxnSpPr/>
          <p:nvPr/>
        </p:nvCxnSpPr>
        <p:spPr>
          <a:xfrm>
            <a:off x="276836" y="4169328"/>
            <a:ext cx="29025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7DDBE7E-CD0E-419E-B7D3-5EF180671165}"/>
              </a:ext>
            </a:extLst>
          </p:cNvPr>
          <p:cNvSpPr txBox="1"/>
          <p:nvPr/>
        </p:nvSpPr>
        <p:spPr>
          <a:xfrm>
            <a:off x="1423239" y="4001294"/>
            <a:ext cx="3048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280942D-C450-425F-ABD5-D226326E0DD4}"/>
              </a:ext>
            </a:extLst>
          </p:cNvPr>
          <p:cNvSpPr txBox="1"/>
          <p:nvPr/>
        </p:nvSpPr>
        <p:spPr>
          <a:xfrm>
            <a:off x="3359791" y="119909"/>
            <a:ext cx="3082954" cy="1687890"/>
          </a:xfrm>
          <a:prstGeom prst="wedgeEllipseCallout">
            <a:avLst>
              <a:gd name="adj1" fmla="val -151446"/>
              <a:gd name="adj2" fmla="val 57033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Position des Container ausgehend von der Ecke links oben</a:t>
            </a:r>
          </a:p>
        </p:txBody>
      </p:sp>
    </p:spTree>
    <p:extLst>
      <p:ext uri="{BB962C8B-B14F-4D97-AF65-F5344CB8AC3E}">
        <p14:creationId xmlns:p14="http://schemas.microsoft.com/office/powerpoint/2010/main" val="335595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C3F80-A949-41C3-B575-370A8F32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FDA3E0-AAF7-40EC-B60E-94099DC8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1D6488-72F4-46F0-97C5-641CBA8EE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DDE50D1-5881-49BA-94BB-ECF2DABA6C9A}"/>
              </a:ext>
            </a:extLst>
          </p:cNvPr>
          <p:cNvSpPr txBox="1"/>
          <p:nvPr/>
        </p:nvSpPr>
        <p:spPr>
          <a:xfrm>
            <a:off x="2877424" y="337861"/>
            <a:ext cx="3858936" cy="2077403"/>
          </a:xfrm>
          <a:prstGeom prst="wedgeEllipseCallout">
            <a:avLst>
              <a:gd name="adj1" fmla="val -68224"/>
              <a:gd name="adj2" fmla="val -4168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Vor dem aufspielen mit „</a:t>
            </a:r>
            <a:r>
              <a:rPr lang="de-DE" dirty="0" err="1"/>
              <a:t>Eclipse</a:t>
            </a:r>
            <a:r>
              <a:rPr lang="de-DE" dirty="0"/>
              <a:t>“</a:t>
            </a:r>
          </a:p>
          <a:p>
            <a:pPr algn="ctr"/>
            <a:r>
              <a:rPr lang="de-DE" dirty="0"/>
              <a:t>Änderungen überspielen/speichern</a:t>
            </a:r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960063F-4991-4A26-A156-DEBD1B51C1CE}"/>
              </a:ext>
            </a:extLst>
          </p:cNvPr>
          <p:cNvSpPr txBox="1"/>
          <p:nvPr/>
        </p:nvSpPr>
        <p:spPr>
          <a:xfrm rot="18861100">
            <a:off x="9358342" y="-229645"/>
            <a:ext cx="3087149" cy="29346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3600" b="1" dirty="0"/>
              <a:t>ENDE</a:t>
            </a:r>
          </a:p>
          <a:p>
            <a:pPr algn="ctr"/>
            <a:r>
              <a:rPr lang="de-DE" dirty="0"/>
              <a:t>überspielen der Neuerungen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582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ECF24-A39E-4A19-8ABC-51B13A60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EE6B7D-5ADB-4716-B057-1B8125A1D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E27480-6A2D-4477-A978-BD935D71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DCE8F78-B10C-4FED-8AB5-A1F44EA06016}"/>
              </a:ext>
            </a:extLst>
          </p:cNvPr>
          <p:cNvSpPr txBox="1"/>
          <p:nvPr/>
        </p:nvSpPr>
        <p:spPr>
          <a:xfrm>
            <a:off x="117446" y="2265028"/>
            <a:ext cx="281870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Mit der Taste „SK“ neue </a:t>
            </a:r>
            <a:r>
              <a:rPr lang="de-DE" dirty="0" err="1"/>
              <a:t>Softkeys</a:t>
            </a:r>
            <a:r>
              <a:rPr lang="de-DE" dirty="0"/>
              <a:t> auf den nun freien Flächen anlegen</a:t>
            </a: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44BD889A-8022-48DA-B308-BE386D944E96}"/>
              </a:ext>
            </a:extLst>
          </p:cNvPr>
          <p:cNvSpPr/>
          <p:nvPr/>
        </p:nvSpPr>
        <p:spPr>
          <a:xfrm>
            <a:off x="3129094" y="2055813"/>
            <a:ext cx="444615" cy="147595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712AB26-C629-4EEA-BE10-FDCE3E380FBC}"/>
              </a:ext>
            </a:extLst>
          </p:cNvPr>
          <p:cNvSpPr txBox="1"/>
          <p:nvPr/>
        </p:nvSpPr>
        <p:spPr>
          <a:xfrm>
            <a:off x="4790114" y="2139508"/>
            <a:ext cx="3464653" cy="1021556"/>
          </a:xfrm>
          <a:prstGeom prst="wedgeRoundRectCallout">
            <a:avLst>
              <a:gd name="adj1" fmla="val -77492"/>
              <a:gd name="adj2" fmla="val -3029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Durch Doppelklick auf den </a:t>
            </a:r>
            <a:r>
              <a:rPr lang="de-DE" dirty="0" err="1"/>
              <a:t>Softkey</a:t>
            </a:r>
            <a:r>
              <a:rPr lang="de-DE" dirty="0"/>
              <a:t>, kann man ihn bearbeiten.</a:t>
            </a:r>
          </a:p>
          <a:p>
            <a:endParaRPr lang="de-DE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DE22691-9FD6-42B9-982D-055ABE02EF4C}"/>
              </a:ext>
            </a:extLst>
          </p:cNvPr>
          <p:cNvCxnSpPr/>
          <p:nvPr/>
        </p:nvCxnSpPr>
        <p:spPr>
          <a:xfrm flipV="1">
            <a:off x="2592198" y="637563"/>
            <a:ext cx="662730" cy="1744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2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ED966-2128-4CD7-B363-DB952941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BDE896-1FAA-44B8-99EB-9502C94B9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333E286-22B2-485C-915E-67D2EB97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CC573EE-5562-4CCA-B26D-DDF931402D65}"/>
              </a:ext>
            </a:extLst>
          </p:cNvPr>
          <p:cNvSpPr txBox="1"/>
          <p:nvPr/>
        </p:nvSpPr>
        <p:spPr>
          <a:xfrm>
            <a:off x="838200" y="1179294"/>
            <a:ext cx="4118994" cy="646331"/>
          </a:xfrm>
          <a:prstGeom prst="wedgeRectCallout">
            <a:avLst>
              <a:gd name="adj1" fmla="val -19000"/>
              <a:gd name="adj2" fmla="val -14127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Textfeld anlegen (Output String) und </a:t>
            </a:r>
            <a:r>
              <a:rPr lang="de-DE" dirty="0" err="1"/>
              <a:t>Softkey</a:t>
            </a:r>
            <a:r>
              <a:rPr lang="de-DE" dirty="0"/>
              <a:t> beschriften.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CD60262-2114-46A6-A656-0B7AF368AB90}"/>
              </a:ext>
            </a:extLst>
          </p:cNvPr>
          <p:cNvSpPr txBox="1"/>
          <p:nvPr/>
        </p:nvSpPr>
        <p:spPr>
          <a:xfrm>
            <a:off x="2650921" y="2474752"/>
            <a:ext cx="3053593" cy="2466915"/>
          </a:xfrm>
          <a:prstGeom prst="wedgeEllipseCallout">
            <a:avLst>
              <a:gd name="adj1" fmla="val 109112"/>
              <a:gd name="adj2" fmla="val -2081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Neues Font Attributes erstellen, um NUR dieses Textfeld zu ändern (Schriftart und-größe)</a:t>
            </a:r>
          </a:p>
        </p:txBody>
      </p:sp>
    </p:spTree>
    <p:extLst>
      <p:ext uri="{BB962C8B-B14F-4D97-AF65-F5344CB8AC3E}">
        <p14:creationId xmlns:p14="http://schemas.microsoft.com/office/powerpoint/2010/main" val="100615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EE9D0-7832-47D6-8470-DA845A2D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8397E-45D3-4E35-A836-B0589C522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AFD24CC-8333-40D4-80AD-D98E2AAC7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8DD96DF-8D6B-4C3D-B9DC-6B61D7B8813E}"/>
              </a:ext>
            </a:extLst>
          </p:cNvPr>
          <p:cNvSpPr txBox="1"/>
          <p:nvPr/>
        </p:nvSpPr>
        <p:spPr>
          <a:xfrm>
            <a:off x="3816991" y="1954635"/>
            <a:ext cx="3624044" cy="1328023"/>
          </a:xfrm>
          <a:prstGeom prst="wedgeRoundRectCallout">
            <a:avLst>
              <a:gd name="adj1" fmla="val 62269"/>
              <a:gd name="adj2" fmla="val -4615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Neue Masken erstellen (siehe Anleitung von Raphael)und </a:t>
            </a:r>
            <a:r>
              <a:rPr lang="de-DE" dirty="0" err="1"/>
              <a:t>SoftKeyMask_Home</a:t>
            </a:r>
            <a:r>
              <a:rPr lang="de-DE" dirty="0"/>
              <a:t> an die neu erstellten Masken anhängen</a:t>
            </a:r>
          </a:p>
        </p:txBody>
      </p:sp>
    </p:spTree>
    <p:extLst>
      <p:ext uri="{BB962C8B-B14F-4D97-AF65-F5344CB8AC3E}">
        <p14:creationId xmlns:p14="http://schemas.microsoft.com/office/powerpoint/2010/main" val="10542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02448-032C-430C-A8A6-EA718A17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19FB8-2EEB-44B8-8157-52B9A78E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475C72-D883-4D76-B168-25BCA0EC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BFDF6B5-21F6-4BDB-BC6C-BE4DFB5F6869}"/>
              </a:ext>
            </a:extLst>
          </p:cNvPr>
          <p:cNvSpPr txBox="1"/>
          <p:nvPr/>
        </p:nvSpPr>
        <p:spPr>
          <a:xfrm>
            <a:off x="1459685" y="1179294"/>
            <a:ext cx="4144161" cy="1298377"/>
          </a:xfrm>
          <a:prstGeom prst="wedgeEllipseCallout">
            <a:avLst>
              <a:gd name="adj1" fmla="val -57473"/>
              <a:gd name="adj2" fmla="val -9321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Mit diesen Werkzeugen verschiedene Formen auf der neuen Maske erstellen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1313A7-578B-4A01-8DE2-5EBF14AC5113}"/>
              </a:ext>
            </a:extLst>
          </p:cNvPr>
          <p:cNvSpPr txBox="1"/>
          <p:nvPr/>
        </p:nvSpPr>
        <p:spPr>
          <a:xfrm>
            <a:off x="9429226" y="4706224"/>
            <a:ext cx="2407640" cy="715089"/>
          </a:xfrm>
          <a:prstGeom prst="wedgeRoundRectCallout">
            <a:avLst>
              <a:gd name="adj1" fmla="val -20136"/>
              <a:gd name="adj2" fmla="val -12989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Erstellte Formen erscheinen</a:t>
            </a:r>
          </a:p>
        </p:txBody>
      </p:sp>
    </p:spTree>
    <p:extLst>
      <p:ext uri="{BB962C8B-B14F-4D97-AF65-F5344CB8AC3E}">
        <p14:creationId xmlns:p14="http://schemas.microsoft.com/office/powerpoint/2010/main" val="374103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F4963-BBE3-4D3F-B14B-E710126C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109BD-BBA5-4013-B770-269E7D211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0BFECFC-266D-40EA-8DC3-E00BC0AE8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9E940B4-B8F5-4D57-9BCC-D7CFBB78D143}"/>
              </a:ext>
            </a:extLst>
          </p:cNvPr>
          <p:cNvSpPr txBox="1"/>
          <p:nvPr/>
        </p:nvSpPr>
        <p:spPr>
          <a:xfrm>
            <a:off x="3784833" y="939567"/>
            <a:ext cx="3397541" cy="1200329"/>
          </a:xfrm>
          <a:prstGeom prst="wedgeRectCallout">
            <a:avLst>
              <a:gd name="adj1" fmla="val 59167"/>
              <a:gd name="adj2" fmla="val -9405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Die erstellten Formen markieren (linke Maustaste gedrückt halten und Formen einrahmen), und einen „Container“ erstellen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7A70D3B-3454-41EE-A51E-A14933A9FEF6}"/>
              </a:ext>
            </a:extLst>
          </p:cNvPr>
          <p:cNvSpPr txBox="1"/>
          <p:nvPr/>
        </p:nvSpPr>
        <p:spPr>
          <a:xfrm>
            <a:off x="6887361" y="4093828"/>
            <a:ext cx="2449586" cy="715089"/>
          </a:xfrm>
          <a:prstGeom prst="wedgeRoundRectCallout">
            <a:avLst>
              <a:gd name="adj1" fmla="val 71633"/>
              <a:gd name="adj2" fmla="val -7123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Ein neuer Reiter erscheint</a:t>
            </a:r>
          </a:p>
        </p:txBody>
      </p:sp>
    </p:spTree>
    <p:extLst>
      <p:ext uri="{BB962C8B-B14F-4D97-AF65-F5344CB8AC3E}">
        <p14:creationId xmlns:p14="http://schemas.microsoft.com/office/powerpoint/2010/main" val="191688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E855B-9CF0-4165-AE1C-9078F398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7BC77-43E8-48AC-9BDC-069A3EFE4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B42203A-3B7C-4C40-BD9E-9FEA1AFE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D6A1C24-9B77-4047-960A-BA108EF5F944}"/>
              </a:ext>
            </a:extLst>
          </p:cNvPr>
          <p:cNvSpPr txBox="1"/>
          <p:nvPr/>
        </p:nvSpPr>
        <p:spPr>
          <a:xfrm>
            <a:off x="2591500" y="602992"/>
            <a:ext cx="4933426" cy="3942993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4 neue Button erstellen und bearbeiten und wie in Raphaels Anleitung beschrieben</a:t>
            </a:r>
          </a:p>
        </p:txBody>
      </p:sp>
    </p:spTree>
    <p:extLst>
      <p:ext uri="{BB962C8B-B14F-4D97-AF65-F5344CB8AC3E}">
        <p14:creationId xmlns:p14="http://schemas.microsoft.com/office/powerpoint/2010/main" val="240125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3F982-2977-4CBB-8140-3CAF599B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F15AD9-7BC0-48FB-AC8F-43580BFD7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50FC5B-F96C-48C5-BDAB-0AAF60F70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4338FF7-9A5B-48CA-8E77-8583F3A27CC1}"/>
              </a:ext>
            </a:extLst>
          </p:cNvPr>
          <p:cNvSpPr txBox="1"/>
          <p:nvPr/>
        </p:nvSpPr>
        <p:spPr>
          <a:xfrm>
            <a:off x="4711816" y="4746784"/>
            <a:ext cx="2938943" cy="1634490"/>
          </a:xfrm>
          <a:prstGeom prst="wedgeRoundRectCallout">
            <a:avLst>
              <a:gd name="adj1" fmla="val -5705"/>
              <a:gd name="adj2" fmla="val -18539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Für </a:t>
            </a:r>
            <a:r>
              <a:rPr lang="de-DE" dirty="0" err="1"/>
              <a:t>Object</a:t>
            </a:r>
            <a:r>
              <a:rPr lang="de-DE" dirty="0"/>
              <a:t> Ein- und Ausblenden Kommando/Command „</a:t>
            </a:r>
            <a:r>
              <a:rPr lang="de-DE" dirty="0" err="1"/>
              <a:t>ShowHideObject</a:t>
            </a:r>
            <a:r>
              <a:rPr lang="de-DE" dirty="0"/>
              <a:t>“ auswählen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F37F992-C17C-49D6-AD2F-C73BB56C7F4F}"/>
              </a:ext>
            </a:extLst>
          </p:cNvPr>
          <p:cNvSpPr txBox="1"/>
          <p:nvPr/>
        </p:nvSpPr>
        <p:spPr>
          <a:xfrm>
            <a:off x="7650759" y="1825625"/>
            <a:ext cx="3171038" cy="1021556"/>
          </a:xfrm>
          <a:prstGeom prst="wedgeRoundRectCallout">
            <a:avLst>
              <a:gd name="adj1" fmla="val 27085"/>
              <a:gd name="adj2" fmla="val 16515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Rechtsklick auf „Button“ -&gt; Add Event -&gt; </a:t>
            </a:r>
            <a:r>
              <a:rPr lang="de-DE" dirty="0" err="1"/>
              <a:t>OnKeyRelease</a:t>
            </a:r>
            <a:r>
              <a:rPr lang="de-DE" dirty="0"/>
              <a:t> Doppelklick auf </a:t>
            </a:r>
            <a:r>
              <a:rPr lang="de-DE" dirty="0" err="1"/>
              <a:t>Macro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B5A22-B808-4577-9423-F6BF89D7FC05}"/>
              </a:ext>
            </a:extLst>
          </p:cNvPr>
          <p:cNvSpPr txBox="1"/>
          <p:nvPr/>
        </p:nvSpPr>
        <p:spPr>
          <a:xfrm>
            <a:off x="2030135" y="-306672"/>
            <a:ext cx="6644081" cy="2697837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Abhängigkeit </a:t>
            </a:r>
          </a:p>
          <a:p>
            <a:pPr algn="ctr"/>
            <a:r>
              <a:rPr lang="de-DE" dirty="0"/>
              <a:t>den Button „Ausblenden und Einblenden“ zuweisen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28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4EE77-5114-4637-AC4E-688CD616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D51589-E886-46C7-B2EB-F8ECE8B0C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7014B0-6160-4A14-9202-E96BF1C7C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48CDE2B-E349-4CB7-B661-2067A738B5A2}"/>
              </a:ext>
            </a:extLst>
          </p:cNvPr>
          <p:cNvSpPr txBox="1"/>
          <p:nvPr/>
        </p:nvSpPr>
        <p:spPr>
          <a:xfrm>
            <a:off x="3582098" y="3934437"/>
            <a:ext cx="5595457" cy="1021556"/>
          </a:xfrm>
          <a:prstGeom prst="wedgeRoundRectCallout">
            <a:avLst>
              <a:gd name="adj1" fmla="val -1643"/>
              <a:gd name="adj2" fmla="val -79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Button „Ausblenden“ -&gt; KEIN Haken bei Show</a:t>
            </a:r>
          </a:p>
          <a:p>
            <a:r>
              <a:rPr lang="de-DE" dirty="0"/>
              <a:t>Button „Einblenden“ -&gt; Haken bei Show muss gesetzt sein</a:t>
            </a:r>
          </a:p>
        </p:txBody>
      </p:sp>
    </p:spTree>
    <p:extLst>
      <p:ext uri="{BB962C8B-B14F-4D97-AF65-F5344CB8AC3E}">
        <p14:creationId xmlns:p14="http://schemas.microsoft.com/office/powerpoint/2010/main" val="337560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Breitbild</PresentationFormat>
  <Paragraphs>36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L1521 - Markus Winter</dc:creator>
  <cp:lastModifiedBy>L1521 - Markus Winter</cp:lastModifiedBy>
  <cp:revision>15</cp:revision>
  <dcterms:created xsi:type="dcterms:W3CDTF">2020-10-24T14:11:01Z</dcterms:created>
  <dcterms:modified xsi:type="dcterms:W3CDTF">2020-10-24T16:24:27Z</dcterms:modified>
</cp:coreProperties>
</file>