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71" r:id="rId6"/>
    <p:sldId id="258" r:id="rId7"/>
    <p:sldId id="272" r:id="rId8"/>
    <p:sldId id="273" r:id="rId9"/>
    <p:sldId id="259" r:id="rId10"/>
    <p:sldId id="263" r:id="rId11"/>
    <p:sldId id="264" r:id="rId12"/>
    <p:sldId id="266" r:id="rId13"/>
    <p:sldId id="267" r:id="rId14"/>
    <p:sldId id="265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B592A-92C1-4EBC-A6A9-4A780E04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6AD4C1-2C63-46F4-BFF4-D364DBD5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8C303-C6FD-4958-973A-23BEF64B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8C216-960B-4BA3-AEF4-10E322F1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8AEAC-38D2-420C-9432-B85BAD8E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9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2717-1037-4B28-A76A-48ACEE73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611562-8406-46CE-B1DB-43ADC410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1A31E-9264-45EE-A374-788F2D5E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2BF62-0945-4F31-A352-9BFDDD00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9A3AD-9F0B-4DFF-B760-A6D687F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3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94DBCE-D709-4BFE-8CE3-0CA9B400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BFD5E5-8AEF-4002-88C7-A9DECBBD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E12BD-0C33-47A1-8426-8D8E1329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78645-C4FE-4533-A395-753FD27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AADA8-69CA-4E3F-A8F5-A3F15909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6FD8-E663-449F-850A-830869E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0D348-F682-4119-B6F1-F04ABF46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C5735-3E9A-48F8-B1DB-3FA74AA9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2D87F-4EC7-4340-8402-44AD122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CF6F7-92AD-4159-B3F7-00D8AD4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13F0-2C24-46A0-80FC-CC34E6B2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C7B6F6-DF30-4E20-8763-061A2753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79EBA-9C0B-45FF-938E-1ABFC086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17F89-18A3-4EBA-88FD-68A0E8E7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CFC84-DE5B-44F6-8207-2BF4B49A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6072-D895-455B-8DEF-1623D56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7A5EE-299D-4499-AC7E-762F8439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25BC99-2010-470B-8E7E-0B319E65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9035B-B1B3-42FB-B7C7-9D01D6A2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D005F-4CDC-4D96-A410-3BF14A54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682DEB-FA98-4286-A001-53B1565E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5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D9043-D8AD-4B5F-9EFD-23B4AD5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36CD2-7173-4938-AC55-1A9B74C8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14A3C-479F-4BBB-B848-FC44E186E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CF8E8-8917-437B-AB8D-EB9FCC353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F20A2A-F2AD-4DFE-BEEA-8A9DCCC9C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2E6B-8838-4530-87A9-8799FDA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ADB2A0-418B-495E-A84A-BF0839D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CD83A3-402D-401C-819D-7A0F9AB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6F07C-E9B5-4A07-8DBD-6F10D30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7197DC-D0C8-4239-939F-3E7DD8F6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4834E3-B2EF-4B0E-B807-F73A6122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DDEF2D-A02E-4B9C-B220-9E9DBE71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94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5D7127-6959-4E40-9943-2C8E0F5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F0F629-2E5D-4E77-A27C-31C1CD6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8C8990-B59A-4496-A55A-C39CD65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2C740-9081-4109-9B08-EEEEC41E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09574-A07D-4CA7-8D51-05EF8F1C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05C02-F77A-4B3E-9932-F912136FB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F120EE-F16B-4E16-8AA5-60445FC2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29D11-C5C3-414A-B4DE-124A3488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7CB115-1C71-4D9A-8966-FFAFB94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0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59ADA-9CFB-4B9B-A41F-F59DA86E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DFE71C-D9AE-427C-A4A2-7726FC17B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BBA227-02D5-4DBD-946F-3A7CB5DD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2FB2BB-55AB-43D4-833F-1E259110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F19A2-753E-4F62-ACB1-BE4B14B5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68DC9-8F2C-4912-B5E0-BDDE1424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9C039E-C4D9-4697-B96B-B75DF43E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A8C79F-E83F-45ED-B689-CA92FE24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83EE4-F451-4FA6-A0AD-7464CB6F5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7325-B7D9-4A6D-AF2A-7CE4DFD22508}" type="datetimeFigureOut">
              <a:rPr lang="de-DE" smtClean="0"/>
              <a:t>12.10.2020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84AA3-BC79-448C-B9F5-B25FAC049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F1866-48DE-4C22-A7C2-AD2EE792B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8DDA-547C-421C-B28C-98947D34AD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56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589C52-A3D9-4C04-A19B-2E3D31E6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534150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9695DBEB-9FBF-442F-AA49-910CA1F544AA}"/>
              </a:ext>
            </a:extLst>
          </p:cNvPr>
          <p:cNvSpPr/>
          <p:nvPr/>
        </p:nvSpPr>
        <p:spPr>
          <a:xfrm>
            <a:off x="443884" y="1597980"/>
            <a:ext cx="2521258" cy="1038687"/>
          </a:xfrm>
          <a:prstGeom prst="wedgeRoundRectCallout">
            <a:avLst>
              <a:gd name="adj1" fmla="val -62020"/>
              <a:gd name="adj2" fmla="val -11635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einzelnen Reiter mit </a:t>
            </a:r>
            <a:r>
              <a:rPr lang="de-DE" sz="2000" b="1" dirty="0"/>
              <a:t>klick</a:t>
            </a:r>
            <a:r>
              <a:rPr lang="de-DE" dirty="0"/>
              <a:t> auf </a:t>
            </a:r>
            <a:r>
              <a:rPr lang="de-DE" sz="2000" b="1" dirty="0"/>
              <a:t>Pfeil</a:t>
            </a:r>
            <a:r>
              <a:rPr lang="de-DE" dirty="0"/>
              <a:t> „öffnen“</a:t>
            </a:r>
          </a:p>
        </p:txBody>
      </p:sp>
    </p:spTree>
    <p:extLst>
      <p:ext uri="{BB962C8B-B14F-4D97-AF65-F5344CB8AC3E}">
        <p14:creationId xmlns:p14="http://schemas.microsoft.com/office/powerpoint/2010/main" val="1394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3A7BE5-4C38-4578-8228-835BAF3E8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5"/>
          <a:stretch/>
        </p:blipFill>
        <p:spPr>
          <a:xfrm>
            <a:off x="0" y="0"/>
            <a:ext cx="12192000" cy="6502400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5B472B61-F56B-4782-8494-08F58626925E}"/>
              </a:ext>
            </a:extLst>
          </p:cNvPr>
          <p:cNvSpPr/>
          <p:nvPr/>
        </p:nvSpPr>
        <p:spPr>
          <a:xfrm>
            <a:off x="9016999" y="355600"/>
            <a:ext cx="3090334" cy="100753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Abhängigkeit </a:t>
            </a:r>
          </a:p>
          <a:p>
            <a:pPr algn="ctr"/>
            <a:r>
              <a:rPr lang="de-DE" dirty="0"/>
              <a:t>Dem Button zuweisen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4680DC52-EA7E-4BEA-A493-DA790D8ECA46}"/>
              </a:ext>
            </a:extLst>
          </p:cNvPr>
          <p:cNvSpPr/>
          <p:nvPr/>
        </p:nvSpPr>
        <p:spPr>
          <a:xfrm>
            <a:off x="6676665" y="3524516"/>
            <a:ext cx="2086251" cy="807868"/>
          </a:xfrm>
          <a:prstGeom prst="wedgeRoundRectCallout">
            <a:avLst>
              <a:gd name="adj1" fmla="val 87107"/>
              <a:gd name="adj2" fmla="val -4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</a:t>
            </a:r>
            <a:r>
              <a:rPr lang="de-DE" dirty="0"/>
              <a:t> rechts Klick auf „Button“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C1F5E0BE-2545-4B16-9EC6-8034DBFA7E58}"/>
              </a:ext>
            </a:extLst>
          </p:cNvPr>
          <p:cNvSpPr/>
          <p:nvPr/>
        </p:nvSpPr>
        <p:spPr>
          <a:xfrm>
            <a:off x="7089147" y="4556587"/>
            <a:ext cx="1589103" cy="674703"/>
          </a:xfrm>
          <a:prstGeom prst="wedgeRoundRectCallout">
            <a:avLst>
              <a:gd name="adj1" fmla="val 125639"/>
              <a:gd name="adj2" fmla="val -8663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</a:t>
            </a:r>
            <a:r>
              <a:rPr lang="de-DE" dirty="0"/>
              <a:t> Klick</a:t>
            </a:r>
          </a:p>
          <a:p>
            <a:pPr algn="ctr"/>
            <a:r>
              <a:rPr lang="de-DE" dirty="0"/>
              <a:t>„Add Event“ </a:t>
            </a:r>
          </a:p>
        </p:txBody>
      </p:sp>
    </p:spTree>
    <p:extLst>
      <p:ext uri="{BB962C8B-B14F-4D97-AF65-F5344CB8AC3E}">
        <p14:creationId xmlns:p14="http://schemas.microsoft.com/office/powerpoint/2010/main" val="276812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062C5B-705E-4604-B3D8-087D8EF8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1"/>
          <a:stretch/>
        </p:blipFill>
        <p:spPr>
          <a:xfrm>
            <a:off x="0" y="0"/>
            <a:ext cx="12192000" cy="6536267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589399FA-8800-444A-81E7-A5178C88F2ED}"/>
              </a:ext>
            </a:extLst>
          </p:cNvPr>
          <p:cNvSpPr/>
          <p:nvPr/>
        </p:nvSpPr>
        <p:spPr>
          <a:xfrm>
            <a:off x="2429933" y="2599267"/>
            <a:ext cx="1710266" cy="761999"/>
          </a:xfrm>
          <a:prstGeom prst="wedgeRoundRectCallout">
            <a:avLst>
              <a:gd name="adj1" fmla="val 65700"/>
              <a:gd name="adj2" fmla="val -2017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Ausführungsart auswählen</a:t>
            </a:r>
          </a:p>
        </p:txBody>
      </p:sp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2745CA13-C6F2-4A6E-9B0C-F4ADAD1A3274}"/>
              </a:ext>
            </a:extLst>
          </p:cNvPr>
          <p:cNvSpPr/>
          <p:nvPr/>
        </p:nvSpPr>
        <p:spPr>
          <a:xfrm>
            <a:off x="0" y="152401"/>
            <a:ext cx="6239933" cy="1710266"/>
          </a:xfrm>
          <a:prstGeom prst="cloudCallout">
            <a:avLst>
              <a:gd name="adj1" fmla="val 12493"/>
              <a:gd name="adj2" fmla="val 87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OnKeyPress</a:t>
            </a:r>
            <a:r>
              <a:rPr lang="de-DE" dirty="0"/>
              <a:t>: </a:t>
            </a:r>
            <a:r>
              <a:rPr lang="de-DE" dirty="0" err="1"/>
              <a:t>betätigung</a:t>
            </a:r>
            <a:r>
              <a:rPr lang="de-DE" dirty="0"/>
              <a:t> bei Druck</a:t>
            </a:r>
          </a:p>
          <a:p>
            <a:pPr algn="ctr"/>
            <a:r>
              <a:rPr lang="de-DE" dirty="0" err="1"/>
              <a:t>OneKeyRelease</a:t>
            </a:r>
            <a:r>
              <a:rPr lang="de-DE" dirty="0"/>
              <a:t>: Betätigung bei Loslassen</a:t>
            </a:r>
          </a:p>
        </p:txBody>
      </p:sp>
    </p:spTree>
    <p:extLst>
      <p:ext uri="{BB962C8B-B14F-4D97-AF65-F5344CB8AC3E}">
        <p14:creationId xmlns:p14="http://schemas.microsoft.com/office/powerpoint/2010/main" val="172072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16112B8-EE67-454B-966F-B0823449F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8"/>
          <a:stretch/>
        </p:blipFill>
        <p:spPr>
          <a:xfrm>
            <a:off x="0" y="-93133"/>
            <a:ext cx="12192000" cy="6519333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F74EDCB5-F065-485E-A994-DD13DA4710DB}"/>
              </a:ext>
            </a:extLst>
          </p:cNvPr>
          <p:cNvSpPr/>
          <p:nvPr/>
        </p:nvSpPr>
        <p:spPr>
          <a:xfrm>
            <a:off x="6361959" y="3169328"/>
            <a:ext cx="3992773" cy="920072"/>
          </a:xfrm>
          <a:prstGeom prst="wedgeRoundRectCallout">
            <a:avLst>
              <a:gd name="adj1" fmla="val -81289"/>
              <a:gd name="adj2" fmla="val 317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 soll eine neue Seite geöffnet werden</a:t>
            </a:r>
          </a:p>
          <a:p>
            <a:pPr algn="ctr"/>
            <a:r>
              <a:rPr lang="de-DE" sz="1200" dirty="0"/>
              <a:t>-&gt; „Command/</a:t>
            </a:r>
            <a:r>
              <a:rPr lang="de-DE" sz="1200" dirty="0" err="1"/>
              <a:t>Komando</a:t>
            </a:r>
            <a:r>
              <a:rPr lang="de-DE" sz="1200" dirty="0"/>
              <a:t>“ bestimmen</a:t>
            </a:r>
          </a:p>
          <a:p>
            <a:pPr algn="ctr"/>
            <a:r>
              <a:rPr lang="de-DE" sz="1200" dirty="0"/>
              <a:t>Bsp.: neue Maske öffnen = </a:t>
            </a:r>
            <a:r>
              <a:rPr lang="de-DE" sz="1200" dirty="0" err="1"/>
              <a:t>ChangeSoftKeyMask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A07849-DC12-40FC-8E49-B88912E25D82}"/>
              </a:ext>
            </a:extLst>
          </p:cNvPr>
          <p:cNvSpPr txBox="1"/>
          <p:nvPr/>
        </p:nvSpPr>
        <p:spPr>
          <a:xfrm>
            <a:off x="5532007" y="253901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12BEC25A-9594-453A-8CFA-3340CA61A77C}"/>
              </a:ext>
            </a:extLst>
          </p:cNvPr>
          <p:cNvSpPr/>
          <p:nvPr/>
        </p:nvSpPr>
        <p:spPr>
          <a:xfrm>
            <a:off x="5264458" y="2370338"/>
            <a:ext cx="230820" cy="2032986"/>
          </a:xfrm>
          <a:prstGeom prst="rightBrace">
            <a:avLst>
              <a:gd name="adj1" fmla="val 8333"/>
              <a:gd name="adj2" fmla="val 1768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D1BFDF-4F7E-481C-8F98-15A91B85B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"/>
          <a:stretch/>
        </p:blipFill>
        <p:spPr>
          <a:xfrm>
            <a:off x="0" y="0"/>
            <a:ext cx="12192000" cy="65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DBC0E9-54A9-4381-894B-327EAE48E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4"/>
          <a:stretch/>
        </p:blipFill>
        <p:spPr>
          <a:xfrm>
            <a:off x="0" y="0"/>
            <a:ext cx="12192000" cy="6527800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4EFFF226-68FA-40CD-95B5-1AB339CCD968}"/>
              </a:ext>
            </a:extLst>
          </p:cNvPr>
          <p:cNvSpPr/>
          <p:nvPr/>
        </p:nvSpPr>
        <p:spPr>
          <a:xfrm>
            <a:off x="1916013" y="2754297"/>
            <a:ext cx="1589103" cy="674703"/>
          </a:xfrm>
          <a:prstGeom prst="wedgeRoundRectCallout">
            <a:avLst>
              <a:gd name="adj1" fmla="val 99532"/>
              <a:gd name="adj2" fmla="val 5893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</a:t>
            </a:r>
            <a:r>
              <a:rPr lang="de-DE" dirty="0" err="1"/>
              <a:t>WorkingSet</a:t>
            </a:r>
            <a:r>
              <a:rPr lang="de-DE" dirty="0"/>
              <a:t>“ auswählen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DA1C9BCD-6CE9-48E7-B844-3B9BB7049B19}"/>
              </a:ext>
            </a:extLst>
          </p:cNvPr>
          <p:cNvSpPr/>
          <p:nvPr/>
        </p:nvSpPr>
        <p:spPr>
          <a:xfrm>
            <a:off x="169334" y="3537916"/>
            <a:ext cx="3335782" cy="813951"/>
          </a:xfrm>
          <a:prstGeom prst="wedgeRoundRectCallout">
            <a:avLst>
              <a:gd name="adj1" fmla="val 73071"/>
              <a:gd name="adj2" fmla="val -389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öffnende Seite/Verknüpfung </a:t>
            </a:r>
            <a:r>
              <a:rPr lang="de-DE" dirty="0" err="1"/>
              <a:t>asuwählen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34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D50A300-F25A-4BB4-B40C-79B2E9D3A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2"/>
          <a:stretch/>
        </p:blipFill>
        <p:spPr>
          <a:xfrm>
            <a:off x="0" y="0"/>
            <a:ext cx="12192000" cy="6510867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BBB8477D-4CCC-4463-8421-F350BB14B594}"/>
              </a:ext>
            </a:extLst>
          </p:cNvPr>
          <p:cNvSpPr/>
          <p:nvPr/>
        </p:nvSpPr>
        <p:spPr>
          <a:xfrm>
            <a:off x="3562350" y="438150"/>
            <a:ext cx="3668183" cy="1270227"/>
          </a:xfrm>
          <a:prstGeom prst="wedgeRoundRectCallout">
            <a:avLst>
              <a:gd name="adj1" fmla="val -65621"/>
              <a:gd name="adj2" fmla="val -368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 dem aufspielen mit „</a:t>
            </a:r>
            <a:r>
              <a:rPr lang="de-DE" dirty="0" err="1"/>
              <a:t>eclipse</a:t>
            </a:r>
            <a:r>
              <a:rPr lang="de-DE" dirty="0"/>
              <a:t>“</a:t>
            </a:r>
          </a:p>
          <a:p>
            <a:pPr algn="ctr"/>
            <a:r>
              <a:rPr lang="de-DE" dirty="0"/>
              <a:t>Änderungen überspielen/speichern</a:t>
            </a:r>
          </a:p>
        </p:txBody>
      </p:sp>
      <p:sp>
        <p:nvSpPr>
          <p:cNvPr id="2" name="Pfeil: Fünfeck 1">
            <a:extLst>
              <a:ext uri="{FF2B5EF4-FFF2-40B4-BE49-F238E27FC236}">
                <a16:creationId xmlns:a16="http://schemas.microsoft.com/office/drawing/2014/main" id="{C7D8574F-490F-4275-A115-0D17024B7705}"/>
              </a:ext>
            </a:extLst>
          </p:cNvPr>
          <p:cNvSpPr/>
          <p:nvPr/>
        </p:nvSpPr>
        <p:spPr>
          <a:xfrm>
            <a:off x="8610599" y="160866"/>
            <a:ext cx="3468765" cy="1270226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ENDE</a:t>
            </a:r>
          </a:p>
          <a:p>
            <a:pPr algn="ctr"/>
            <a:r>
              <a:rPr lang="de-DE" dirty="0"/>
              <a:t>überspielen der Neuerungen </a:t>
            </a:r>
          </a:p>
        </p:txBody>
      </p:sp>
    </p:spTree>
    <p:extLst>
      <p:ext uri="{BB962C8B-B14F-4D97-AF65-F5344CB8AC3E}">
        <p14:creationId xmlns:p14="http://schemas.microsoft.com/office/powerpoint/2010/main" val="6747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F5F070-070F-4C08-928F-A8F161A43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6"/>
          <a:stretch/>
        </p:blipFill>
        <p:spPr>
          <a:xfrm>
            <a:off x="0" y="1"/>
            <a:ext cx="12192000" cy="6496050"/>
          </a:xfrm>
          <a:prstGeom prst="rect">
            <a:avLst/>
          </a:prstGeom>
        </p:spPr>
      </p:pic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2C42A0CC-AA36-4A79-A6B7-6A261F02FB5F}"/>
              </a:ext>
            </a:extLst>
          </p:cNvPr>
          <p:cNvSpPr/>
          <p:nvPr/>
        </p:nvSpPr>
        <p:spPr>
          <a:xfrm>
            <a:off x="2776306" y="2105026"/>
            <a:ext cx="3864191" cy="931138"/>
          </a:xfrm>
          <a:prstGeom prst="wedgeRoundRectCallout">
            <a:avLst>
              <a:gd name="adj1" fmla="val -81715"/>
              <a:gd name="adj2" fmla="val 1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 </a:t>
            </a:r>
            <a:r>
              <a:rPr lang="de-DE" sz="2000" b="1" dirty="0"/>
              <a:t>Doppelklick</a:t>
            </a:r>
            <a:r>
              <a:rPr lang="de-DE" dirty="0"/>
              <a:t> auf die </a:t>
            </a:r>
            <a:r>
              <a:rPr lang="de-DE" sz="2000" b="1" dirty="0"/>
              <a:t>.</a:t>
            </a:r>
            <a:r>
              <a:rPr lang="de-DE" sz="2000" b="1" dirty="0" err="1"/>
              <a:t>jvw</a:t>
            </a:r>
            <a:r>
              <a:rPr lang="de-DE" sz="2000" b="1" dirty="0"/>
              <a:t> Datei </a:t>
            </a:r>
            <a:r>
              <a:rPr lang="de-DE" dirty="0" err="1"/>
              <a:t>offnet</a:t>
            </a:r>
            <a:r>
              <a:rPr lang="de-DE" dirty="0"/>
              <a:t> der „Jetter ISO-Designer“</a:t>
            </a:r>
          </a:p>
        </p:txBody>
      </p:sp>
    </p:spTree>
    <p:extLst>
      <p:ext uri="{BB962C8B-B14F-4D97-AF65-F5344CB8AC3E}">
        <p14:creationId xmlns:p14="http://schemas.microsoft.com/office/powerpoint/2010/main" val="7412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14B49B9-1623-4E0C-8CC5-3BBE3AE63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0" y="0"/>
            <a:ext cx="12192000" cy="6525087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20889A60-9816-4BAC-8B2A-4E449197CAE5}"/>
              </a:ext>
            </a:extLst>
          </p:cNvPr>
          <p:cNvSpPr/>
          <p:nvPr/>
        </p:nvSpPr>
        <p:spPr>
          <a:xfrm>
            <a:off x="9756559" y="97654"/>
            <a:ext cx="2290439" cy="1154097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Maske/Seite erstellen</a:t>
            </a:r>
          </a:p>
        </p:txBody>
      </p:sp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4C226846-841F-4428-BFCF-DB84093B9A73}"/>
              </a:ext>
            </a:extLst>
          </p:cNvPr>
          <p:cNvSpPr/>
          <p:nvPr/>
        </p:nvSpPr>
        <p:spPr>
          <a:xfrm>
            <a:off x="8256232" y="5122415"/>
            <a:ext cx="1500327" cy="674703"/>
          </a:xfrm>
          <a:prstGeom prst="wedgeRoundRectCallout">
            <a:avLst>
              <a:gd name="adj1" fmla="val 15261"/>
              <a:gd name="adj2" fmla="val 10065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„Workspace“ auswählen</a:t>
            </a: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710C14DE-CB8A-40E9-9B0F-CE9F65C47F26}"/>
              </a:ext>
            </a:extLst>
          </p:cNvPr>
          <p:cNvSpPr/>
          <p:nvPr/>
        </p:nvSpPr>
        <p:spPr>
          <a:xfrm>
            <a:off x="6507332" y="1331650"/>
            <a:ext cx="2086251" cy="807868"/>
          </a:xfrm>
          <a:prstGeom prst="wedgeRoundRectCallout">
            <a:avLst>
              <a:gd name="adj1" fmla="val 87107"/>
              <a:gd name="adj2" fmla="val -46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</a:t>
            </a:r>
            <a:r>
              <a:rPr lang="de-DE" dirty="0"/>
              <a:t> rechts Klick auf „</a:t>
            </a:r>
            <a:r>
              <a:rPr lang="de-DE" dirty="0" err="1"/>
              <a:t>Visualisation</a:t>
            </a:r>
            <a:r>
              <a:rPr lang="de-DE" dirty="0"/>
              <a:t>“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ED2FB71B-74C6-4B9A-AC20-DFE44D7CBCF8}"/>
              </a:ext>
            </a:extLst>
          </p:cNvPr>
          <p:cNvSpPr/>
          <p:nvPr/>
        </p:nvSpPr>
        <p:spPr>
          <a:xfrm>
            <a:off x="7004480" y="2352583"/>
            <a:ext cx="1589103" cy="674703"/>
          </a:xfrm>
          <a:prstGeom prst="wedgeRoundRectCallout">
            <a:avLst>
              <a:gd name="adj1" fmla="val 127770"/>
              <a:gd name="adj2" fmla="val -12302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</a:t>
            </a:r>
            <a:r>
              <a:rPr lang="de-DE" dirty="0"/>
              <a:t> Klick</a:t>
            </a:r>
          </a:p>
          <a:p>
            <a:pPr algn="ctr"/>
            <a:r>
              <a:rPr lang="de-DE" dirty="0"/>
              <a:t>„Add </a:t>
            </a:r>
            <a:r>
              <a:rPr lang="de-DE" dirty="0" err="1"/>
              <a:t>Mask</a:t>
            </a:r>
            <a:r>
              <a:rPr lang="de-DE" dirty="0"/>
              <a:t>…“ </a:t>
            </a:r>
          </a:p>
        </p:txBody>
      </p:sp>
    </p:spTree>
    <p:extLst>
      <p:ext uri="{BB962C8B-B14F-4D97-AF65-F5344CB8AC3E}">
        <p14:creationId xmlns:p14="http://schemas.microsoft.com/office/powerpoint/2010/main" val="115817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1D24E6-764A-481F-9CAA-16B1D9D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4"/>
          <a:stretch/>
        </p:blipFill>
        <p:spPr>
          <a:xfrm>
            <a:off x="0" y="0"/>
            <a:ext cx="12192000" cy="6525087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1D2F22B1-DE8D-4EB6-A43A-730CBF880F8B}"/>
              </a:ext>
            </a:extLst>
          </p:cNvPr>
          <p:cNvSpPr/>
          <p:nvPr/>
        </p:nvSpPr>
        <p:spPr>
          <a:xfrm>
            <a:off x="5024761" y="1447060"/>
            <a:ext cx="2752079" cy="1003176"/>
          </a:xfrm>
          <a:prstGeom prst="wedgeRoundRectCallout">
            <a:avLst>
              <a:gd name="adj1" fmla="val -22779"/>
              <a:gd name="adj2" fmla="val 994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 der Maske/Seite vergeben</a:t>
            </a:r>
          </a:p>
          <a:p>
            <a:pPr algn="ctr"/>
            <a:r>
              <a:rPr lang="de-DE" sz="1400" dirty="0"/>
              <a:t>Bsp.: Seite 2</a:t>
            </a:r>
          </a:p>
        </p:txBody>
      </p:sp>
    </p:spTree>
    <p:extLst>
      <p:ext uri="{BB962C8B-B14F-4D97-AF65-F5344CB8AC3E}">
        <p14:creationId xmlns:p14="http://schemas.microsoft.com/office/powerpoint/2010/main" val="160134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0BEF32-CDED-4900-B022-8D7C3A2CC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9"/>
          <a:stretch/>
        </p:blipFill>
        <p:spPr>
          <a:xfrm>
            <a:off x="0" y="0"/>
            <a:ext cx="12192000" cy="6505575"/>
          </a:xfrm>
          <a:prstGeom prst="rect">
            <a:avLst/>
          </a:prstGeom>
        </p:spPr>
      </p:pic>
      <p:sp>
        <p:nvSpPr>
          <p:cNvPr id="4" name="Explosion: 8 Zacken 3">
            <a:extLst>
              <a:ext uri="{FF2B5EF4-FFF2-40B4-BE49-F238E27FC236}">
                <a16:creationId xmlns:a16="http://schemas.microsoft.com/office/drawing/2014/main" id="{E29B9E40-DB21-4EE6-A1B3-1EDCE0D39C32}"/>
              </a:ext>
            </a:extLst>
          </p:cNvPr>
          <p:cNvSpPr/>
          <p:nvPr/>
        </p:nvSpPr>
        <p:spPr>
          <a:xfrm>
            <a:off x="3915054" y="2084033"/>
            <a:ext cx="4030462" cy="268993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Maske wurde erstellt und erscheint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4A43910-8443-4EE0-8FD6-000C175F3759}"/>
              </a:ext>
            </a:extLst>
          </p:cNvPr>
          <p:cNvSpPr/>
          <p:nvPr/>
        </p:nvSpPr>
        <p:spPr>
          <a:xfrm>
            <a:off x="7821227" y="4773967"/>
            <a:ext cx="1784412" cy="763480"/>
          </a:xfrm>
          <a:prstGeom prst="wedgeRoundRectCallout">
            <a:avLst>
              <a:gd name="adj1" fmla="val 41356"/>
              <a:gd name="adj2" fmla="val -14331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 neuer Reiter wurde erstellet</a:t>
            </a:r>
          </a:p>
        </p:txBody>
      </p:sp>
    </p:spTree>
    <p:extLst>
      <p:ext uri="{BB962C8B-B14F-4D97-AF65-F5344CB8AC3E}">
        <p14:creationId xmlns:p14="http://schemas.microsoft.com/office/powerpoint/2010/main" val="67415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811F93-610F-4E91-829C-B1786077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5"/>
          <a:stretch/>
        </p:blipFill>
        <p:spPr>
          <a:xfrm>
            <a:off x="0" y="0"/>
            <a:ext cx="12192000" cy="6542843"/>
          </a:xfrm>
          <a:prstGeom prst="rect">
            <a:avLst/>
          </a:prstGeom>
        </p:spPr>
      </p:pic>
      <p:sp>
        <p:nvSpPr>
          <p:cNvPr id="2" name="Pfeil: Fünfeck 1">
            <a:extLst>
              <a:ext uri="{FF2B5EF4-FFF2-40B4-BE49-F238E27FC236}">
                <a16:creationId xmlns:a16="http://schemas.microsoft.com/office/drawing/2014/main" id="{1E3532B1-6EA8-4D44-BD36-D4EF3F509576}"/>
              </a:ext>
            </a:extLst>
          </p:cNvPr>
          <p:cNvSpPr/>
          <p:nvPr/>
        </p:nvSpPr>
        <p:spPr>
          <a:xfrm>
            <a:off x="9401452" y="155358"/>
            <a:ext cx="2645546" cy="106532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</a:t>
            </a:r>
          </a:p>
          <a:p>
            <a:pPr algn="ctr"/>
            <a:r>
              <a:rPr lang="de-DE" dirty="0"/>
              <a:t>erstellen &amp;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4347B0B-3BCD-463B-98E2-DE37A150ED15}"/>
              </a:ext>
            </a:extLst>
          </p:cNvPr>
          <p:cNvSpPr/>
          <p:nvPr/>
        </p:nvSpPr>
        <p:spPr>
          <a:xfrm>
            <a:off x="5362113" y="3710866"/>
            <a:ext cx="3258105" cy="8700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DataMask</a:t>
            </a:r>
            <a:r>
              <a:rPr lang="de-DE" dirty="0"/>
              <a:t> auf der der Butten erscheinen soll auswählen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0976483A-806B-4538-AB13-1C5B23167BD0}"/>
              </a:ext>
            </a:extLst>
          </p:cNvPr>
          <p:cNvSpPr/>
          <p:nvPr/>
        </p:nvSpPr>
        <p:spPr>
          <a:xfrm>
            <a:off x="4048218" y="1340527"/>
            <a:ext cx="1313895" cy="683580"/>
          </a:xfrm>
          <a:prstGeom prst="wedgeRoundRectCallout">
            <a:avLst>
              <a:gd name="adj1" fmla="val -60698"/>
              <a:gd name="adj2" fmla="val -12451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1. </a:t>
            </a:r>
            <a:r>
              <a:rPr lang="de-DE" dirty="0"/>
              <a:t>Klick auf „Button“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BF3BB43-FECD-49A9-A91A-76842A63748D}"/>
              </a:ext>
            </a:extLst>
          </p:cNvPr>
          <p:cNvSpPr/>
          <p:nvPr/>
        </p:nvSpPr>
        <p:spPr>
          <a:xfrm>
            <a:off x="3693111" y="577048"/>
            <a:ext cx="248574" cy="221941"/>
          </a:xfrm>
          <a:prstGeom prst="roundRect">
            <a:avLst>
              <a:gd name="adj" fmla="val 40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2657F491-B398-4736-B8BD-66692D2872A3}"/>
              </a:ext>
            </a:extLst>
          </p:cNvPr>
          <p:cNvSpPr/>
          <p:nvPr/>
        </p:nvSpPr>
        <p:spPr>
          <a:xfrm>
            <a:off x="719091" y="2547891"/>
            <a:ext cx="2796466" cy="976544"/>
          </a:xfrm>
          <a:prstGeom prst="wedgeRoundRectCallout">
            <a:avLst>
              <a:gd name="adj1" fmla="val -32579"/>
              <a:gd name="adj2" fmla="val 1388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2. </a:t>
            </a:r>
            <a:r>
              <a:rPr lang="de-DE" dirty="0"/>
              <a:t>neuen Button mit linker Maustaste aufziehen</a:t>
            </a:r>
          </a:p>
        </p:txBody>
      </p:sp>
    </p:spTree>
    <p:extLst>
      <p:ext uri="{BB962C8B-B14F-4D97-AF65-F5344CB8AC3E}">
        <p14:creationId xmlns:p14="http://schemas.microsoft.com/office/powerpoint/2010/main" val="14394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67E760A-14EE-4B6D-9687-B5F50DE6B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53415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8CD55C-79CD-4BFC-9B50-33E9727F78EE}"/>
              </a:ext>
            </a:extLst>
          </p:cNvPr>
          <p:cNvSpPr/>
          <p:nvPr/>
        </p:nvSpPr>
        <p:spPr>
          <a:xfrm>
            <a:off x="5885895" y="4438835"/>
            <a:ext cx="2095131" cy="5504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auswählen</a:t>
            </a:r>
          </a:p>
        </p:txBody>
      </p:sp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2DEA50C3-1AAC-42D8-820F-86856E76B027}"/>
              </a:ext>
            </a:extLst>
          </p:cNvPr>
          <p:cNvSpPr/>
          <p:nvPr/>
        </p:nvSpPr>
        <p:spPr>
          <a:xfrm>
            <a:off x="2805344" y="2476871"/>
            <a:ext cx="1553592" cy="426128"/>
          </a:xfrm>
          <a:prstGeom prst="wedgeRoundRectCallout">
            <a:avLst>
              <a:gd name="adj1" fmla="val 109452"/>
              <a:gd name="adj2" fmla="val 8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Rahmenfarbe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3C1B6D3F-ADCC-48CC-816B-E7E2F1CB97B9}"/>
              </a:ext>
            </a:extLst>
          </p:cNvPr>
          <p:cNvSpPr/>
          <p:nvPr/>
        </p:nvSpPr>
        <p:spPr>
          <a:xfrm>
            <a:off x="2805344" y="3022847"/>
            <a:ext cx="1535837" cy="406153"/>
          </a:xfrm>
          <a:prstGeom prst="wedgeRoundRectCallout">
            <a:avLst>
              <a:gd name="adj1" fmla="val 111537"/>
              <a:gd name="adj2" fmla="val -926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Füllfarbe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3915B1F1-995A-4351-B5FE-BFF839A0E530}"/>
              </a:ext>
            </a:extLst>
          </p:cNvPr>
          <p:cNvSpPr/>
          <p:nvPr/>
        </p:nvSpPr>
        <p:spPr>
          <a:xfrm>
            <a:off x="2805343" y="941033"/>
            <a:ext cx="1553593" cy="297495"/>
          </a:xfrm>
          <a:prstGeom prst="wedgeRoundRectCallout">
            <a:avLst>
              <a:gd name="adj1" fmla="val 108971"/>
              <a:gd name="adj2" fmla="val 7127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64B4EE7A-6069-4E96-8C33-8E9D59250860}"/>
              </a:ext>
            </a:extLst>
          </p:cNvPr>
          <p:cNvSpPr/>
          <p:nvPr/>
        </p:nvSpPr>
        <p:spPr>
          <a:xfrm>
            <a:off x="5205551" y="1816100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1B12F422-6C58-4831-ACC4-302DAA58BF36}"/>
              </a:ext>
            </a:extLst>
          </p:cNvPr>
          <p:cNvSpPr/>
          <p:nvPr/>
        </p:nvSpPr>
        <p:spPr>
          <a:xfrm>
            <a:off x="5205551" y="2051050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963D4E47-4AA2-4088-A714-BC1DB9F4B015}"/>
              </a:ext>
            </a:extLst>
          </p:cNvPr>
          <p:cNvSpPr/>
          <p:nvPr/>
        </p:nvSpPr>
        <p:spPr>
          <a:xfrm>
            <a:off x="2805343" y="1634802"/>
            <a:ext cx="1535837" cy="278012"/>
          </a:xfrm>
          <a:prstGeom prst="wedgeRoundRectCallout">
            <a:avLst>
              <a:gd name="adj1" fmla="val 101330"/>
              <a:gd name="adj2" fmla="val 484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Position</a:t>
            </a:r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828DDFB6-ADA5-4CFB-96D2-13149FE26687}"/>
              </a:ext>
            </a:extLst>
          </p:cNvPr>
          <p:cNvSpPr/>
          <p:nvPr/>
        </p:nvSpPr>
        <p:spPr>
          <a:xfrm>
            <a:off x="2805343" y="2051050"/>
            <a:ext cx="1553593" cy="305973"/>
          </a:xfrm>
          <a:prstGeom prst="wedgeRoundRectCallout">
            <a:avLst>
              <a:gd name="adj1" fmla="val 100889"/>
              <a:gd name="adj2" fmla="val -166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Größe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1EF9A40B-65C5-4263-8F9F-B1CF1692C486}"/>
              </a:ext>
            </a:extLst>
          </p:cNvPr>
          <p:cNvSpPr/>
          <p:nvPr/>
        </p:nvSpPr>
        <p:spPr>
          <a:xfrm>
            <a:off x="1495426" y="5796086"/>
            <a:ext cx="2936012" cy="876300"/>
          </a:xfrm>
          <a:prstGeom prst="wedgeRoundRectCallout">
            <a:avLst>
              <a:gd name="adj1" fmla="val -53599"/>
              <a:gd name="adj2" fmla="val -1451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mehr Einstellungen:</a:t>
            </a:r>
          </a:p>
          <a:p>
            <a:pPr algn="ctr"/>
            <a:r>
              <a:rPr lang="de-DE" dirty="0"/>
              <a:t>Doppelklick auf den Button</a:t>
            </a:r>
          </a:p>
        </p:txBody>
      </p:sp>
    </p:spTree>
    <p:extLst>
      <p:ext uri="{BB962C8B-B14F-4D97-AF65-F5344CB8AC3E}">
        <p14:creationId xmlns:p14="http://schemas.microsoft.com/office/powerpoint/2010/main" val="34309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364FB8E-93AE-47F8-B3EC-53B1588F4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1"/>
          <a:stretch/>
        </p:blipFill>
        <p:spPr>
          <a:xfrm>
            <a:off x="0" y="0"/>
            <a:ext cx="12192000" cy="6524625"/>
          </a:xfrm>
          <a:prstGeom prst="rect">
            <a:avLst/>
          </a:prstGeom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6EF3F9C5-9F3C-4DFB-B238-9145AE793EAA}"/>
              </a:ext>
            </a:extLst>
          </p:cNvPr>
          <p:cNvSpPr/>
          <p:nvPr/>
        </p:nvSpPr>
        <p:spPr>
          <a:xfrm>
            <a:off x="180975" y="1914525"/>
            <a:ext cx="1933575" cy="438150"/>
          </a:xfrm>
          <a:prstGeom prst="wedgeRoundRectCallout">
            <a:avLst>
              <a:gd name="adj1" fmla="val -8025"/>
              <a:gd name="adj2" fmla="val -1853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Schrift auswählen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AB93CA29-DB9D-4805-B1CE-A51DC8656F17}"/>
              </a:ext>
            </a:extLst>
          </p:cNvPr>
          <p:cNvSpPr/>
          <p:nvPr/>
        </p:nvSpPr>
        <p:spPr>
          <a:xfrm>
            <a:off x="5202238" y="1817811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401FAC4C-85EA-4D9A-8B9B-26C062D4CA3E}"/>
              </a:ext>
            </a:extLst>
          </p:cNvPr>
          <p:cNvSpPr/>
          <p:nvPr/>
        </p:nvSpPr>
        <p:spPr>
          <a:xfrm>
            <a:off x="5202273" y="2064578"/>
            <a:ext cx="144324" cy="193428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D2C7C7F6-FEF2-4057-BF63-C4E5BDA3EB9C}"/>
              </a:ext>
            </a:extLst>
          </p:cNvPr>
          <p:cNvSpPr/>
          <p:nvPr/>
        </p:nvSpPr>
        <p:spPr>
          <a:xfrm>
            <a:off x="3177540" y="1854293"/>
            <a:ext cx="1379220" cy="286191"/>
          </a:xfrm>
          <a:prstGeom prst="wedgeRoundRectCallout">
            <a:avLst>
              <a:gd name="adj1" fmla="val 90790"/>
              <a:gd name="adj2" fmla="val 54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Schriftfeldgröße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FC7A62F2-5656-4126-880F-BA03C53D0E60}"/>
              </a:ext>
            </a:extLst>
          </p:cNvPr>
          <p:cNvSpPr/>
          <p:nvPr/>
        </p:nvSpPr>
        <p:spPr>
          <a:xfrm>
            <a:off x="3177540" y="1531620"/>
            <a:ext cx="1379220" cy="286191"/>
          </a:xfrm>
          <a:prstGeom prst="wedgeRoundRectCallout">
            <a:avLst>
              <a:gd name="adj1" fmla="val 90387"/>
              <a:gd name="adj2" fmla="val 803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Schriftfeldposition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7547DD45-CABD-41B8-95ED-E78ABA6FB561}"/>
              </a:ext>
            </a:extLst>
          </p:cNvPr>
          <p:cNvSpPr/>
          <p:nvPr/>
        </p:nvSpPr>
        <p:spPr>
          <a:xfrm>
            <a:off x="3177540" y="2187670"/>
            <a:ext cx="1379220" cy="406869"/>
          </a:xfrm>
          <a:prstGeom prst="wedgeRoundRectCallout">
            <a:avLst>
              <a:gd name="adj1" fmla="val 99502"/>
              <a:gd name="adj2" fmla="val 764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 „transparent“</a:t>
            </a:r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F6C0C550-6C77-4743-80D6-787A8F282AFA}"/>
              </a:ext>
            </a:extLst>
          </p:cNvPr>
          <p:cNvSpPr/>
          <p:nvPr/>
        </p:nvSpPr>
        <p:spPr>
          <a:xfrm>
            <a:off x="3177540" y="2652009"/>
            <a:ext cx="1379220" cy="406868"/>
          </a:xfrm>
          <a:prstGeom prst="wedgeRoundRectCallout">
            <a:avLst>
              <a:gd name="adj1" fmla="val 99502"/>
              <a:gd name="adj2" fmla="val -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Schriftfeld Hintergrundfarbe</a:t>
            </a: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D8B65A94-1BD7-4116-A054-B62F2604F894}"/>
              </a:ext>
            </a:extLst>
          </p:cNvPr>
          <p:cNvSpPr/>
          <p:nvPr/>
        </p:nvSpPr>
        <p:spPr>
          <a:xfrm>
            <a:off x="3177540" y="3116347"/>
            <a:ext cx="1379220" cy="286191"/>
          </a:xfrm>
          <a:prstGeom prst="wedgeRoundRectCallout">
            <a:avLst>
              <a:gd name="adj1" fmla="val 100225"/>
              <a:gd name="adj2" fmla="val -38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Inhalt</a:t>
            </a:r>
          </a:p>
        </p:txBody>
      </p:sp>
      <p:sp>
        <p:nvSpPr>
          <p:cNvPr id="21" name="Sprechblase: rechteckig mit abgerundeten Ecken 20">
            <a:extLst>
              <a:ext uri="{FF2B5EF4-FFF2-40B4-BE49-F238E27FC236}">
                <a16:creationId xmlns:a16="http://schemas.microsoft.com/office/drawing/2014/main" id="{8CE9A282-1343-452A-AABE-33E46FCADEAC}"/>
              </a:ext>
            </a:extLst>
          </p:cNvPr>
          <p:cNvSpPr/>
          <p:nvPr/>
        </p:nvSpPr>
        <p:spPr>
          <a:xfrm>
            <a:off x="2019300" y="3491316"/>
            <a:ext cx="2537460" cy="438150"/>
          </a:xfrm>
          <a:prstGeom prst="wedgeRoundRectCallout">
            <a:avLst>
              <a:gd name="adj1" fmla="val 77101"/>
              <a:gd name="adj2" fmla="val 5691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Schriftgröße</a:t>
            </a:r>
          </a:p>
          <a:p>
            <a:pPr algn="ctr"/>
            <a:r>
              <a:rPr lang="de-DE" sz="1100" dirty="0"/>
              <a:t>Achtung: abhängig </a:t>
            </a:r>
            <a:r>
              <a:rPr lang="de-DE" sz="1100" dirty="0" err="1"/>
              <a:t>vin</a:t>
            </a:r>
            <a:r>
              <a:rPr lang="de-DE" sz="1100" dirty="0"/>
              <a:t> Schriftfeldgröße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9FC094E6-AEBA-4132-82BE-6927825E92A7}"/>
              </a:ext>
            </a:extLst>
          </p:cNvPr>
          <p:cNvSpPr/>
          <p:nvPr/>
        </p:nvSpPr>
        <p:spPr>
          <a:xfrm>
            <a:off x="3177540" y="4254988"/>
            <a:ext cx="1379220" cy="286191"/>
          </a:xfrm>
          <a:prstGeom prst="wedgeRoundRectCallout">
            <a:avLst>
              <a:gd name="adj1" fmla="val 98950"/>
              <a:gd name="adj2" fmla="val -140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Schriftfarbe</a:t>
            </a:r>
          </a:p>
        </p:txBody>
      </p:sp>
    </p:spTree>
    <p:extLst>
      <p:ext uri="{BB962C8B-B14F-4D97-AF65-F5344CB8AC3E}">
        <p14:creationId xmlns:p14="http://schemas.microsoft.com/office/powerpoint/2010/main" val="24323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5C6836-29D1-49B1-8A42-E8A858BB1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1"/>
          <a:stretch/>
        </p:blipFill>
        <p:spPr>
          <a:xfrm>
            <a:off x="0" y="0"/>
            <a:ext cx="12192000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51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L0421 - Raphael Gross</dc:creator>
  <cp:lastModifiedBy>L0421 - Raphael Gross</cp:lastModifiedBy>
  <cp:revision>39</cp:revision>
  <dcterms:created xsi:type="dcterms:W3CDTF">2020-10-12T13:46:13Z</dcterms:created>
  <dcterms:modified xsi:type="dcterms:W3CDTF">2020-10-12T20:02:47Z</dcterms:modified>
</cp:coreProperties>
</file>