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339" r:id="rId3"/>
    <p:sldId id="444" r:id="rId4"/>
    <p:sldId id="484" r:id="rId5"/>
    <p:sldId id="487" r:id="rId6"/>
    <p:sldId id="488" r:id="rId7"/>
    <p:sldId id="489" r:id="rId8"/>
    <p:sldId id="460" r:id="rId9"/>
    <p:sldId id="485" r:id="rId10"/>
    <p:sldId id="486" r:id="rId11"/>
    <p:sldId id="461" r:id="rId12"/>
    <p:sldId id="490" r:id="rId13"/>
    <p:sldId id="491" r:id="rId14"/>
    <p:sldId id="4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9" autoAdjust="0"/>
    <p:restoredTop sz="94660"/>
  </p:normalViewPr>
  <p:slideViewPr>
    <p:cSldViewPr snapToGrid="0">
      <p:cViewPr>
        <p:scale>
          <a:sx n="34" d="100"/>
          <a:sy n="34" d="100"/>
        </p:scale>
        <p:origin x="355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5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2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87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67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97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37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32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0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0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9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7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0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9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18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79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25/04/2017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92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0650D-DF74-4A45-BB68-250E4775BD5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2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961" y="2294210"/>
            <a:ext cx="9144000" cy="2387600"/>
          </a:xfrm>
        </p:spPr>
        <p:txBody>
          <a:bodyPr/>
          <a:lstStyle/>
          <a:p>
            <a:pPr algn="r"/>
            <a:r>
              <a:rPr lang="en-US" sz="48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Programming </a:t>
            </a:r>
            <a:br>
              <a:rPr lang="en-US" sz="48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48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Fundamentals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761" y="4012733"/>
            <a:ext cx="7766936" cy="1573875"/>
          </a:xfrm>
        </p:spPr>
        <p:txBody>
          <a:bodyPr>
            <a:normAutofit fontScale="92500" lnSpcReduction="20000"/>
          </a:bodyPr>
          <a:lstStyle/>
          <a:p>
            <a:pPr marR="64008" lvl="0" algn="r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700" dirty="0" smtClean="0">
                <a:solidFill>
                  <a:srgbClr val="464646"/>
                </a:solidFill>
                <a:latin typeface="Lucida Sans Unicode"/>
              </a:rPr>
              <a:t>		</a:t>
            </a:r>
          </a:p>
          <a:p>
            <a:pPr marR="64008" lvl="0" algn="r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700" dirty="0" smtClean="0">
                <a:solidFill>
                  <a:srgbClr val="464646"/>
                </a:solidFill>
                <a:latin typeface="Lucida Sans Unicode"/>
              </a:rPr>
              <a:t>Lecture </a:t>
            </a:r>
            <a:r>
              <a:rPr lang="en-US" sz="2700" dirty="0" smtClean="0">
                <a:solidFill>
                  <a:srgbClr val="464646"/>
                </a:solidFill>
                <a:latin typeface="Lucida Sans Unicode"/>
              </a:rPr>
              <a:t>18</a:t>
            </a:r>
            <a:endParaRPr lang="en-US" sz="2700" dirty="0" smtClean="0">
              <a:solidFill>
                <a:srgbClr val="464646"/>
              </a:solidFill>
              <a:latin typeface="Lucida Sans Unicode"/>
            </a:endParaRPr>
          </a:p>
          <a:p>
            <a:pPr marR="64008" lvl="0" algn="r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en-US" sz="2700" dirty="0" smtClean="0">
              <a:solidFill>
                <a:srgbClr val="464646"/>
              </a:solidFill>
              <a:latin typeface="Lucida Sans Unicode"/>
            </a:endParaRPr>
          </a:p>
          <a:p>
            <a:pPr marR="64008" lvl="0" algn="r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700" dirty="0" smtClean="0">
                <a:solidFill>
                  <a:srgbClr val="464646"/>
                </a:solidFill>
                <a:latin typeface="Lucida Sans Unicode"/>
              </a:rPr>
              <a:t>Ms. Farah Younas</a:t>
            </a:r>
            <a:endParaRPr lang="en-US" sz="2700" dirty="0">
              <a:solidFill>
                <a:srgbClr val="464646"/>
              </a:solidFill>
              <a:latin typeface="Lucida Sans Unico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875" t="21111" r="61125" b="20666"/>
          <a:stretch/>
        </p:blipFill>
        <p:spPr>
          <a:xfrm>
            <a:off x="2537460" y="609600"/>
            <a:ext cx="6217920" cy="59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1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by reference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405128"/>
            <a:ext cx="10967764" cy="4724400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sz="3600" b="1" dirty="0"/>
              <a:t>A reference provides an alias—a different name—for a variable. One of the most important uses for references is in passing arguments to functions</a:t>
            </a:r>
            <a:r>
              <a:rPr lang="en-GB" altLang="en-US" sz="3600" b="1" dirty="0" smtClean="0"/>
              <a:t>.</a:t>
            </a:r>
          </a:p>
          <a:p>
            <a:r>
              <a:rPr lang="en-GB" altLang="en-US" sz="3200" dirty="0"/>
              <a:t>When arguments are passed by value, the called function creates a new variable of the same type as the argument and copies the argument’s value into it</a:t>
            </a: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3347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by reference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405128"/>
            <a:ext cx="10967764" cy="4724400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sz="3600" b="1" dirty="0"/>
              <a:t> the function cannot access the original variable in the calling program, only the copy it </a:t>
            </a:r>
            <a:r>
              <a:rPr lang="en-GB" altLang="en-US" sz="3600" b="1" dirty="0" smtClean="0"/>
              <a:t>created.</a:t>
            </a:r>
            <a:endParaRPr lang="en-GB" altLang="en-US" sz="3200" dirty="0"/>
          </a:p>
          <a:p>
            <a:r>
              <a:rPr lang="en-GB" altLang="en-US" sz="3200" dirty="0"/>
              <a:t> Passing arguments by value is useful when the function does not need to modify the original variable in the calling program</a:t>
            </a: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015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by reference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405128"/>
            <a:ext cx="10967764" cy="47244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GB" altLang="en-US" sz="3600" b="1" dirty="0"/>
              <a:t> the function cannot access the original variable in the calling program, only the copy it </a:t>
            </a:r>
            <a:r>
              <a:rPr lang="en-GB" altLang="en-US" sz="3600" b="1" dirty="0" smtClean="0"/>
              <a:t>created.</a:t>
            </a:r>
            <a:endParaRPr lang="en-GB" altLang="en-US" sz="3200" dirty="0"/>
          </a:p>
          <a:p>
            <a:r>
              <a:rPr lang="en-GB" altLang="en-US" sz="3200" dirty="0"/>
              <a:t> Passing arguments by value is useful when the function does not need to modify the original variable in the calling </a:t>
            </a:r>
            <a:r>
              <a:rPr lang="en-GB" altLang="en-US" sz="3200" dirty="0" smtClean="0"/>
              <a:t>program</a:t>
            </a:r>
          </a:p>
          <a:p>
            <a:r>
              <a:rPr lang="en-GB" altLang="en-US" sz="3200" dirty="0"/>
              <a:t>Passing arguments by reference uses a different mechanism. Instead of a value being passed to the function, a reference to the original variable, in the calling program, is passed</a:t>
            </a: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6752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by reference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405128"/>
            <a:ext cx="10967764" cy="4724400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sz="3600" b="1" dirty="0"/>
              <a:t>It’s actually the memory address of the variable that is </a:t>
            </a:r>
            <a:r>
              <a:rPr lang="en-GB" altLang="en-US" sz="3600" b="1" dirty="0" smtClean="0"/>
              <a:t>passed.</a:t>
            </a:r>
          </a:p>
          <a:p>
            <a:r>
              <a:rPr lang="en-GB" altLang="en-US" sz="3200" dirty="0"/>
              <a:t>An important advantage of passing by reference is that the function can access the actual variables in the calling program</a:t>
            </a:r>
            <a:r>
              <a:rPr lang="en-GB" altLang="en-US" sz="3200" dirty="0" smtClean="0"/>
              <a:t>.</a:t>
            </a:r>
          </a:p>
          <a:p>
            <a:r>
              <a:rPr lang="en-GB" altLang="en-US" sz="3200" dirty="0" smtClean="0"/>
              <a:t> </a:t>
            </a:r>
            <a:r>
              <a:rPr lang="en-GB" altLang="en-US" sz="3200" dirty="0"/>
              <a:t>Among other benefits, this provides a mechanism for passing more than one value from the function back to the calling program.</a:t>
            </a:r>
          </a:p>
          <a:p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0519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Agenda of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661"/>
            <a:ext cx="10696060" cy="388077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Passing arguments</a:t>
            </a:r>
          </a:p>
          <a:p>
            <a:r>
              <a:rPr lang="en-GB" sz="2400" dirty="0" smtClean="0"/>
              <a:t>Returning value to calling function</a:t>
            </a:r>
          </a:p>
          <a:p>
            <a:r>
              <a:rPr lang="en-GB" sz="2400" dirty="0" smtClean="0"/>
              <a:t>Pass by value</a:t>
            </a:r>
          </a:p>
          <a:p>
            <a:r>
              <a:rPr lang="en-GB" sz="2400" dirty="0" smtClean="0"/>
              <a:t>Pass by reference </a:t>
            </a:r>
          </a:p>
          <a:p>
            <a:r>
              <a:rPr lang="en-GB" sz="2400" dirty="0" smtClean="0"/>
              <a:t>Overloaded function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08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984759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constants vs Passing variables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405128"/>
            <a:ext cx="10238232" cy="4724400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sz="3200" dirty="0"/>
              <a:t> ‘–’, </a:t>
            </a:r>
            <a:r>
              <a:rPr lang="en-GB" altLang="en-US" sz="3200" dirty="0" smtClean="0"/>
              <a:t>43</a:t>
            </a:r>
            <a:r>
              <a:rPr lang="en-GB" altLang="en-US" sz="3200" dirty="0"/>
              <a:t> :  the arguments were </a:t>
            </a:r>
            <a:r>
              <a:rPr lang="en-GB" altLang="en-US" sz="3200" dirty="0" smtClean="0"/>
              <a:t>constants</a:t>
            </a:r>
          </a:p>
          <a:p>
            <a:r>
              <a:rPr lang="en-GB" altLang="en-US" sz="3000" dirty="0" smtClean="0"/>
              <a:t> </a:t>
            </a:r>
            <a:r>
              <a:rPr lang="en-GB" altLang="en-US" sz="3000" dirty="0"/>
              <a:t>instead of </a:t>
            </a:r>
            <a:r>
              <a:rPr lang="en-GB" altLang="en-US" sz="3000" dirty="0" smtClean="0"/>
              <a:t>constants variables </a:t>
            </a:r>
            <a:r>
              <a:rPr lang="en-GB" altLang="en-US" sz="3000" dirty="0"/>
              <a:t>are passed as </a:t>
            </a:r>
            <a:r>
              <a:rPr lang="en-GB" altLang="en-US" sz="3000" dirty="0" smtClean="0"/>
              <a:t>arguments</a:t>
            </a:r>
          </a:p>
          <a:p>
            <a:r>
              <a:rPr lang="en-GB" altLang="en-US" sz="3000" dirty="0"/>
              <a:t> the user specify the character and the number of times it should be </a:t>
            </a:r>
            <a:r>
              <a:rPr lang="en-GB" altLang="en-US" sz="3000" dirty="0" smtClean="0"/>
              <a:t>repeated</a:t>
            </a:r>
          </a:p>
          <a:p>
            <a:endParaRPr lang="en-GB" altLang="en-US" sz="3000" dirty="0"/>
          </a:p>
          <a:p>
            <a:r>
              <a:rPr lang="en-GB" altLang="en-US" sz="3000" dirty="0"/>
              <a:t>Here’s some sample interaction with VARARG:</a:t>
            </a:r>
          </a:p>
          <a:p>
            <a:pPr marL="400050" lvl="1" indent="0">
              <a:buNone/>
            </a:pPr>
            <a:r>
              <a:rPr lang="en-GB" altLang="en-US" sz="2800" b="1" dirty="0"/>
              <a:t>Enter a character: + </a:t>
            </a:r>
            <a:endParaRPr lang="en-GB" altLang="en-US" sz="2800" b="1" dirty="0" smtClean="0"/>
          </a:p>
          <a:p>
            <a:pPr marL="400050" lvl="1" indent="0">
              <a:buNone/>
            </a:pPr>
            <a:r>
              <a:rPr lang="en-GB" altLang="en-US" sz="2800" b="1" dirty="0" smtClean="0"/>
              <a:t>Enter </a:t>
            </a:r>
            <a:r>
              <a:rPr lang="en-GB" altLang="en-US" sz="2800" b="1" dirty="0"/>
              <a:t>number of times to repeat it: 20 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1588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984759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constants vs Passing variables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405128"/>
            <a:ext cx="10238232" cy="4724400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sz="3200" dirty="0" smtClean="0"/>
              <a:t>The </a:t>
            </a:r>
            <a:r>
              <a:rPr lang="en-GB" altLang="en-US" sz="3200" dirty="0"/>
              <a:t>data types of variables used as arguments must match those specified in the function declaration and definition, just as they must for constants. </a:t>
            </a:r>
            <a:endParaRPr lang="en-GB" altLang="en-US" sz="3200" dirty="0" smtClean="0"/>
          </a:p>
          <a:p>
            <a:r>
              <a:rPr lang="en-GB" altLang="en-US" sz="3200" dirty="0" smtClean="0"/>
              <a:t>That </a:t>
            </a:r>
            <a:r>
              <a:rPr lang="en-GB" altLang="en-US" sz="3200" dirty="0"/>
              <a:t>is, chin must be a char, and </a:t>
            </a:r>
            <a:r>
              <a:rPr lang="en-GB" altLang="en-US" sz="3200" dirty="0" err="1"/>
              <a:t>nin</a:t>
            </a:r>
            <a:r>
              <a:rPr lang="en-GB" altLang="en-US" sz="3200" dirty="0"/>
              <a:t> must be an int.</a:t>
            </a:r>
          </a:p>
        </p:txBody>
      </p:sp>
    </p:spTree>
    <p:extLst>
      <p:ext uri="{BB962C8B-B14F-4D97-AF65-F5344CB8AC3E}">
        <p14:creationId xmlns:p14="http://schemas.microsoft.com/office/powerpoint/2010/main" val="246620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984759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Returning value from a function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405128"/>
            <a:ext cx="10238232" cy="4724400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sz="3200" dirty="0"/>
              <a:t>When a function completes its execution, it can return a single value to the calling </a:t>
            </a:r>
            <a:r>
              <a:rPr lang="en-GB" altLang="en-US" sz="3200" dirty="0" smtClean="0"/>
              <a:t>program.</a:t>
            </a:r>
          </a:p>
          <a:p>
            <a:r>
              <a:rPr lang="en-GB" altLang="en-US" sz="3200" dirty="0"/>
              <a:t>this return value consists of an answer to the problem the function has </a:t>
            </a:r>
            <a:r>
              <a:rPr lang="en-GB" altLang="en-US" sz="3200" dirty="0" smtClean="0"/>
              <a:t>solved</a:t>
            </a:r>
          </a:p>
          <a:p>
            <a:r>
              <a:rPr lang="en-GB" altLang="en-US" sz="3200" dirty="0"/>
              <a:t> The next example demonstrates a function that returns a weight in kilograms after being given a weight in pounds</a:t>
            </a:r>
          </a:p>
        </p:txBody>
      </p:sp>
    </p:spTree>
    <p:extLst>
      <p:ext uri="{BB962C8B-B14F-4D97-AF65-F5344CB8AC3E}">
        <p14:creationId xmlns:p14="http://schemas.microsoft.com/office/powerpoint/2010/main" val="418615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984759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Returning value from a function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405128"/>
            <a:ext cx="10238232" cy="47244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GB" altLang="en-US" sz="3200" dirty="0"/>
              <a:t>When a function returns a value, the data type of this value must be specified. </a:t>
            </a:r>
            <a:endParaRPr lang="en-GB" altLang="en-US" sz="3200" dirty="0" smtClean="0"/>
          </a:p>
          <a:p>
            <a:r>
              <a:rPr lang="en-GB" altLang="en-US" sz="3200" dirty="0" smtClean="0"/>
              <a:t>The </a:t>
            </a:r>
            <a:r>
              <a:rPr lang="en-GB" altLang="en-US" sz="3200" dirty="0"/>
              <a:t>function declaration does this by placing the data type, float in this case, before the function name in the declaration and the definition</a:t>
            </a:r>
            <a:r>
              <a:rPr lang="en-GB" altLang="en-US" sz="3200" dirty="0" smtClean="0"/>
              <a:t>.</a:t>
            </a:r>
          </a:p>
          <a:p>
            <a:r>
              <a:rPr lang="en-GB" altLang="en-US" sz="3200" dirty="0"/>
              <a:t> Functions in earlier program examples returned no value, so the return type was </a:t>
            </a:r>
            <a:r>
              <a:rPr lang="en-GB" altLang="en-US" sz="3200" dirty="0" smtClean="0"/>
              <a:t>void.</a:t>
            </a:r>
          </a:p>
          <a:p>
            <a:r>
              <a:rPr lang="en-GB" altLang="en-US" sz="3200" dirty="0"/>
              <a:t> the function </a:t>
            </a:r>
            <a:r>
              <a:rPr lang="en-GB" altLang="en-US" sz="3200" dirty="0" err="1"/>
              <a:t>lbstokg</a:t>
            </a:r>
            <a:r>
              <a:rPr lang="en-GB" altLang="en-US" sz="3200" dirty="0"/>
              <a:t>() (pounds to kilograms, where lbs means pounds) returns type </a:t>
            </a:r>
            <a:r>
              <a:rPr lang="en-GB" altLang="en-US" sz="3200" dirty="0" err="1"/>
              <a:t>float,so</a:t>
            </a:r>
            <a:r>
              <a:rPr lang="en-GB" altLang="en-US" sz="3200" dirty="0"/>
              <a:t> the declaration is</a:t>
            </a:r>
          </a:p>
          <a:p>
            <a:r>
              <a:rPr lang="en-GB" altLang="en-US" sz="3200" dirty="0"/>
              <a:t>float </a:t>
            </a:r>
            <a:r>
              <a:rPr lang="en-GB" altLang="en-US" sz="3200" dirty="0" err="1"/>
              <a:t>lbstokg</a:t>
            </a:r>
            <a:r>
              <a:rPr lang="en-GB" altLang="en-US" sz="3200" dirty="0"/>
              <a:t>(float);</a:t>
            </a:r>
          </a:p>
        </p:txBody>
      </p:sp>
    </p:spTree>
    <p:extLst>
      <p:ext uri="{BB962C8B-B14F-4D97-AF65-F5344CB8AC3E}">
        <p14:creationId xmlns:p14="http://schemas.microsoft.com/office/powerpoint/2010/main" val="137489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1111842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Returning value from a function – return statement 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930400"/>
            <a:ext cx="10238232" cy="4199128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GB" altLang="en-US" sz="3200" dirty="0"/>
              <a:t>The function </a:t>
            </a:r>
            <a:r>
              <a:rPr lang="en-GB" altLang="en-US" sz="3200" dirty="0" err="1"/>
              <a:t>lbstokg</a:t>
            </a:r>
            <a:r>
              <a:rPr lang="en-GB" altLang="en-US" sz="3200" dirty="0"/>
              <a:t>() is passed an argument representing a weight in pounds, which it stores in the parameter pounds. </a:t>
            </a:r>
            <a:endParaRPr lang="en-GB" altLang="en-US" sz="3200" dirty="0" smtClean="0"/>
          </a:p>
          <a:p>
            <a:r>
              <a:rPr lang="en-GB" altLang="en-US" sz="3200" dirty="0" smtClean="0"/>
              <a:t>It </a:t>
            </a:r>
            <a:r>
              <a:rPr lang="en-GB" altLang="en-US" sz="3200" dirty="0"/>
              <a:t>calculates the corresponding weight in kilograms by multiplying this pounds value by a constant; the result is stored in the variable kilograms. </a:t>
            </a:r>
            <a:endParaRPr lang="en-GB" altLang="en-US" sz="3200" dirty="0" smtClean="0"/>
          </a:p>
          <a:p>
            <a:r>
              <a:rPr lang="en-GB" altLang="en-US" sz="3200" dirty="0" smtClean="0"/>
              <a:t>The </a:t>
            </a:r>
            <a:r>
              <a:rPr lang="en-GB" altLang="en-US" sz="3200" dirty="0"/>
              <a:t>value of this variable is then returned to the calling program using a return statement:</a:t>
            </a:r>
          </a:p>
        </p:txBody>
      </p:sp>
    </p:spTree>
    <p:extLst>
      <p:ext uri="{BB962C8B-B14F-4D97-AF65-F5344CB8AC3E}">
        <p14:creationId xmlns:p14="http://schemas.microsoft.com/office/powerpoint/2010/main" val="365335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by value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405128"/>
            <a:ext cx="10967764" cy="4724400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sz="3200" dirty="0"/>
              <a:t>values possessed by chin and </a:t>
            </a:r>
            <a:r>
              <a:rPr lang="en-GB" altLang="en-US" sz="3200" dirty="0" err="1"/>
              <a:t>nin</a:t>
            </a:r>
            <a:r>
              <a:rPr lang="en-GB" altLang="en-US" sz="3200" dirty="0"/>
              <a:t> when the function call is executed will be passed to the </a:t>
            </a:r>
            <a:r>
              <a:rPr lang="en-GB" altLang="en-US" sz="3200" dirty="0" smtClean="0"/>
              <a:t>function.</a:t>
            </a:r>
          </a:p>
          <a:p>
            <a:r>
              <a:rPr lang="en-GB" altLang="en-US" sz="3200" dirty="0"/>
              <a:t> when constants were passed to it, the function creates new variables to hold the values of these variable </a:t>
            </a:r>
            <a:r>
              <a:rPr lang="en-GB" altLang="en-US" sz="3200" dirty="0" smtClean="0"/>
              <a:t>arguments</a:t>
            </a:r>
          </a:p>
          <a:p>
            <a:r>
              <a:rPr lang="en-GB" altLang="en-US" sz="3200" dirty="0"/>
              <a:t> The function gives these new variables the names and data types of the parameters specified in the </a:t>
            </a:r>
            <a:r>
              <a:rPr lang="en-GB" altLang="en-US" sz="3200" dirty="0" err="1"/>
              <a:t>declarator</a:t>
            </a:r>
            <a:r>
              <a:rPr lang="en-GB" altLang="en-US" sz="3200" dirty="0"/>
              <a:t>: </a:t>
            </a:r>
            <a:r>
              <a:rPr lang="en-GB" altLang="en-US" sz="3200" dirty="0" err="1"/>
              <a:t>ch</a:t>
            </a:r>
            <a:r>
              <a:rPr lang="en-GB" altLang="en-US" sz="3200" dirty="0"/>
              <a:t> of type char and n of type int.</a:t>
            </a: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723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Passing by value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405128"/>
            <a:ext cx="10967764" cy="4724400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sz="3200" dirty="0"/>
              <a:t>It initializes these parameters to the values passed</a:t>
            </a:r>
            <a:r>
              <a:rPr lang="en-GB" altLang="en-US" sz="3200" dirty="0" smtClean="0"/>
              <a:t>.</a:t>
            </a:r>
          </a:p>
          <a:p>
            <a:r>
              <a:rPr lang="en-GB" altLang="en-US" sz="3200" dirty="0" smtClean="0"/>
              <a:t> </a:t>
            </a:r>
            <a:r>
              <a:rPr lang="en-GB" altLang="en-US" sz="3200" dirty="0"/>
              <a:t>They are then accessed like other variables by statements in the function body</a:t>
            </a:r>
            <a:r>
              <a:rPr lang="en-GB" altLang="en-US" sz="3200" dirty="0" smtClean="0"/>
              <a:t>.</a:t>
            </a:r>
          </a:p>
          <a:p>
            <a:r>
              <a:rPr lang="en-GB" altLang="en-US" sz="3200" b="1" dirty="0"/>
              <a:t>Passing arguments in this way, where the function creates copies of the arguments passed to it, is called </a:t>
            </a:r>
            <a:r>
              <a:rPr lang="en-GB" altLang="en-US" sz="3200" b="1" i="1" dirty="0"/>
              <a:t>passing by value.</a:t>
            </a:r>
          </a:p>
        </p:txBody>
      </p:sp>
    </p:spTree>
    <p:extLst>
      <p:ext uri="{BB962C8B-B14F-4D97-AF65-F5344CB8AC3E}">
        <p14:creationId xmlns:p14="http://schemas.microsoft.com/office/powerpoint/2010/main" val="1163850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704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Lucida Sans Unicode</vt:lpstr>
      <vt:lpstr>Trebuchet MS</vt:lpstr>
      <vt:lpstr>Wingdings 3</vt:lpstr>
      <vt:lpstr>Facet</vt:lpstr>
      <vt:lpstr>Programming  Fundamentals </vt:lpstr>
      <vt:lpstr>Agenda of Lecture</vt:lpstr>
      <vt:lpstr>Passing constants vs Passing variables</vt:lpstr>
      <vt:lpstr>Passing constants vs Passing variables</vt:lpstr>
      <vt:lpstr>Returning value from a function</vt:lpstr>
      <vt:lpstr>Returning value from a function</vt:lpstr>
      <vt:lpstr>Returning value from a function – return statement </vt:lpstr>
      <vt:lpstr>Passing by value</vt:lpstr>
      <vt:lpstr>Passing by value</vt:lpstr>
      <vt:lpstr>PowerPoint Presentation</vt:lpstr>
      <vt:lpstr>Passing by reference</vt:lpstr>
      <vt:lpstr>Passing by reference</vt:lpstr>
      <vt:lpstr>Passing by reference</vt:lpstr>
      <vt:lpstr>Passing by reference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younas</dc:creator>
  <cp:lastModifiedBy>farah younas</cp:lastModifiedBy>
  <cp:revision>502</cp:revision>
  <dcterms:created xsi:type="dcterms:W3CDTF">2017-02-07T19:14:39Z</dcterms:created>
  <dcterms:modified xsi:type="dcterms:W3CDTF">2017-04-25T05:45:12Z</dcterms:modified>
</cp:coreProperties>
</file>