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339" r:id="rId3"/>
    <p:sldId id="487" r:id="rId4"/>
    <p:sldId id="488" r:id="rId5"/>
    <p:sldId id="489" r:id="rId6"/>
    <p:sldId id="491" r:id="rId7"/>
    <p:sldId id="490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87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9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650D-DF74-4A45-BB68-250E4775BD5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38E585-5E07-4B95-BD1A-488A93486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2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61" y="2294210"/>
            <a:ext cx="9144000" cy="2387600"/>
          </a:xfrm>
        </p:spPr>
        <p:txBody>
          <a:bodyPr/>
          <a:lstStyle/>
          <a:p>
            <a:pPr algn="r"/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Programming </a:t>
            </a:r>
            <a:b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48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Fundamentals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761" y="4012733"/>
            <a:ext cx="7766936" cy="1573875"/>
          </a:xfrm>
        </p:spPr>
        <p:txBody>
          <a:bodyPr>
            <a:normAutofit fontScale="92500" lnSpcReduction="20000"/>
          </a:bodyPr>
          <a:lstStyle/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		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Lecture 19</a:t>
            </a: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700" dirty="0" smtClean="0">
              <a:solidFill>
                <a:srgbClr val="464646"/>
              </a:solidFill>
              <a:latin typeface="Lucida Sans Unicode"/>
            </a:endParaRPr>
          </a:p>
          <a:p>
            <a:pPr marR="64008" lvl="0" algn="r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700" dirty="0" smtClean="0">
                <a:solidFill>
                  <a:srgbClr val="464646"/>
                </a:solidFill>
                <a:latin typeface="Lucida Sans Unicode"/>
              </a:rPr>
              <a:t>Ms. Farah Younas</a:t>
            </a:r>
            <a:endParaRPr lang="en-US" sz="2700" dirty="0">
              <a:solidFill>
                <a:srgbClr val="464646"/>
              </a:solidFill>
              <a:latin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Overloaded Functions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6"/>
            <a:ext cx="10238232" cy="4199128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An overloaded function appears to perform different activities depending on the kind of data sent to it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 smtClean="0"/>
              <a:t>Different number of arguments.</a:t>
            </a:r>
          </a:p>
          <a:p>
            <a:r>
              <a:rPr lang="en-GB" altLang="en-US" sz="3200" dirty="0" err="1"/>
              <a:t>starline</a:t>
            </a:r>
            <a:r>
              <a:rPr lang="en-GB" altLang="en-US" sz="3200" dirty="0"/>
              <a:t>() function and the </a:t>
            </a:r>
            <a:r>
              <a:rPr lang="en-GB" altLang="en-US" sz="3200" dirty="0" err="1"/>
              <a:t>repchar</a:t>
            </a:r>
            <a:r>
              <a:rPr lang="en-GB" altLang="en-US" sz="3200" dirty="0"/>
              <a:t>() </a:t>
            </a:r>
            <a:r>
              <a:rPr lang="en-GB" altLang="en-US" sz="3200" dirty="0" smtClean="0"/>
              <a:t>function had more or less same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297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Overloaded Functions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6"/>
            <a:ext cx="10238232" cy="419912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 smtClean="0"/>
              <a:t>The </a:t>
            </a:r>
            <a:r>
              <a:rPr lang="en-GB" altLang="en-US" sz="3200" dirty="0" err="1"/>
              <a:t>starline</a:t>
            </a:r>
            <a:r>
              <a:rPr lang="en-GB" altLang="en-US" sz="3200" dirty="0"/>
              <a:t>() function printed a line using 45 </a:t>
            </a:r>
            <a:r>
              <a:rPr lang="en-GB" altLang="en-US" sz="3200" dirty="0" smtClean="0"/>
              <a:t>asterisks</a:t>
            </a:r>
          </a:p>
          <a:p>
            <a:r>
              <a:rPr lang="en-GB" altLang="en-US" sz="3200" dirty="0" smtClean="0"/>
              <a:t> </a:t>
            </a:r>
            <a:r>
              <a:rPr lang="en-GB" altLang="en-US" sz="3200" dirty="0"/>
              <a:t>while </a:t>
            </a:r>
            <a:r>
              <a:rPr lang="en-GB" altLang="en-US" sz="3200" dirty="0" err="1"/>
              <a:t>repchar</a:t>
            </a:r>
            <a:r>
              <a:rPr lang="en-GB" altLang="en-US" sz="3200" dirty="0"/>
              <a:t>() used a character and a line length that were both specified when the function was called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/>
              <a:t>imagine a third function, </a:t>
            </a:r>
            <a:r>
              <a:rPr lang="en-GB" altLang="en-US" sz="3200" dirty="0" err="1"/>
              <a:t>charline</a:t>
            </a:r>
            <a:r>
              <a:rPr lang="en-GB" altLang="en-US" sz="3200" dirty="0"/>
              <a:t>(),that always prints 45 characters but that allows the calling program to specify the character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64960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Overloaded Functions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5"/>
            <a:ext cx="10238232" cy="4659971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/>
              <a:t>These three functions—</a:t>
            </a:r>
            <a:r>
              <a:rPr lang="en-GB" altLang="en-US" sz="3200" dirty="0" err="1"/>
              <a:t>starline</a:t>
            </a:r>
            <a:r>
              <a:rPr lang="en-GB" altLang="en-US" sz="3200" dirty="0"/>
              <a:t>(), </a:t>
            </a:r>
            <a:r>
              <a:rPr lang="en-GB" altLang="en-US" sz="3200" dirty="0" err="1"/>
              <a:t>repchar</a:t>
            </a:r>
            <a:r>
              <a:rPr lang="en-GB" altLang="en-US" sz="3200" dirty="0"/>
              <a:t>(), and </a:t>
            </a:r>
            <a:r>
              <a:rPr lang="en-GB" altLang="en-US" sz="3200" dirty="0" err="1"/>
              <a:t>charline</a:t>
            </a:r>
            <a:r>
              <a:rPr lang="en-GB" altLang="en-US" sz="3200" dirty="0"/>
              <a:t>()—perform similar activities but have different </a:t>
            </a:r>
            <a:r>
              <a:rPr lang="en-GB" altLang="en-US" sz="3200" dirty="0" smtClean="0"/>
              <a:t>names.</a:t>
            </a:r>
          </a:p>
          <a:p>
            <a:r>
              <a:rPr lang="en-GB" altLang="en-US" sz="3200" dirty="0"/>
              <a:t>that means three names to remember and three places to look them up if they are listed alphabetically in an </a:t>
            </a:r>
            <a:r>
              <a:rPr lang="en-GB" altLang="en-US" sz="3200" dirty="0" smtClean="0"/>
              <a:t>application.</a:t>
            </a:r>
          </a:p>
          <a:p>
            <a:r>
              <a:rPr lang="en-GB" altLang="en-US" sz="3200" dirty="0"/>
              <a:t>It would be far more convenient to use the same name for all three functions, even though they each have different arguments</a:t>
            </a:r>
          </a:p>
          <a:p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705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Overloaded Functions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644" t="32424" r="34811" b="17071"/>
          <a:stretch/>
        </p:blipFill>
        <p:spPr>
          <a:xfrm>
            <a:off x="2556164" y="1496290"/>
            <a:ext cx="6317672" cy="51954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06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Recursion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5"/>
            <a:ext cx="10238232" cy="4659971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The existence of functions makes possible a </a:t>
            </a:r>
            <a:r>
              <a:rPr lang="en-GB" altLang="en-US" sz="3200" dirty="0" smtClean="0"/>
              <a:t>programming </a:t>
            </a:r>
            <a:r>
              <a:rPr lang="en-GB" altLang="en-US" sz="3200" dirty="0"/>
              <a:t>technique called </a:t>
            </a:r>
            <a:r>
              <a:rPr lang="en-GB" altLang="en-US" sz="3200" dirty="0" smtClean="0"/>
              <a:t>recursion.</a:t>
            </a:r>
          </a:p>
          <a:p>
            <a:r>
              <a:rPr lang="en-GB" altLang="en-US" sz="3200" dirty="0"/>
              <a:t>Recursion involves a function calling itself</a:t>
            </a:r>
          </a:p>
        </p:txBody>
      </p:sp>
    </p:spTree>
    <p:extLst>
      <p:ext uri="{BB962C8B-B14F-4D97-AF65-F5344CB8AC3E}">
        <p14:creationId xmlns:p14="http://schemas.microsoft.com/office/powerpoint/2010/main" val="323123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Inline </a:t>
            </a:r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 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5"/>
            <a:ext cx="10238232" cy="4659971"/>
          </a:xfrm>
          <a:noFill/>
          <a:ln/>
        </p:spPr>
        <p:txBody>
          <a:bodyPr>
            <a:normAutofit fontScale="92500"/>
          </a:bodyPr>
          <a:lstStyle/>
          <a:p>
            <a:r>
              <a:rPr lang="en-GB" altLang="en-US" sz="3200" dirty="0"/>
              <a:t>functions save memory space because all the calls to the function cause the same code to be executed; the function body need not be duplicated in </a:t>
            </a:r>
            <a:r>
              <a:rPr lang="en-GB" altLang="en-US" sz="3200" dirty="0" smtClean="0"/>
              <a:t>memory.</a:t>
            </a:r>
          </a:p>
          <a:p>
            <a:r>
              <a:rPr lang="en-GB" altLang="en-US" sz="3200" dirty="0"/>
              <a:t>When the compiler sees a function call, it normally generates a jump to the function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/>
              <a:t>At the end of the function it jumps back to the instruction following the </a:t>
            </a:r>
            <a:r>
              <a:rPr lang="en-GB" altLang="en-US" sz="3200" dirty="0" smtClean="0"/>
              <a:t>call</a:t>
            </a:r>
          </a:p>
          <a:p>
            <a:r>
              <a:rPr lang="en-GB" altLang="en-US" sz="3200" dirty="0"/>
              <a:t>While this sequence of events may save memory space, it takes some extra time</a:t>
            </a:r>
          </a:p>
        </p:txBody>
      </p:sp>
    </p:spTree>
    <p:extLst>
      <p:ext uri="{BB962C8B-B14F-4D97-AF65-F5344CB8AC3E}">
        <p14:creationId xmlns:p14="http://schemas.microsoft.com/office/powerpoint/2010/main" val="121157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Inline </a:t>
            </a:r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 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5"/>
            <a:ext cx="10238232" cy="4659971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To save execution time in short functions, you may </a:t>
            </a:r>
            <a:r>
              <a:rPr lang="en-GB" altLang="en-US" sz="3200" dirty="0" smtClean="0"/>
              <a:t>choose </a:t>
            </a:r>
            <a:r>
              <a:rPr lang="en-GB" altLang="en-US" sz="3200" dirty="0"/>
              <a:t>to put the code in the function body directly inline with the code in the calling program. </a:t>
            </a:r>
            <a:endParaRPr lang="en-GB" altLang="en-US" sz="3200" dirty="0" smtClean="0"/>
          </a:p>
          <a:p>
            <a:r>
              <a:rPr lang="en-GB" altLang="en-US" sz="3200" dirty="0" smtClean="0"/>
              <a:t>That </a:t>
            </a:r>
            <a:r>
              <a:rPr lang="en-GB" altLang="en-US" sz="3200" dirty="0"/>
              <a:t>is, each time there’s a function call in the source file, the actual code from the function is inserted, instead of a jump 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524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Inline </a:t>
            </a:r>
            <a:r>
              <a:rPr lang="en-US" altLang="en-US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Functions 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349" t="36868" r="31060" b="15455"/>
          <a:stretch/>
        </p:blipFill>
        <p:spPr>
          <a:xfrm>
            <a:off x="2867890" y="1558637"/>
            <a:ext cx="5777345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Default arguments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5"/>
            <a:ext cx="10238232" cy="4659971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a function can be called without specifying all its arguments</a:t>
            </a:r>
          </a:p>
        </p:txBody>
      </p:sp>
    </p:spTree>
    <p:extLst>
      <p:ext uri="{BB962C8B-B14F-4D97-AF65-F5344CB8AC3E}">
        <p14:creationId xmlns:p14="http://schemas.microsoft.com/office/powerpoint/2010/main" val="5289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Agenda of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1"/>
            <a:ext cx="10696060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Returning value to calling function</a:t>
            </a:r>
          </a:p>
          <a:p>
            <a:r>
              <a:rPr lang="en-GB" sz="2400" dirty="0" smtClean="0"/>
              <a:t>Overloaded 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0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sz="3200" dirty="0"/>
              <a:t>When a function completes its execution, it can return a single value to the calling </a:t>
            </a:r>
            <a:r>
              <a:rPr lang="en-GB" altLang="en-US" sz="3200" dirty="0" smtClean="0"/>
              <a:t>program.</a:t>
            </a:r>
          </a:p>
          <a:p>
            <a:r>
              <a:rPr lang="en-GB" altLang="en-US" sz="3200" dirty="0"/>
              <a:t>this return value consists of an answer to the problem the function has </a:t>
            </a:r>
            <a:r>
              <a:rPr lang="en-GB" altLang="en-US" sz="3200" dirty="0" smtClean="0"/>
              <a:t>solved</a:t>
            </a:r>
          </a:p>
          <a:p>
            <a:r>
              <a:rPr lang="en-GB" altLang="en-US" sz="3200" dirty="0"/>
              <a:t> The next example demonstrates a function that returns a weight in kilograms after being given a weight in </a:t>
            </a:r>
            <a:r>
              <a:rPr lang="en-GB" altLang="en-US" sz="3200" dirty="0" smtClean="0"/>
              <a:t>pounds </a:t>
            </a:r>
            <a:r>
              <a:rPr lang="en-GB" altLang="en-US" sz="3200" dirty="0" smtClean="0">
                <a:solidFill>
                  <a:srgbClr val="FF0000"/>
                </a:solidFill>
              </a:rPr>
              <a:t>(see example returning value to calling functions)</a:t>
            </a:r>
            <a:endParaRPr lang="en-GB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84759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405128"/>
            <a:ext cx="10238232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 altLang="en-US" sz="3200" dirty="0"/>
              <a:t>When a function returns a value, the data type of this value must be specified. </a:t>
            </a:r>
            <a:endParaRPr lang="en-GB" altLang="en-US" sz="3200" dirty="0" smtClean="0"/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function declaration does this by placing the data type, float in this case, before the function name in the declaration and the definition</a:t>
            </a:r>
            <a:r>
              <a:rPr lang="en-GB" altLang="en-US" sz="3200" dirty="0" smtClean="0"/>
              <a:t>.</a:t>
            </a:r>
          </a:p>
          <a:p>
            <a:r>
              <a:rPr lang="en-GB" altLang="en-US" sz="3200" dirty="0"/>
              <a:t> Functions in earlier program examples returned no value, so the return type was </a:t>
            </a:r>
            <a:r>
              <a:rPr lang="en-GB" altLang="en-US" sz="3200" dirty="0" smtClean="0"/>
              <a:t>void.</a:t>
            </a:r>
          </a:p>
          <a:p>
            <a:r>
              <a:rPr lang="en-GB" altLang="en-US" sz="3200" dirty="0"/>
              <a:t> the function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() (pounds to kilograms, where lbs means pounds) returns type </a:t>
            </a:r>
            <a:r>
              <a:rPr lang="en-GB" altLang="en-US" sz="3200" dirty="0" err="1"/>
              <a:t>float,so</a:t>
            </a:r>
            <a:r>
              <a:rPr lang="en-GB" altLang="en-US" sz="3200" dirty="0"/>
              <a:t> the declaration </a:t>
            </a:r>
            <a:r>
              <a:rPr lang="en-GB" altLang="en-US" sz="3200" dirty="0" smtClean="0"/>
              <a:t>is float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(float);</a:t>
            </a:r>
          </a:p>
        </p:txBody>
      </p:sp>
    </p:spTree>
    <p:extLst>
      <p:ext uri="{BB962C8B-B14F-4D97-AF65-F5344CB8AC3E}">
        <p14:creationId xmlns:p14="http://schemas.microsoft.com/office/powerpoint/2010/main" val="13748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 – return statement 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288" y="1930400"/>
            <a:ext cx="10238232" cy="419912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/>
              <a:t>The function </a:t>
            </a:r>
            <a:r>
              <a:rPr lang="en-GB" altLang="en-US" sz="3200" dirty="0" err="1"/>
              <a:t>lbstokg</a:t>
            </a:r>
            <a:r>
              <a:rPr lang="en-GB" altLang="en-US" sz="3200" dirty="0"/>
              <a:t>() is passed an argument representing a weight in pounds, which it stores in the parameter pounds. </a:t>
            </a:r>
            <a:endParaRPr lang="en-GB" altLang="en-US" sz="3200" dirty="0" smtClean="0"/>
          </a:p>
          <a:p>
            <a:r>
              <a:rPr lang="en-GB" altLang="en-US" sz="3200" dirty="0" smtClean="0"/>
              <a:t>It </a:t>
            </a:r>
            <a:r>
              <a:rPr lang="en-GB" altLang="en-US" sz="3200" dirty="0"/>
              <a:t>calculates the corresponding weight in kilograms by multiplying this pounds value by a constant; the result is stored in the variable kilograms. </a:t>
            </a:r>
            <a:endParaRPr lang="en-GB" altLang="en-US" sz="3200" dirty="0" smtClean="0"/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value of this variable is then returned to the calling program using a return </a:t>
            </a:r>
            <a:r>
              <a:rPr lang="en-GB" altLang="en-US" sz="3200" dirty="0" smtClean="0"/>
              <a:t>statement.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3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Returning value from a function – return statement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250" t="29778" r="31625" b="26000"/>
          <a:stretch/>
        </p:blipFill>
        <p:spPr>
          <a:xfrm>
            <a:off x="2994660" y="1930400"/>
            <a:ext cx="587502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Reference Arguments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6"/>
            <a:ext cx="10238232" cy="4199128"/>
          </a:xfrm>
          <a:noFill/>
          <a:ln/>
        </p:spPr>
        <p:txBody>
          <a:bodyPr>
            <a:normAutofit fontScale="92500"/>
          </a:bodyPr>
          <a:lstStyle/>
          <a:p>
            <a:r>
              <a:rPr lang="en-GB" altLang="en-US" sz="3200" dirty="0" smtClean="0"/>
              <a:t>When </a:t>
            </a:r>
            <a:r>
              <a:rPr lang="en-GB" altLang="en-US" sz="3200" dirty="0"/>
              <a:t>arguments are </a:t>
            </a:r>
            <a:r>
              <a:rPr lang="en-GB" altLang="en-US" sz="3200" b="1" dirty="0"/>
              <a:t>passed by value</a:t>
            </a:r>
            <a:r>
              <a:rPr lang="en-GB" altLang="en-US" sz="3200" dirty="0"/>
              <a:t>, the called function creates a new variable of the same type as the argument and copies the argument’s value into it. </a:t>
            </a:r>
            <a:endParaRPr lang="en-GB" altLang="en-US" sz="3200" dirty="0" smtClean="0"/>
          </a:p>
          <a:p>
            <a:r>
              <a:rPr lang="en-GB" altLang="en-US" sz="3200" dirty="0" smtClean="0"/>
              <a:t>the </a:t>
            </a:r>
            <a:r>
              <a:rPr lang="en-GB" altLang="en-US" sz="3200" dirty="0"/>
              <a:t>function cannot access the original variable in the calling program, only the copy it created. </a:t>
            </a:r>
            <a:endParaRPr lang="en-GB" altLang="en-US" sz="3200" dirty="0" smtClean="0"/>
          </a:p>
          <a:p>
            <a:r>
              <a:rPr lang="en-GB" altLang="en-US" sz="3200" dirty="0"/>
              <a:t>Passing arguments by value is useful when the function does not need to modify the original variable in the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290528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Reference Arguments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6"/>
            <a:ext cx="10238232" cy="419912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/>
              <a:t>A reference provides an alias—a different name—for a </a:t>
            </a:r>
            <a:r>
              <a:rPr lang="en-GB" altLang="en-US" sz="3200" dirty="0" smtClean="0"/>
              <a:t>variable.</a:t>
            </a:r>
          </a:p>
          <a:p>
            <a:r>
              <a:rPr lang="en-GB" altLang="en-US" sz="3200" dirty="0"/>
              <a:t>Passing arguments by reference uses a different mechanism. </a:t>
            </a:r>
            <a:endParaRPr lang="en-GB" altLang="en-US" sz="3200" dirty="0" smtClean="0"/>
          </a:p>
          <a:p>
            <a:r>
              <a:rPr lang="en-GB" altLang="en-US" sz="3200" dirty="0" smtClean="0"/>
              <a:t>Instead </a:t>
            </a:r>
            <a:r>
              <a:rPr lang="en-GB" altLang="en-US" sz="3200" dirty="0"/>
              <a:t>of a value being passed to the function, a reference to the original variable, in the calling program, is passed. (It’s actually the memory </a:t>
            </a:r>
            <a:r>
              <a:rPr lang="en-GB" altLang="en-US" sz="3200" dirty="0" smtClean="0"/>
              <a:t>address </a:t>
            </a:r>
            <a:r>
              <a:rPr lang="en-GB" altLang="en-US" sz="3200" dirty="0"/>
              <a:t>of variable that is passed)</a:t>
            </a:r>
          </a:p>
        </p:txBody>
      </p:sp>
    </p:spTree>
    <p:extLst>
      <p:ext uri="{BB962C8B-B14F-4D97-AF65-F5344CB8AC3E}">
        <p14:creationId xmlns:p14="http://schemas.microsoft.com/office/powerpoint/2010/main" val="17781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11118427" cy="1320800"/>
          </a:xfrm>
          <a:noFill/>
          <a:ln/>
        </p:spPr>
        <p:txBody>
          <a:bodyPr/>
          <a:lstStyle/>
          <a:p>
            <a:r>
              <a:rPr lang="en-US" altLang="en-US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Reference Arguments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618166"/>
            <a:ext cx="10238232" cy="419912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3200" dirty="0"/>
              <a:t>A reference provides an alias—a different name—for a </a:t>
            </a:r>
            <a:r>
              <a:rPr lang="en-GB" altLang="en-US" sz="3200" dirty="0" smtClean="0"/>
              <a:t>variable.</a:t>
            </a:r>
          </a:p>
          <a:p>
            <a:r>
              <a:rPr lang="en-GB" altLang="en-US" sz="3200" dirty="0"/>
              <a:t>Passing arguments by reference uses a different mechanism. </a:t>
            </a:r>
            <a:endParaRPr lang="en-GB" altLang="en-US" sz="3200" dirty="0" smtClean="0"/>
          </a:p>
          <a:p>
            <a:r>
              <a:rPr lang="en-GB" altLang="en-US" sz="3200" dirty="0" smtClean="0"/>
              <a:t>Instead </a:t>
            </a:r>
            <a:r>
              <a:rPr lang="en-GB" altLang="en-US" sz="3200" dirty="0"/>
              <a:t>of a value being passed to the function, a reference to the original variable, in the calling program, is passed. (It’s actually the memory </a:t>
            </a:r>
            <a:r>
              <a:rPr lang="en-GB" altLang="en-US" sz="3200" dirty="0" smtClean="0"/>
              <a:t>address </a:t>
            </a:r>
            <a:r>
              <a:rPr lang="en-GB" altLang="en-US" sz="3200" dirty="0"/>
              <a:t>of variable that is passed)</a:t>
            </a:r>
          </a:p>
        </p:txBody>
      </p:sp>
    </p:spTree>
    <p:extLst>
      <p:ext uri="{BB962C8B-B14F-4D97-AF65-F5344CB8AC3E}">
        <p14:creationId xmlns:p14="http://schemas.microsoft.com/office/powerpoint/2010/main" val="3984657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771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Lucida Sans Unicode</vt:lpstr>
      <vt:lpstr>Trebuchet MS</vt:lpstr>
      <vt:lpstr>Wingdings 3</vt:lpstr>
      <vt:lpstr>Facet</vt:lpstr>
      <vt:lpstr>Programming  Fundamentals </vt:lpstr>
      <vt:lpstr>Agenda of Lecture</vt:lpstr>
      <vt:lpstr>Returning value from a function</vt:lpstr>
      <vt:lpstr>Returning value from a function</vt:lpstr>
      <vt:lpstr>Returning value from a function – return statement </vt:lpstr>
      <vt:lpstr>Returning value from a function – return statement </vt:lpstr>
      <vt:lpstr>Reference Arguments</vt:lpstr>
      <vt:lpstr>Reference Arguments</vt:lpstr>
      <vt:lpstr>Reference Arguments</vt:lpstr>
      <vt:lpstr>Overloaded Functions</vt:lpstr>
      <vt:lpstr>Overloaded Functions</vt:lpstr>
      <vt:lpstr>Overloaded Functions</vt:lpstr>
      <vt:lpstr>Overloaded Functions</vt:lpstr>
      <vt:lpstr>Recursion</vt:lpstr>
      <vt:lpstr>Inline Functions </vt:lpstr>
      <vt:lpstr>Inline Functions </vt:lpstr>
      <vt:lpstr>Inline Functions </vt:lpstr>
      <vt:lpstr>Default arguments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younas</dc:creator>
  <cp:lastModifiedBy>farah younas</cp:lastModifiedBy>
  <cp:revision>535</cp:revision>
  <dcterms:created xsi:type="dcterms:W3CDTF">2017-02-07T19:14:39Z</dcterms:created>
  <dcterms:modified xsi:type="dcterms:W3CDTF">2017-11-22T02:03:00Z</dcterms:modified>
</cp:coreProperties>
</file>