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476"/>
    <a:srgbClr val="FF4A11"/>
    <a:srgbClr val="FFE699"/>
    <a:srgbClr val="4862EC"/>
    <a:srgbClr val="D90100"/>
    <a:srgbClr val="D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0"/>
    <p:restoredTop sz="94637"/>
  </p:normalViewPr>
  <p:slideViewPr>
    <p:cSldViewPr snapToGrid="0" snapToObjects="1">
      <p:cViewPr varScale="1">
        <p:scale>
          <a:sx n="103" d="100"/>
          <a:sy n="103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889B07-2A86-3341-AF77-59975888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EA041D3-2AE9-3743-9872-36A69ABCA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D4180D6-7D84-BE45-8716-4D629988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40E0-65F2-F344-94BE-FB0EB74103A0}" type="datetimeFigureOut">
              <a:rPr lang="he-IL" smtClean="0"/>
              <a:t>ג'.אייר.תשפ"ב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ACF6EC2-E395-B242-8F7C-08C5AD12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D395303-7BA3-384B-8BE1-BC17DCFB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B22E-BA41-7B46-B92E-A37752A6D78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351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C629D4-6E54-4B47-9311-1765D9DC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005D707-FFD4-3946-B8AD-48E55BAF5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AE2F554-1710-2048-AB1A-68796E22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40E0-65F2-F344-94BE-FB0EB74103A0}" type="datetimeFigureOut">
              <a:rPr lang="he-IL" smtClean="0"/>
              <a:t>ג'.אייר.תשפ"ב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CE57A01-84E7-9242-9411-11AD3590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A827CAD-15EC-A647-A0CE-D11D7A6B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B22E-BA41-7B46-B92E-A37752A6D78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739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7E8D0ED-3341-A146-B57D-639AEDD10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A13D263-8F11-0148-93B6-82ED8FC53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38BCEB1-A460-014A-832A-A55ACF1B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40E0-65F2-F344-94BE-FB0EB74103A0}" type="datetimeFigureOut">
              <a:rPr lang="he-IL" smtClean="0"/>
              <a:t>ג'.אייר.תשפ"ב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B97953B-B109-FA48-9626-581F3965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3033D45-9B50-EC4F-BC20-E0CAC328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B22E-BA41-7B46-B92E-A37752A6D78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953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84CAED-A690-A645-88C5-EC53D7D71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CFA48F9-D88E-3B41-AC07-3966EEDD3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65D0F1E-3999-1742-89BA-313C3095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40E0-65F2-F344-94BE-FB0EB74103A0}" type="datetimeFigureOut">
              <a:rPr lang="he-IL" smtClean="0"/>
              <a:t>ג'.אייר.תשפ"ב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03587F4-36B2-1E4E-BA7D-0475C23F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CD7F3C-98F3-5D4E-908C-9373C134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B22E-BA41-7B46-B92E-A37752A6D78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138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4E02F6-D52A-2745-9018-234B7283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D793FBD-771D-D54A-B0B4-09DC06096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D3E98F7-BDBD-A74E-9B0E-F4387D074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40E0-65F2-F344-94BE-FB0EB74103A0}" type="datetimeFigureOut">
              <a:rPr lang="he-IL" smtClean="0"/>
              <a:t>ג'.אייר.תשפ"ב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F6115CB-C7BE-D340-9569-3466F7CE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3523AAF-0668-1948-8287-AC28E2C6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B22E-BA41-7B46-B92E-A37752A6D78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787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A4CD31-A342-9B4A-897B-00F75C93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F37F3FE-9DE7-2A4E-BE51-10E1A81A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0814323-99DA-AB4C-AA4A-5C318902A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3228D8C-6B0B-1747-B7DC-9435CD16A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40E0-65F2-F344-94BE-FB0EB74103A0}" type="datetimeFigureOut">
              <a:rPr lang="he-IL" smtClean="0"/>
              <a:t>ג'.אייר.תשפ"ב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0227F4C-E6CE-3343-AA6D-D10AE7B36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4D71E70-573E-C749-BEC3-C3722BF9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B22E-BA41-7B46-B92E-A37752A6D78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945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436BA1-8CBE-0246-AB1B-B42C61A0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5DC81F3-F52B-F441-8E00-D1501C320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7D1E80F-BEF0-BE4F-A571-875430E87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A4E3EB1-22AE-1643-9A7C-125483715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FE1FDFD-7F34-534B-9777-573BCB4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D6D8EB38-96E3-7A45-81C8-F2ECCC819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40E0-65F2-F344-94BE-FB0EB74103A0}" type="datetimeFigureOut">
              <a:rPr lang="he-IL" smtClean="0"/>
              <a:t>ג'.אייר.תשפ"ב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08EA89B-8E1A-3C4D-88D5-B5C0B03B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92411BE-1694-5341-839E-73F81173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B22E-BA41-7B46-B92E-A37752A6D78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616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7ADBF8-A80F-5540-9247-7AD56E92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DBB8DA4-0F8B-8B4B-917C-58F77CED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40E0-65F2-F344-94BE-FB0EB74103A0}" type="datetimeFigureOut">
              <a:rPr lang="he-IL" smtClean="0"/>
              <a:t>ג'.אייר.תשפ"ב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F6E4414-60F6-454B-9398-01D5B47B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D262320-DA83-BC40-80C2-E4B2504D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B22E-BA41-7B46-B92E-A37752A6D78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400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23C21A8-E092-234C-A2E5-559C4A34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40E0-65F2-F344-94BE-FB0EB74103A0}" type="datetimeFigureOut">
              <a:rPr lang="he-IL" smtClean="0"/>
              <a:t>ג'.אייר.תשפ"ב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3E14A05-C0C6-A24A-ACE5-4BFA65E9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1DC87FD-E373-6B42-A2BC-9873B68F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B22E-BA41-7B46-B92E-A37752A6D78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847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A444ED-342C-3343-87B5-2E62BA9E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E7D8EB1-7246-5A41-B4CE-778D609EC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C5E0FB8-BDFA-404D-B4CF-D65D22D4A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52BE5E9-29F8-8A4B-97A5-22FDEBDAB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40E0-65F2-F344-94BE-FB0EB74103A0}" type="datetimeFigureOut">
              <a:rPr lang="he-IL" smtClean="0"/>
              <a:t>ג'.אייר.תשפ"ב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468D31B-ED00-D041-BE4A-6F729055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30ECFAA-0A3B-C843-9373-4AA305BB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B22E-BA41-7B46-B92E-A37752A6D78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910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1EC399-EA60-4941-B6AC-570C0C7C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0920E4B-F507-FA46-ABE2-8C2B7182B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91137AB-518A-8E45-9363-1BC498BF7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BBC5D58-A5F8-924B-B87B-B036C542E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40E0-65F2-F344-94BE-FB0EB74103A0}" type="datetimeFigureOut">
              <a:rPr lang="he-IL" smtClean="0"/>
              <a:t>ג'.אייר.תשפ"ב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F2224BA-0C9E-C14B-AF7A-778E12DA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5594274-7FBD-5D49-9D78-B686B8CE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B22E-BA41-7B46-B92E-A37752A6D78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708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19653A2-9EB9-7242-831A-67AB300C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91C7733-9D24-CD43-8E5B-7D0696D14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F9A5F9A-03B4-4845-B5CC-D5DA667A2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140E0-65F2-F344-94BE-FB0EB74103A0}" type="datetimeFigureOut">
              <a:rPr lang="he-IL" smtClean="0"/>
              <a:t>ג'.אייר.תשפ"ב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946A90E-EA52-E545-9BEA-E92C44D04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F10728A-2C8C-B74C-8D80-28BE2399F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DB22E-BA41-7B46-B92E-A37752A6D78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042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636AF457-CBF7-1247-AD14-E4AC14146F28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5186209" y="2209959"/>
            <a:ext cx="1494001" cy="1823026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6534F03C-BE5C-F14A-82B8-940F06E13A48}"/>
              </a:ext>
            </a:extLst>
          </p:cNvPr>
          <p:cNvCxnSpPr>
            <a:cxnSpLocks/>
          </p:cNvCxnSpPr>
          <p:nvPr/>
        </p:nvCxnSpPr>
        <p:spPr>
          <a:xfrm flipH="1" flipV="1">
            <a:off x="6190547" y="1728046"/>
            <a:ext cx="350127" cy="2351915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מלבן מעוגל 4">
            <a:extLst>
              <a:ext uri="{FF2B5EF4-FFF2-40B4-BE49-F238E27FC236}">
                <a16:creationId xmlns:a16="http://schemas.microsoft.com/office/drawing/2014/main" id="{BD2BE62D-DDB8-9242-8490-526FA065586E}"/>
              </a:ext>
            </a:extLst>
          </p:cNvPr>
          <p:cNvSpPr/>
          <p:nvPr/>
        </p:nvSpPr>
        <p:spPr>
          <a:xfrm>
            <a:off x="5186209" y="3938812"/>
            <a:ext cx="1400509" cy="1772841"/>
          </a:xfrm>
          <a:prstGeom prst="roundRect">
            <a:avLst>
              <a:gd name="adj" fmla="val 12707"/>
            </a:avLst>
          </a:prstGeom>
          <a:solidFill>
            <a:srgbClr val="D90100"/>
          </a:solidFill>
          <a:ln>
            <a:solidFill>
              <a:srgbClr val="DD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/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A36F29F3-20CF-244E-B4F8-BAECFBE8426D}"/>
              </a:ext>
            </a:extLst>
          </p:cNvPr>
          <p:cNvSpPr/>
          <p:nvPr/>
        </p:nvSpPr>
        <p:spPr>
          <a:xfrm>
            <a:off x="6198296" y="1246132"/>
            <a:ext cx="963827" cy="963827"/>
          </a:xfrm>
          <a:prstGeom prst="ellipse">
            <a:avLst/>
          </a:prstGeom>
          <a:solidFill>
            <a:srgbClr val="4862EC"/>
          </a:solidFill>
          <a:ln>
            <a:solidFill>
              <a:srgbClr val="4862EC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/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B75B95D3-CDA3-6642-A3D5-53FBCC2072D9}"/>
              </a:ext>
            </a:extLst>
          </p:cNvPr>
          <p:cNvSpPr txBox="1"/>
          <p:nvPr/>
        </p:nvSpPr>
        <p:spPr>
          <a:xfrm>
            <a:off x="5278832" y="4409733"/>
            <a:ext cx="1215261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ctr" defTabSz="914400" rtl="1" eaLnBrk="1" latinLnBrk="0" hangingPunct="1"/>
            <a:r>
              <a:rPr lang="en-US" sz="2400" b="1" dirty="0">
                <a:solidFill>
                  <a:schemeClr val="bg1"/>
                </a:solidFill>
              </a:rPr>
              <a:t>ZumoPi</a:t>
            </a:r>
          </a:p>
          <a:p>
            <a:pPr marL="0" algn="ctr" defTabSz="914400" rtl="1" eaLnBrk="1" latinLnBrk="0" hangingPunct="1"/>
            <a:r>
              <a:rPr lang="en-US" sz="2400" b="1" dirty="0">
                <a:solidFill>
                  <a:schemeClr val="bg1"/>
                </a:solidFill>
              </a:rPr>
              <a:t>Robot</a:t>
            </a:r>
            <a:endParaRPr lang="he-IL" sz="2400" b="1" dirty="0">
              <a:solidFill>
                <a:schemeClr val="bg1"/>
              </a:solidFill>
            </a:endParaRPr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7021F3A5-8640-BC49-9C29-DA9D54CB2BF7}"/>
              </a:ext>
            </a:extLst>
          </p:cNvPr>
          <p:cNvSpPr txBox="1"/>
          <p:nvPr/>
        </p:nvSpPr>
        <p:spPr>
          <a:xfrm>
            <a:off x="6050529" y="1351026"/>
            <a:ext cx="1259360" cy="6771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ctr" defTabSz="914400" rtl="1" eaLnBrk="1" latinLnBrk="0" hangingPunct="1"/>
            <a:r>
              <a:rPr lang="en-US" sz="2400" b="1" dirty="0">
                <a:solidFill>
                  <a:schemeClr val="bg1"/>
                </a:solidFill>
              </a:rPr>
              <a:t>Ball</a:t>
            </a:r>
            <a:endParaRPr lang="en-US" sz="1600" b="1" dirty="0">
              <a:solidFill>
                <a:schemeClr val="bg1"/>
              </a:solidFill>
            </a:endParaRPr>
          </a:p>
          <a:p>
            <a:pPr marL="0" algn="ctr" defTabSz="914400" rtl="1" eaLnBrk="1" latinLnBrk="0" hangingPunct="1"/>
            <a:r>
              <a:rPr lang="en-US" sz="1400" dirty="0">
                <a:solidFill>
                  <a:schemeClr val="bg1"/>
                </a:solidFill>
              </a:rPr>
              <a:t>(obstacle)</a:t>
            </a:r>
            <a:endParaRPr lang="he-I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79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636AF457-CBF7-1247-AD14-E4AC14146F28}"/>
              </a:ext>
            </a:extLst>
          </p:cNvPr>
          <p:cNvCxnSpPr>
            <a:cxnSpLocks/>
          </p:cNvCxnSpPr>
          <p:nvPr/>
        </p:nvCxnSpPr>
        <p:spPr>
          <a:xfrm flipV="1">
            <a:off x="5186209" y="1838425"/>
            <a:ext cx="1307884" cy="2291745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6534F03C-BE5C-F14A-82B8-940F06E13A48}"/>
              </a:ext>
            </a:extLst>
          </p:cNvPr>
          <p:cNvCxnSpPr>
            <a:cxnSpLocks/>
          </p:cNvCxnSpPr>
          <p:nvPr/>
        </p:nvCxnSpPr>
        <p:spPr>
          <a:xfrm flipH="1" flipV="1">
            <a:off x="5520641" y="1838425"/>
            <a:ext cx="1056452" cy="2241536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מלבן מעוגל 4">
            <a:extLst>
              <a:ext uri="{FF2B5EF4-FFF2-40B4-BE49-F238E27FC236}">
                <a16:creationId xmlns:a16="http://schemas.microsoft.com/office/drawing/2014/main" id="{BD2BE62D-DDB8-9242-8490-526FA065586E}"/>
              </a:ext>
            </a:extLst>
          </p:cNvPr>
          <p:cNvSpPr/>
          <p:nvPr/>
        </p:nvSpPr>
        <p:spPr>
          <a:xfrm>
            <a:off x="5186209" y="3938812"/>
            <a:ext cx="1400509" cy="1772841"/>
          </a:xfrm>
          <a:prstGeom prst="roundRect">
            <a:avLst>
              <a:gd name="adj" fmla="val 12707"/>
            </a:avLst>
          </a:prstGeom>
          <a:solidFill>
            <a:srgbClr val="D90100"/>
          </a:solidFill>
          <a:ln>
            <a:solidFill>
              <a:srgbClr val="DD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/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A36F29F3-20CF-244E-B4F8-BAECFBE8426D}"/>
              </a:ext>
            </a:extLst>
          </p:cNvPr>
          <p:cNvSpPr/>
          <p:nvPr/>
        </p:nvSpPr>
        <p:spPr>
          <a:xfrm>
            <a:off x="5530266" y="1243139"/>
            <a:ext cx="963827" cy="963827"/>
          </a:xfrm>
          <a:prstGeom prst="ellipse">
            <a:avLst/>
          </a:prstGeom>
          <a:solidFill>
            <a:srgbClr val="4862EC"/>
          </a:solidFill>
          <a:ln>
            <a:solidFill>
              <a:srgbClr val="4862EC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/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B75B95D3-CDA3-6642-A3D5-53FBCC2072D9}"/>
              </a:ext>
            </a:extLst>
          </p:cNvPr>
          <p:cNvSpPr txBox="1"/>
          <p:nvPr/>
        </p:nvSpPr>
        <p:spPr>
          <a:xfrm>
            <a:off x="5278832" y="4409733"/>
            <a:ext cx="1215261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ctr" defTabSz="914400" rtl="1" eaLnBrk="1" latinLnBrk="0" hangingPunct="1"/>
            <a:r>
              <a:rPr lang="en-US" sz="2400" b="1" dirty="0">
                <a:solidFill>
                  <a:schemeClr val="bg1"/>
                </a:solidFill>
              </a:rPr>
              <a:t>ZumoPi</a:t>
            </a:r>
          </a:p>
          <a:p>
            <a:pPr marL="0" algn="ctr" defTabSz="914400" rtl="1" eaLnBrk="1" latinLnBrk="0" hangingPunct="1"/>
            <a:r>
              <a:rPr lang="en-US" sz="2400" b="1" dirty="0">
                <a:solidFill>
                  <a:schemeClr val="bg1"/>
                </a:solidFill>
              </a:rPr>
              <a:t>Robot</a:t>
            </a:r>
            <a:endParaRPr lang="he-IL" sz="2400" b="1" dirty="0">
              <a:solidFill>
                <a:schemeClr val="bg1"/>
              </a:solidFill>
            </a:endParaRPr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7021F3A5-8640-BC49-9C29-DA9D54CB2BF7}"/>
              </a:ext>
            </a:extLst>
          </p:cNvPr>
          <p:cNvSpPr txBox="1"/>
          <p:nvPr/>
        </p:nvSpPr>
        <p:spPr>
          <a:xfrm>
            <a:off x="5398943" y="1354043"/>
            <a:ext cx="1259360" cy="6771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ctr" defTabSz="914400" rtl="1" eaLnBrk="1" latinLnBrk="0" hangingPunct="1"/>
            <a:r>
              <a:rPr lang="en-US" sz="2400" b="1" dirty="0">
                <a:solidFill>
                  <a:schemeClr val="bg1"/>
                </a:solidFill>
              </a:rPr>
              <a:t>Ball</a:t>
            </a:r>
            <a:endParaRPr lang="en-US" sz="1600" b="1" dirty="0">
              <a:solidFill>
                <a:schemeClr val="bg1"/>
              </a:solidFill>
            </a:endParaRPr>
          </a:p>
          <a:p>
            <a:pPr marL="0" algn="ctr" defTabSz="914400" rtl="1" eaLnBrk="1" latinLnBrk="0" hangingPunct="1"/>
            <a:r>
              <a:rPr lang="en-US" sz="1400" dirty="0">
                <a:solidFill>
                  <a:schemeClr val="bg1"/>
                </a:solidFill>
              </a:rPr>
              <a:t>(obstacle)</a:t>
            </a:r>
            <a:endParaRPr lang="he-I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733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636AF457-CBF7-1247-AD14-E4AC14146F28}"/>
              </a:ext>
            </a:extLst>
          </p:cNvPr>
          <p:cNvCxnSpPr>
            <a:cxnSpLocks/>
          </p:cNvCxnSpPr>
          <p:nvPr/>
        </p:nvCxnSpPr>
        <p:spPr>
          <a:xfrm flipV="1">
            <a:off x="5244358" y="1617270"/>
            <a:ext cx="267958" cy="2464122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6534F03C-BE5C-F14A-82B8-940F06E13A48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5020778" y="2173731"/>
            <a:ext cx="1473315" cy="1774704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מלבן מעוגל 4">
            <a:extLst>
              <a:ext uri="{FF2B5EF4-FFF2-40B4-BE49-F238E27FC236}">
                <a16:creationId xmlns:a16="http://schemas.microsoft.com/office/drawing/2014/main" id="{BD2BE62D-DDB8-9242-8490-526FA065586E}"/>
              </a:ext>
            </a:extLst>
          </p:cNvPr>
          <p:cNvSpPr/>
          <p:nvPr/>
        </p:nvSpPr>
        <p:spPr>
          <a:xfrm>
            <a:off x="5186209" y="3938812"/>
            <a:ext cx="1400509" cy="1772841"/>
          </a:xfrm>
          <a:prstGeom prst="roundRect">
            <a:avLst>
              <a:gd name="adj" fmla="val 12707"/>
            </a:avLst>
          </a:prstGeom>
          <a:solidFill>
            <a:srgbClr val="D90100"/>
          </a:solidFill>
          <a:ln>
            <a:solidFill>
              <a:srgbClr val="DD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/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A36F29F3-20CF-244E-B4F8-BAECFBE8426D}"/>
              </a:ext>
            </a:extLst>
          </p:cNvPr>
          <p:cNvSpPr/>
          <p:nvPr/>
        </p:nvSpPr>
        <p:spPr>
          <a:xfrm>
            <a:off x="4538864" y="1209904"/>
            <a:ext cx="963827" cy="963827"/>
          </a:xfrm>
          <a:prstGeom prst="ellipse">
            <a:avLst/>
          </a:prstGeom>
          <a:solidFill>
            <a:srgbClr val="4862EC"/>
          </a:solidFill>
          <a:ln>
            <a:solidFill>
              <a:srgbClr val="4862EC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/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B75B95D3-CDA3-6642-A3D5-53FBCC2072D9}"/>
              </a:ext>
            </a:extLst>
          </p:cNvPr>
          <p:cNvSpPr txBox="1"/>
          <p:nvPr/>
        </p:nvSpPr>
        <p:spPr>
          <a:xfrm>
            <a:off x="5278832" y="4409733"/>
            <a:ext cx="1215261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ctr" defTabSz="914400" rtl="1" eaLnBrk="1" latinLnBrk="0" hangingPunct="1"/>
            <a:r>
              <a:rPr lang="en-US" sz="2400" b="1" dirty="0">
                <a:solidFill>
                  <a:schemeClr val="bg1"/>
                </a:solidFill>
              </a:rPr>
              <a:t>ZumoPi</a:t>
            </a:r>
          </a:p>
          <a:p>
            <a:pPr marL="0" algn="ctr" defTabSz="914400" rtl="1" eaLnBrk="1" latinLnBrk="0" hangingPunct="1"/>
            <a:r>
              <a:rPr lang="en-US" sz="2400" b="1" dirty="0">
                <a:solidFill>
                  <a:schemeClr val="bg1"/>
                </a:solidFill>
              </a:rPr>
              <a:t>Robot</a:t>
            </a:r>
            <a:endParaRPr lang="he-IL" sz="2400" b="1" dirty="0">
              <a:solidFill>
                <a:schemeClr val="bg1"/>
              </a:solidFill>
            </a:endParaRPr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7021F3A5-8640-BC49-9C29-DA9D54CB2BF7}"/>
              </a:ext>
            </a:extLst>
          </p:cNvPr>
          <p:cNvSpPr txBox="1"/>
          <p:nvPr/>
        </p:nvSpPr>
        <p:spPr>
          <a:xfrm>
            <a:off x="4391097" y="1343638"/>
            <a:ext cx="1259360" cy="6771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ctr" defTabSz="914400" rtl="1" eaLnBrk="1" latinLnBrk="0" hangingPunct="1"/>
            <a:r>
              <a:rPr lang="en-US" sz="2400" b="1" dirty="0">
                <a:solidFill>
                  <a:schemeClr val="bg1"/>
                </a:solidFill>
              </a:rPr>
              <a:t>Ball</a:t>
            </a:r>
            <a:endParaRPr lang="en-US" sz="1600" b="1" dirty="0">
              <a:solidFill>
                <a:schemeClr val="bg1"/>
              </a:solidFill>
            </a:endParaRPr>
          </a:p>
          <a:p>
            <a:pPr marL="0" algn="ctr" defTabSz="914400" rtl="1" eaLnBrk="1" latinLnBrk="0" hangingPunct="1"/>
            <a:r>
              <a:rPr lang="en-US" sz="1400" dirty="0">
                <a:solidFill>
                  <a:schemeClr val="bg1"/>
                </a:solidFill>
              </a:rPr>
              <a:t>(obstacle)</a:t>
            </a:r>
            <a:endParaRPr lang="he-I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57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אליפסה 27">
            <a:extLst>
              <a:ext uri="{FF2B5EF4-FFF2-40B4-BE49-F238E27FC236}">
                <a16:creationId xmlns:a16="http://schemas.microsoft.com/office/drawing/2014/main" id="{38FCAD4B-43C1-D94C-9227-B3A7AE183747}"/>
              </a:ext>
            </a:extLst>
          </p:cNvPr>
          <p:cNvSpPr/>
          <p:nvPr/>
        </p:nvSpPr>
        <p:spPr>
          <a:xfrm>
            <a:off x="6511611" y="356404"/>
            <a:ext cx="1224000" cy="1224000"/>
          </a:xfrm>
          <a:prstGeom prst="ellipse">
            <a:avLst/>
          </a:prstGeom>
          <a:solidFill>
            <a:srgbClr val="4862EC"/>
          </a:solidFill>
          <a:ln>
            <a:solidFill>
              <a:srgbClr val="4862EC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/>
          </a:p>
        </p:txBody>
      </p:sp>
      <p:sp>
        <p:nvSpPr>
          <p:cNvPr id="5" name="מלבן מעוגל 4">
            <a:extLst>
              <a:ext uri="{FF2B5EF4-FFF2-40B4-BE49-F238E27FC236}">
                <a16:creationId xmlns:a16="http://schemas.microsoft.com/office/drawing/2014/main" id="{BD2BE62D-DDB8-9242-8490-526FA065586E}"/>
              </a:ext>
            </a:extLst>
          </p:cNvPr>
          <p:cNvSpPr/>
          <p:nvPr/>
        </p:nvSpPr>
        <p:spPr>
          <a:xfrm>
            <a:off x="5186209" y="4248776"/>
            <a:ext cx="1400509" cy="1772841"/>
          </a:xfrm>
          <a:prstGeom prst="roundRect">
            <a:avLst>
              <a:gd name="adj" fmla="val 0"/>
            </a:avLst>
          </a:prstGeom>
          <a:solidFill>
            <a:srgbClr val="D90100"/>
          </a:solidFill>
          <a:ln>
            <a:solidFill>
              <a:srgbClr val="DD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1" eaLnBrk="1" latinLnBrk="0" hangingPunct="1"/>
            <a:endParaRPr lang="he-IL"/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B75B95D3-CDA3-6642-A3D5-53FBCC2072D9}"/>
              </a:ext>
            </a:extLst>
          </p:cNvPr>
          <p:cNvSpPr txBox="1"/>
          <p:nvPr/>
        </p:nvSpPr>
        <p:spPr>
          <a:xfrm>
            <a:off x="5278832" y="4719697"/>
            <a:ext cx="1215261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ctr" defTabSz="914400" rtl="1" eaLnBrk="1" latinLnBrk="0" hangingPunct="1"/>
            <a:r>
              <a:rPr lang="en-US" sz="2400" b="1" dirty="0">
                <a:solidFill>
                  <a:schemeClr val="bg1"/>
                </a:solidFill>
              </a:rPr>
              <a:t>ZumoPi</a:t>
            </a:r>
          </a:p>
          <a:p>
            <a:pPr marL="0" algn="ctr" defTabSz="914400" rtl="1" eaLnBrk="1" latinLnBrk="0" hangingPunct="1"/>
            <a:r>
              <a:rPr lang="en-US" sz="2400" b="1" dirty="0">
                <a:solidFill>
                  <a:schemeClr val="bg1"/>
                </a:solidFill>
              </a:rPr>
              <a:t>Robot</a:t>
            </a:r>
            <a:endParaRPr lang="he-IL" sz="2400" b="1" dirty="0">
              <a:solidFill>
                <a:schemeClr val="bg1"/>
              </a:solidFill>
            </a:endParaRPr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63F3DEF7-45F3-554B-AC4C-DC445E9E3DAA}"/>
              </a:ext>
            </a:extLst>
          </p:cNvPr>
          <p:cNvCxnSpPr>
            <a:cxnSpLocks/>
          </p:cNvCxnSpPr>
          <p:nvPr/>
        </p:nvCxnSpPr>
        <p:spPr>
          <a:xfrm flipH="1">
            <a:off x="4507264" y="4230489"/>
            <a:ext cx="27835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1DB94C34-BF5C-1643-BB92-110BECAC6FCA}"/>
              </a:ext>
            </a:extLst>
          </p:cNvPr>
          <p:cNvCxnSpPr>
            <a:cxnSpLocks/>
            <a:stCxn id="5" idx="0"/>
            <a:endCxn id="24" idx="2"/>
          </p:cNvCxnSpPr>
          <p:nvPr/>
        </p:nvCxnSpPr>
        <p:spPr>
          <a:xfrm flipH="1" flipV="1">
            <a:off x="5886462" y="627466"/>
            <a:ext cx="2" cy="3621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3F2AD49A-31EA-C34C-834B-8E0ADA642921}"/>
              </a:ext>
            </a:extLst>
          </p:cNvPr>
          <p:cNvSpPr txBox="1"/>
          <p:nvPr/>
        </p:nvSpPr>
        <p:spPr>
          <a:xfrm>
            <a:off x="5720590" y="319689"/>
            <a:ext cx="33174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ctr" defTabSz="914400" rtl="1" eaLnBrk="1" latinLnBrk="0" hangingPunct="1"/>
            <a:r>
              <a:rPr lang="en-US" sz="1400" b="1" dirty="0"/>
              <a:t>Z</a:t>
            </a:r>
            <a:endParaRPr lang="he-IL" sz="1000" dirty="0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52F18B16-B811-5147-988C-2785C77008DD}"/>
              </a:ext>
            </a:extLst>
          </p:cNvPr>
          <p:cNvSpPr txBox="1"/>
          <p:nvPr/>
        </p:nvSpPr>
        <p:spPr>
          <a:xfrm>
            <a:off x="7218780" y="4067456"/>
            <a:ext cx="42935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ctr" defTabSz="914400" rtl="1" eaLnBrk="1" latinLnBrk="0" hangingPunct="1"/>
            <a:r>
              <a:rPr lang="en-US" sz="1400" b="1" dirty="0"/>
              <a:t>+X</a:t>
            </a:r>
            <a:endParaRPr lang="he-IL" sz="1000" dirty="0"/>
          </a:p>
        </p:txBody>
      </p: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37AAE2F1-37C4-1A40-99FA-61253EAEE67A}"/>
              </a:ext>
            </a:extLst>
          </p:cNvPr>
          <p:cNvCxnSpPr>
            <a:cxnSpLocks/>
            <a:endCxn id="49" idx="5"/>
          </p:cNvCxnSpPr>
          <p:nvPr/>
        </p:nvCxnSpPr>
        <p:spPr>
          <a:xfrm>
            <a:off x="5866664" y="1018069"/>
            <a:ext cx="1271538" cy="59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תיבת טקסט 46">
                <a:extLst>
                  <a:ext uri="{FF2B5EF4-FFF2-40B4-BE49-F238E27FC236}">
                    <a16:creationId xmlns:a16="http://schemas.microsoft.com/office/drawing/2014/main" id="{467E3415-466C-1546-8F4F-91FBAE2A3229}"/>
                  </a:ext>
                </a:extLst>
              </p:cNvPr>
              <p:cNvSpPr txBox="1"/>
              <p:nvPr/>
            </p:nvSpPr>
            <p:spPr>
              <a:xfrm>
                <a:off x="6401879" y="597593"/>
                <a:ext cx="963826" cy="318214"/>
              </a:xfrm>
              <a:prstGeom prst="rect">
                <a:avLst/>
              </a:prstGeom>
              <a:noFill/>
            </p:spPr>
            <p:txBody>
              <a:bodyPr wrap="square" rtlCol="1">
                <a:noAutofit/>
              </a:bodyPr>
              <a:lstStyle/>
              <a:p>
                <a:pPr algn="ctr" rt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10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0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𝐵𝑎𝑙𝑙</m:t>
                          </m:r>
                        </m:sub>
                      </m:sSub>
                      <m:r>
                        <a:rPr lang="en-US" sz="10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10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000" b="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𝐵𝑎𝑙𝑙</m:t>
                          </m:r>
                        </m:sub>
                      </m:sSub>
                      <m:r>
                        <a:rPr lang="en-US" sz="10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תיבת טקסט 46">
                <a:extLst>
                  <a:ext uri="{FF2B5EF4-FFF2-40B4-BE49-F238E27FC236}">
                    <a16:creationId xmlns:a16="http://schemas.microsoft.com/office/drawing/2014/main" id="{467E3415-466C-1546-8F4F-91FBAE2A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879" y="597593"/>
                <a:ext cx="963826" cy="318214"/>
              </a:xfrm>
              <a:prstGeom prst="rect">
                <a:avLst/>
              </a:prstGeom>
              <a:blipFill>
                <a:blip r:embed="rId2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אליפסה 48">
            <a:extLst>
              <a:ext uri="{FF2B5EF4-FFF2-40B4-BE49-F238E27FC236}">
                <a16:creationId xmlns:a16="http://schemas.microsoft.com/office/drawing/2014/main" id="{5F6E3CBF-F7B8-2344-B744-CD79B1FEF310}"/>
              </a:ext>
            </a:extLst>
          </p:cNvPr>
          <p:cNvSpPr/>
          <p:nvPr/>
        </p:nvSpPr>
        <p:spPr>
          <a:xfrm>
            <a:off x="7069519" y="953980"/>
            <a:ext cx="80467" cy="820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1" eaLnBrk="1" latinLnBrk="0" hangingPunct="1"/>
            <a:endParaRPr lang="he-IL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תיבת טקסט 46">
                <a:extLst>
                  <a:ext uri="{FF2B5EF4-FFF2-40B4-BE49-F238E27FC236}">
                    <a16:creationId xmlns:a16="http://schemas.microsoft.com/office/drawing/2014/main" id="{467E3415-466C-1546-8F4F-91FBAE2A3229}"/>
                  </a:ext>
                </a:extLst>
              </p:cNvPr>
              <p:cNvSpPr txBox="1"/>
              <p:nvPr/>
            </p:nvSpPr>
            <p:spPr>
              <a:xfrm>
                <a:off x="5287881" y="590445"/>
                <a:ext cx="1297305" cy="346710"/>
              </a:xfrm>
              <a:prstGeom prst="rect">
                <a:avLst/>
              </a:prstGeom>
              <a:noFill/>
            </p:spPr>
            <p:txBody>
              <a:bodyPr wrap="square" rtlCol="1">
                <a:noAutofit/>
              </a:bodyPr>
              <a:lstStyle/>
              <a:p>
                <a:pPr algn="ctr" rt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1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1,</m:t>
                          </m:r>
                          <m:r>
                            <a:rPr lang="en-US" sz="1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𝑀𝑒𝑒𝑡</m:t>
                          </m:r>
                        </m:sub>
                      </m:sSub>
                      <m:r>
                        <a:rPr lang="en-US" sz="1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1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0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1,</m:t>
                          </m:r>
                          <m:r>
                            <a:rPr lang="en-US" sz="1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𝑀𝑒𝑒𝑡</m:t>
                          </m:r>
                        </m:sub>
                      </m:sSub>
                      <m:r>
                        <a:rPr lang="en-US" sz="1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rgbClr val="333399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תיבת טקסט 46">
                <a:extLst>
                  <a:ext uri="{FF2B5EF4-FFF2-40B4-BE49-F238E27FC236}">
                    <a16:creationId xmlns:a16="http://schemas.microsoft.com/office/drawing/2014/main" id="{467E3415-466C-1546-8F4F-91FBAE2A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881" y="590445"/>
                <a:ext cx="1297305" cy="346710"/>
              </a:xfrm>
              <a:prstGeom prst="rect">
                <a:avLst/>
              </a:prstGeom>
              <a:blipFill>
                <a:blip r:embed="rId3"/>
                <a:stretch>
                  <a:fillRect r="-213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אליפסה 50">
            <a:extLst>
              <a:ext uri="{FF2B5EF4-FFF2-40B4-BE49-F238E27FC236}">
                <a16:creationId xmlns:a16="http://schemas.microsoft.com/office/drawing/2014/main" id="{EE4AE87B-9ECE-484C-A96C-6144977957D6}"/>
              </a:ext>
            </a:extLst>
          </p:cNvPr>
          <p:cNvSpPr/>
          <p:nvPr/>
        </p:nvSpPr>
        <p:spPr>
          <a:xfrm>
            <a:off x="6450352" y="964861"/>
            <a:ext cx="80467" cy="820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>
              <a:solidFill>
                <a:schemeClr val="tx1"/>
              </a:solidFill>
            </a:endParaRPr>
          </a:p>
        </p:txBody>
      </p:sp>
      <p:sp>
        <p:nvSpPr>
          <p:cNvPr id="52" name="סוגר מסולסל ימני 51">
            <a:extLst>
              <a:ext uri="{FF2B5EF4-FFF2-40B4-BE49-F238E27FC236}">
                <a16:creationId xmlns:a16="http://schemas.microsoft.com/office/drawing/2014/main" id="{F25F6785-BAC3-EA42-87FA-02599B767069}"/>
              </a:ext>
            </a:extLst>
          </p:cNvPr>
          <p:cNvSpPr/>
          <p:nvPr/>
        </p:nvSpPr>
        <p:spPr>
          <a:xfrm rot="10624815" flipH="1">
            <a:off x="6631551" y="1059476"/>
            <a:ext cx="177256" cy="3109196"/>
          </a:xfrm>
          <a:prstGeom prst="rightBrace">
            <a:avLst>
              <a:gd name="adj1" fmla="val 8333"/>
              <a:gd name="adj2" fmla="val 47944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/>
          </a:p>
        </p:txBody>
      </p:sp>
      <p:sp>
        <p:nvSpPr>
          <p:cNvPr id="60" name="משולש 59">
            <a:extLst>
              <a:ext uri="{FF2B5EF4-FFF2-40B4-BE49-F238E27FC236}">
                <a16:creationId xmlns:a16="http://schemas.microsoft.com/office/drawing/2014/main" id="{5085A991-DE26-284E-963B-569ED1866693}"/>
              </a:ext>
            </a:extLst>
          </p:cNvPr>
          <p:cNvSpPr/>
          <p:nvPr/>
        </p:nvSpPr>
        <p:spPr>
          <a:xfrm rot="21428531">
            <a:off x="6422301" y="3889704"/>
            <a:ext cx="176603" cy="327568"/>
          </a:xfrm>
          <a:prstGeom prst="triangle">
            <a:avLst>
              <a:gd name="adj" fmla="val 10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/>
          </a:p>
        </p:txBody>
      </p: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791A1517-6BA8-DE4B-AA0B-E93A77DE3A86}"/>
              </a:ext>
            </a:extLst>
          </p:cNvPr>
          <p:cNvCxnSpPr>
            <a:cxnSpLocks/>
          </p:cNvCxnSpPr>
          <p:nvPr/>
        </p:nvCxnSpPr>
        <p:spPr>
          <a:xfrm flipV="1">
            <a:off x="6396073" y="1003867"/>
            <a:ext cx="78386" cy="320833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אליפסה 60">
            <a:extLst>
              <a:ext uri="{FF2B5EF4-FFF2-40B4-BE49-F238E27FC236}">
                <a16:creationId xmlns:a16="http://schemas.microsoft.com/office/drawing/2014/main" id="{38452D83-1CEF-6E41-9361-762501D59EE8}"/>
              </a:ext>
            </a:extLst>
          </p:cNvPr>
          <p:cNvSpPr/>
          <p:nvPr/>
        </p:nvSpPr>
        <p:spPr>
          <a:xfrm>
            <a:off x="6548229" y="4180311"/>
            <a:ext cx="80467" cy="820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>
              <a:solidFill>
                <a:schemeClr val="tx1"/>
              </a:solidFill>
            </a:endParaRPr>
          </a:p>
        </p:txBody>
      </p:sp>
      <p:sp>
        <p:nvSpPr>
          <p:cNvPr id="67" name="אליפסה 66">
            <a:extLst>
              <a:ext uri="{FF2B5EF4-FFF2-40B4-BE49-F238E27FC236}">
                <a16:creationId xmlns:a16="http://schemas.microsoft.com/office/drawing/2014/main" id="{8DE4C38E-8BB9-664A-921A-2ACA3B4B5757}"/>
              </a:ext>
            </a:extLst>
          </p:cNvPr>
          <p:cNvSpPr/>
          <p:nvPr/>
        </p:nvSpPr>
        <p:spPr>
          <a:xfrm>
            <a:off x="5144230" y="4189456"/>
            <a:ext cx="80467" cy="820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>
              <a:solidFill>
                <a:schemeClr val="tx1"/>
              </a:solidFill>
            </a:endParaRPr>
          </a:p>
        </p:txBody>
      </p:sp>
      <p:sp>
        <p:nvSpPr>
          <p:cNvPr id="68" name="תיבת טקסט 67">
            <a:extLst>
              <a:ext uri="{FF2B5EF4-FFF2-40B4-BE49-F238E27FC236}">
                <a16:creationId xmlns:a16="http://schemas.microsoft.com/office/drawing/2014/main" id="{1DE5E67F-4903-C947-9B7A-7B2075F510BE}"/>
              </a:ext>
            </a:extLst>
          </p:cNvPr>
          <p:cNvSpPr txBox="1"/>
          <p:nvPr/>
        </p:nvSpPr>
        <p:spPr>
          <a:xfrm>
            <a:off x="4161822" y="4076599"/>
            <a:ext cx="49707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ctr" defTabSz="914400" rtl="1" eaLnBrk="1" latinLnBrk="0" hangingPunct="1"/>
            <a:r>
              <a:rPr lang="en-US" sz="1400" b="1" dirty="0"/>
              <a:t>-X</a:t>
            </a:r>
            <a:endParaRPr lang="he-IL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תיבת טקסט 46">
                <a:extLst>
                  <a:ext uri="{FF2B5EF4-FFF2-40B4-BE49-F238E27FC236}">
                    <a16:creationId xmlns:a16="http://schemas.microsoft.com/office/drawing/2014/main" id="{467E3415-466C-1546-8F4F-91FBAE2A3229}"/>
                  </a:ext>
                </a:extLst>
              </p:cNvPr>
              <p:cNvSpPr txBox="1"/>
              <p:nvPr/>
            </p:nvSpPr>
            <p:spPr>
              <a:xfrm>
                <a:off x="5865039" y="3930953"/>
                <a:ext cx="1297305" cy="346710"/>
              </a:xfrm>
              <a:prstGeom prst="rect">
                <a:avLst/>
              </a:prstGeom>
              <a:noFill/>
            </p:spPr>
            <p:txBody>
              <a:bodyPr wrap="square" rtlCol="1">
                <a:noAutofit/>
              </a:bodyPr>
              <a:lstStyle/>
              <a:p>
                <a:pPr algn="ctr" rt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9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e>
                        <m:sub>
                          <m:r>
                            <a:rPr lang="en-US" sz="9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333399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תיבת טקסט 46">
                <a:extLst>
                  <a:ext uri="{FF2B5EF4-FFF2-40B4-BE49-F238E27FC236}">
                    <a16:creationId xmlns:a16="http://schemas.microsoft.com/office/drawing/2014/main" id="{467E3415-466C-1546-8F4F-91FBAE2A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039" y="3930953"/>
                <a:ext cx="1297305" cy="3467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תיבת טקסט 46">
                <a:extLst>
                  <a:ext uri="{FF2B5EF4-FFF2-40B4-BE49-F238E27FC236}">
                    <a16:creationId xmlns:a16="http://schemas.microsoft.com/office/drawing/2014/main" id="{467E3415-466C-1546-8F4F-91FBAE2A3229}"/>
                  </a:ext>
                </a:extLst>
              </p:cNvPr>
              <p:cNvSpPr txBox="1"/>
              <p:nvPr/>
            </p:nvSpPr>
            <p:spPr>
              <a:xfrm>
                <a:off x="4713455" y="809248"/>
                <a:ext cx="1297305" cy="346710"/>
              </a:xfrm>
              <a:prstGeom prst="rect">
                <a:avLst/>
              </a:prstGeom>
              <a:noFill/>
            </p:spPr>
            <p:txBody>
              <a:bodyPr wrap="square" rtlCol="1">
                <a:noAutofit/>
              </a:bodyPr>
              <a:lstStyle/>
              <a:p>
                <a:pPr algn="ctr" rt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(0,</m:t>
                      </m:r>
                      <m:sSub>
                        <m:sSubPr>
                          <m:ctrlPr>
                            <a:rPr lang="en-US" sz="10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0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𝐵𝑎𝑙𝑙</m:t>
                          </m:r>
                        </m:sub>
                      </m:sSub>
                      <m:r>
                        <a:rPr lang="en-US" sz="1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rgbClr val="333399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תיבת טקסט 46">
                <a:extLst>
                  <a:ext uri="{FF2B5EF4-FFF2-40B4-BE49-F238E27FC236}">
                    <a16:creationId xmlns:a16="http://schemas.microsoft.com/office/drawing/2014/main" id="{467E3415-466C-1546-8F4F-91FBAE2A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455" y="809248"/>
                <a:ext cx="1297305" cy="3467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אליפסה 30">
            <a:extLst>
              <a:ext uri="{FF2B5EF4-FFF2-40B4-BE49-F238E27FC236}">
                <a16:creationId xmlns:a16="http://schemas.microsoft.com/office/drawing/2014/main" id="{12EF9206-7776-E94C-9C92-C4D87B930102}"/>
              </a:ext>
            </a:extLst>
          </p:cNvPr>
          <p:cNvSpPr/>
          <p:nvPr/>
        </p:nvSpPr>
        <p:spPr>
          <a:xfrm>
            <a:off x="5846227" y="953867"/>
            <a:ext cx="80467" cy="820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תיבת טקסט 25">
                <a:extLst>
                  <a:ext uri="{FF2B5EF4-FFF2-40B4-BE49-F238E27FC236}">
                    <a16:creationId xmlns:a16="http://schemas.microsoft.com/office/drawing/2014/main" id="{866D5121-6D54-9C46-8CE6-51105FF156DE}"/>
                  </a:ext>
                </a:extLst>
              </p:cNvPr>
              <p:cNvSpPr txBox="1"/>
              <p:nvPr/>
            </p:nvSpPr>
            <p:spPr>
              <a:xfrm>
                <a:off x="6243545" y="4191489"/>
                <a:ext cx="753110" cy="3231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(4.45</m:t>
                      </m:r>
                      <m:r>
                        <a:rPr lang="en-US" sz="1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𝑐𝑚</m:t>
                      </m:r>
                      <m:r>
                        <a:rPr lang="en-US" sz="1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,0)</m:t>
                      </m:r>
                    </m:oMath>
                  </m:oMathPara>
                </a14:m>
                <a:endParaRPr lang="en-US" dirty="0">
                  <a:solidFill>
                    <a:srgbClr val="333399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תיבת טקסט 25">
                <a:extLst>
                  <a:ext uri="{FF2B5EF4-FFF2-40B4-BE49-F238E27FC236}">
                    <a16:creationId xmlns:a16="http://schemas.microsoft.com/office/drawing/2014/main" id="{866D5121-6D54-9C46-8CE6-51105FF15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545" y="4191489"/>
                <a:ext cx="753110" cy="323165"/>
              </a:xfrm>
              <a:prstGeom prst="rect">
                <a:avLst/>
              </a:prstGeom>
              <a:blipFill>
                <a:blip r:embed="rId6"/>
                <a:stretch>
                  <a:fillRect r="-377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תיבת טקסט 25">
                <a:extLst>
                  <a:ext uri="{FF2B5EF4-FFF2-40B4-BE49-F238E27FC236}">
                    <a16:creationId xmlns:a16="http://schemas.microsoft.com/office/drawing/2014/main" id="{866D5121-6D54-9C46-8CE6-51105FF156DE}"/>
                  </a:ext>
                </a:extLst>
              </p:cNvPr>
              <p:cNvSpPr txBox="1"/>
              <p:nvPr/>
            </p:nvSpPr>
            <p:spPr>
              <a:xfrm>
                <a:off x="4440766" y="3895780"/>
                <a:ext cx="753110" cy="33470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1050" b="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05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4.45</m:t>
                      </m:r>
                      <m:r>
                        <a:rPr lang="en-US" sz="105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𝑐𝑚</m:t>
                      </m:r>
                      <m:r>
                        <a:rPr lang="en-US" sz="105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,0)</m:t>
                      </m:r>
                    </m:oMath>
                  </m:oMathPara>
                </a14:m>
                <a:endParaRPr lang="en-US" sz="2000" dirty="0">
                  <a:solidFill>
                    <a:srgbClr val="333399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תיבת טקסט 25">
                <a:extLst>
                  <a:ext uri="{FF2B5EF4-FFF2-40B4-BE49-F238E27FC236}">
                    <a16:creationId xmlns:a16="http://schemas.microsoft.com/office/drawing/2014/main" id="{866D5121-6D54-9C46-8CE6-51105FF15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766" y="3895780"/>
                <a:ext cx="753110" cy="334707"/>
              </a:xfrm>
              <a:prstGeom prst="rect">
                <a:avLst/>
              </a:prstGeom>
              <a:blipFill>
                <a:blip r:embed="rId7"/>
                <a:stretch>
                  <a:fillRect r="-5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תיבת טקסט 46">
                <a:extLst>
                  <a:ext uri="{FF2B5EF4-FFF2-40B4-BE49-F238E27FC236}">
                    <a16:creationId xmlns:a16="http://schemas.microsoft.com/office/drawing/2014/main" id="{908CE46E-279E-BC45-A6A6-A0A6061864ED}"/>
                  </a:ext>
                </a:extLst>
              </p:cNvPr>
              <p:cNvSpPr txBox="1"/>
              <p:nvPr/>
            </p:nvSpPr>
            <p:spPr>
              <a:xfrm rot="5173367">
                <a:off x="6167686" y="2182889"/>
                <a:ext cx="1297305" cy="346710"/>
              </a:xfrm>
              <a:prstGeom prst="rect">
                <a:avLst/>
              </a:prstGeom>
              <a:noFill/>
            </p:spPr>
            <p:txBody>
              <a:bodyPr wrap="square" rtlCol="1">
                <a:noAutofit/>
              </a:bodyPr>
              <a:lstStyle/>
              <a:p>
                <a:pPr algn="ctr" rt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𝑑𝑖𝑠</m:t>
                      </m:r>
                      <m:sSub>
                        <m:sSubPr>
                          <m:ctrlPr>
                            <a:rPr lang="en-US" sz="10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0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333399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תיבת טקסט 46">
                <a:extLst>
                  <a:ext uri="{FF2B5EF4-FFF2-40B4-BE49-F238E27FC236}">
                    <a16:creationId xmlns:a16="http://schemas.microsoft.com/office/drawing/2014/main" id="{908CE46E-279E-BC45-A6A6-A0A606186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173367">
                <a:off x="6167686" y="2182889"/>
                <a:ext cx="1297305" cy="3467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497B740C-EB01-8F4A-AC6A-F7F4128B8C3E}"/>
              </a:ext>
            </a:extLst>
          </p:cNvPr>
          <p:cNvCxnSpPr>
            <a:cxnSpLocks/>
          </p:cNvCxnSpPr>
          <p:nvPr/>
        </p:nvCxnSpPr>
        <p:spPr>
          <a:xfrm flipH="1" flipV="1">
            <a:off x="6495656" y="976879"/>
            <a:ext cx="112212" cy="32198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47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משולש 59">
            <a:extLst>
              <a:ext uri="{FF2B5EF4-FFF2-40B4-BE49-F238E27FC236}">
                <a16:creationId xmlns:a16="http://schemas.microsoft.com/office/drawing/2014/main" id="{5085A991-DE26-284E-963B-569ED1866693}"/>
              </a:ext>
            </a:extLst>
          </p:cNvPr>
          <p:cNvSpPr/>
          <p:nvPr/>
        </p:nvSpPr>
        <p:spPr>
          <a:xfrm rot="15184775">
            <a:off x="5176244" y="3221597"/>
            <a:ext cx="913765" cy="912469"/>
          </a:xfrm>
          <a:prstGeom prst="triangle">
            <a:avLst>
              <a:gd name="adj" fmla="val 3803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/>
          </a:p>
        </p:txBody>
      </p:sp>
      <p:sp>
        <p:nvSpPr>
          <p:cNvPr id="5" name="מלבן מעוגל 4">
            <a:extLst>
              <a:ext uri="{FF2B5EF4-FFF2-40B4-BE49-F238E27FC236}">
                <a16:creationId xmlns:a16="http://schemas.microsoft.com/office/drawing/2014/main" id="{BD2BE62D-DDB8-9242-8490-526FA065586E}"/>
              </a:ext>
            </a:extLst>
          </p:cNvPr>
          <p:cNvSpPr/>
          <p:nvPr/>
        </p:nvSpPr>
        <p:spPr>
          <a:xfrm>
            <a:off x="5186209" y="3938812"/>
            <a:ext cx="1400509" cy="1772841"/>
          </a:xfrm>
          <a:prstGeom prst="roundRect">
            <a:avLst>
              <a:gd name="adj" fmla="val 0"/>
            </a:avLst>
          </a:prstGeom>
          <a:solidFill>
            <a:srgbClr val="D90100"/>
          </a:solidFill>
          <a:ln>
            <a:solidFill>
              <a:srgbClr val="DD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/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A36F29F3-20CF-244E-B4F8-BAECFBE8426D}"/>
              </a:ext>
            </a:extLst>
          </p:cNvPr>
          <p:cNvSpPr/>
          <p:nvPr/>
        </p:nvSpPr>
        <p:spPr>
          <a:xfrm>
            <a:off x="6642767" y="239038"/>
            <a:ext cx="1224000" cy="1224000"/>
          </a:xfrm>
          <a:prstGeom prst="ellipse">
            <a:avLst/>
          </a:prstGeom>
          <a:solidFill>
            <a:srgbClr val="4862EC"/>
          </a:solidFill>
          <a:ln>
            <a:solidFill>
              <a:srgbClr val="4862EC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1" eaLnBrk="1" latinLnBrk="0" hangingPunct="1"/>
            <a:endParaRPr lang="he-IL"/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B75B95D3-CDA3-6642-A3D5-53FBCC2072D9}"/>
              </a:ext>
            </a:extLst>
          </p:cNvPr>
          <p:cNvSpPr txBox="1"/>
          <p:nvPr/>
        </p:nvSpPr>
        <p:spPr>
          <a:xfrm>
            <a:off x="5278832" y="4409733"/>
            <a:ext cx="1215261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ctr" defTabSz="914400" rtl="1" eaLnBrk="1" latinLnBrk="0" hangingPunct="1"/>
            <a:r>
              <a:rPr lang="en-US" sz="2400" b="1" dirty="0">
                <a:solidFill>
                  <a:schemeClr val="bg1"/>
                </a:solidFill>
              </a:rPr>
              <a:t>ZumoPi</a:t>
            </a:r>
          </a:p>
          <a:p>
            <a:pPr marL="0" algn="ctr" defTabSz="914400" rtl="1" eaLnBrk="1" latinLnBrk="0" hangingPunct="1"/>
            <a:r>
              <a:rPr lang="en-US" sz="2400" b="1" dirty="0">
                <a:solidFill>
                  <a:schemeClr val="bg1"/>
                </a:solidFill>
              </a:rPr>
              <a:t>Robot</a:t>
            </a:r>
            <a:endParaRPr lang="he-IL" sz="2400" b="1" dirty="0">
              <a:solidFill>
                <a:schemeClr val="bg1"/>
              </a:solidFill>
            </a:endParaRPr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63F3DEF7-45F3-554B-AC4C-DC445E9E3DAA}"/>
              </a:ext>
            </a:extLst>
          </p:cNvPr>
          <p:cNvCxnSpPr>
            <a:cxnSpLocks/>
          </p:cNvCxnSpPr>
          <p:nvPr/>
        </p:nvCxnSpPr>
        <p:spPr>
          <a:xfrm flipH="1">
            <a:off x="4507264" y="3920525"/>
            <a:ext cx="27835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1DB94C34-BF5C-1643-BB92-110BECAC6FCA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5886462" y="931400"/>
            <a:ext cx="2" cy="3007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3F2AD49A-31EA-C34C-834B-8E0ADA642921}"/>
              </a:ext>
            </a:extLst>
          </p:cNvPr>
          <p:cNvSpPr txBox="1"/>
          <p:nvPr/>
        </p:nvSpPr>
        <p:spPr>
          <a:xfrm>
            <a:off x="5720590" y="652112"/>
            <a:ext cx="33174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ctr" defTabSz="914400" rtl="1" eaLnBrk="1" latinLnBrk="0" hangingPunct="1"/>
            <a:r>
              <a:rPr lang="en-US" sz="1400" b="1" dirty="0"/>
              <a:t>Z</a:t>
            </a:r>
            <a:endParaRPr lang="he-IL" sz="1000" dirty="0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52F18B16-B811-5147-988C-2785C77008DD}"/>
              </a:ext>
            </a:extLst>
          </p:cNvPr>
          <p:cNvSpPr txBox="1"/>
          <p:nvPr/>
        </p:nvSpPr>
        <p:spPr>
          <a:xfrm>
            <a:off x="7218780" y="3757492"/>
            <a:ext cx="42935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ctr" defTabSz="914400" rtl="1" eaLnBrk="1" latinLnBrk="0" hangingPunct="1"/>
            <a:r>
              <a:rPr lang="en-US" sz="1400" b="1" dirty="0"/>
              <a:t>+X</a:t>
            </a:r>
            <a:endParaRPr lang="he-IL" sz="1000" dirty="0"/>
          </a:p>
        </p:txBody>
      </p: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497B740C-EB01-8F4A-AC6A-F7F4128B8C3E}"/>
              </a:ext>
            </a:extLst>
          </p:cNvPr>
          <p:cNvCxnSpPr>
            <a:cxnSpLocks/>
            <a:stCxn id="67" idx="4"/>
          </p:cNvCxnSpPr>
          <p:nvPr/>
        </p:nvCxnSpPr>
        <p:spPr>
          <a:xfrm flipV="1">
            <a:off x="5184464" y="1478536"/>
            <a:ext cx="2070303" cy="24830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תיבת טקסט 46">
                <a:extLst>
                  <a:ext uri="{FF2B5EF4-FFF2-40B4-BE49-F238E27FC236}">
                    <a16:creationId xmlns:a16="http://schemas.microsoft.com/office/drawing/2014/main" id="{467E3415-466C-1546-8F4F-91FBAE2A3229}"/>
                  </a:ext>
                </a:extLst>
              </p:cNvPr>
              <p:cNvSpPr txBox="1"/>
              <p:nvPr/>
            </p:nvSpPr>
            <p:spPr>
              <a:xfrm>
                <a:off x="6501330" y="465416"/>
                <a:ext cx="963826" cy="318214"/>
              </a:xfrm>
              <a:prstGeom prst="rect">
                <a:avLst/>
              </a:prstGeom>
              <a:noFill/>
            </p:spPr>
            <p:txBody>
              <a:bodyPr wrap="square" rtlCol="1">
                <a:noAutofit/>
              </a:bodyPr>
              <a:lstStyle/>
              <a:p>
                <a:pPr algn="ctr" rt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10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0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𝐵𝑎𝑙𝑙</m:t>
                          </m:r>
                        </m:sub>
                      </m:sSub>
                      <m:r>
                        <a:rPr lang="en-US" sz="10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10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000" b="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𝐵𝑎𝑙𝑙</m:t>
                          </m:r>
                        </m:sub>
                      </m:sSub>
                      <m:r>
                        <a:rPr lang="en-US" sz="10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תיבת טקסט 46">
                <a:extLst>
                  <a:ext uri="{FF2B5EF4-FFF2-40B4-BE49-F238E27FC236}">
                    <a16:creationId xmlns:a16="http://schemas.microsoft.com/office/drawing/2014/main" id="{467E3415-466C-1546-8F4F-91FBAE2A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330" y="465416"/>
                <a:ext cx="963826" cy="318214"/>
              </a:xfrm>
              <a:prstGeom prst="rect">
                <a:avLst/>
              </a:prstGeom>
              <a:blipFill>
                <a:blip r:embed="rId2"/>
                <a:stretch>
                  <a:fillRect r="-2467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אליפסה 48">
            <a:extLst>
              <a:ext uri="{FF2B5EF4-FFF2-40B4-BE49-F238E27FC236}">
                <a16:creationId xmlns:a16="http://schemas.microsoft.com/office/drawing/2014/main" id="{5F6E3CBF-F7B8-2344-B744-CD79B1FEF310}"/>
              </a:ext>
            </a:extLst>
          </p:cNvPr>
          <p:cNvSpPr/>
          <p:nvPr/>
        </p:nvSpPr>
        <p:spPr>
          <a:xfrm>
            <a:off x="7212151" y="824661"/>
            <a:ext cx="80467" cy="820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תיבת טקסט 46">
                <a:extLst>
                  <a:ext uri="{FF2B5EF4-FFF2-40B4-BE49-F238E27FC236}">
                    <a16:creationId xmlns:a16="http://schemas.microsoft.com/office/drawing/2014/main" id="{467E3415-466C-1546-8F4F-91FBAE2A3229}"/>
                  </a:ext>
                </a:extLst>
              </p:cNvPr>
              <p:cNvSpPr txBox="1"/>
              <p:nvPr/>
            </p:nvSpPr>
            <p:spPr>
              <a:xfrm>
                <a:off x="6730065" y="1341539"/>
                <a:ext cx="1297305" cy="346710"/>
              </a:xfrm>
              <a:prstGeom prst="rect">
                <a:avLst/>
              </a:prstGeom>
              <a:noFill/>
            </p:spPr>
            <p:txBody>
              <a:bodyPr wrap="square" rtlCol="1">
                <a:noAutofit/>
              </a:bodyPr>
              <a:lstStyle/>
              <a:p>
                <a:pPr algn="ctr" rt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1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2,</m:t>
                          </m:r>
                          <m:r>
                            <a:rPr lang="en-US" sz="1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𝑀𝑒𝑒𝑡</m:t>
                          </m:r>
                        </m:sub>
                      </m:sSub>
                      <m:r>
                        <a:rPr lang="en-US" sz="1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1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0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2,</m:t>
                          </m:r>
                          <m:r>
                            <a:rPr lang="en-US" sz="1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𝑀𝑒𝑒𝑡</m:t>
                          </m:r>
                        </m:sub>
                      </m:sSub>
                      <m:r>
                        <a:rPr lang="en-US" sz="1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rgbClr val="333399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תיבת טקסט 46">
                <a:extLst>
                  <a:ext uri="{FF2B5EF4-FFF2-40B4-BE49-F238E27FC236}">
                    <a16:creationId xmlns:a16="http://schemas.microsoft.com/office/drawing/2014/main" id="{467E3415-466C-1546-8F4F-91FBAE2A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065" y="1341539"/>
                <a:ext cx="1297305" cy="346710"/>
              </a:xfrm>
              <a:prstGeom prst="rect">
                <a:avLst/>
              </a:prstGeom>
              <a:blipFill>
                <a:blip r:embed="rId3"/>
                <a:stretch>
                  <a:fillRect r="-2115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אליפסה 50">
            <a:extLst>
              <a:ext uri="{FF2B5EF4-FFF2-40B4-BE49-F238E27FC236}">
                <a16:creationId xmlns:a16="http://schemas.microsoft.com/office/drawing/2014/main" id="{EE4AE87B-9ECE-484C-A96C-6144977957D6}"/>
              </a:ext>
            </a:extLst>
          </p:cNvPr>
          <p:cNvSpPr/>
          <p:nvPr/>
        </p:nvSpPr>
        <p:spPr>
          <a:xfrm>
            <a:off x="7192145" y="1425883"/>
            <a:ext cx="80467" cy="820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>
              <a:solidFill>
                <a:schemeClr val="tx1"/>
              </a:solidFill>
            </a:endParaRPr>
          </a:p>
        </p:txBody>
      </p:sp>
      <p:sp>
        <p:nvSpPr>
          <p:cNvPr id="52" name="סוגר מסולסל ימני 51">
            <a:extLst>
              <a:ext uri="{FF2B5EF4-FFF2-40B4-BE49-F238E27FC236}">
                <a16:creationId xmlns:a16="http://schemas.microsoft.com/office/drawing/2014/main" id="{F25F6785-BAC3-EA42-87FA-02599B767069}"/>
              </a:ext>
            </a:extLst>
          </p:cNvPr>
          <p:cNvSpPr/>
          <p:nvPr/>
        </p:nvSpPr>
        <p:spPr>
          <a:xfrm rot="2350185" flipH="1">
            <a:off x="5897386" y="926991"/>
            <a:ext cx="281055" cy="3240746"/>
          </a:xfrm>
          <a:prstGeom prst="rightBrace">
            <a:avLst>
              <a:gd name="adj1" fmla="val 8333"/>
              <a:gd name="adj2" fmla="val 47944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791A1517-6BA8-DE4B-AA0B-E93A77DE3A86}"/>
              </a:ext>
            </a:extLst>
          </p:cNvPr>
          <p:cNvCxnSpPr>
            <a:cxnSpLocks/>
            <a:stCxn id="25" idx="1"/>
          </p:cNvCxnSpPr>
          <p:nvPr/>
        </p:nvCxnSpPr>
        <p:spPr>
          <a:xfrm flipV="1">
            <a:off x="7218780" y="1478938"/>
            <a:ext cx="18343" cy="24324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אליפסה 60">
            <a:extLst>
              <a:ext uri="{FF2B5EF4-FFF2-40B4-BE49-F238E27FC236}">
                <a16:creationId xmlns:a16="http://schemas.microsoft.com/office/drawing/2014/main" id="{38452D83-1CEF-6E41-9361-762501D59EE8}"/>
              </a:ext>
            </a:extLst>
          </p:cNvPr>
          <p:cNvSpPr/>
          <p:nvPr/>
        </p:nvSpPr>
        <p:spPr>
          <a:xfrm>
            <a:off x="6548229" y="3870347"/>
            <a:ext cx="80467" cy="820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>
              <a:solidFill>
                <a:schemeClr val="tx1"/>
              </a:solidFill>
            </a:endParaRPr>
          </a:p>
        </p:txBody>
      </p:sp>
      <p:sp>
        <p:nvSpPr>
          <p:cNvPr id="67" name="אליפסה 66">
            <a:extLst>
              <a:ext uri="{FF2B5EF4-FFF2-40B4-BE49-F238E27FC236}">
                <a16:creationId xmlns:a16="http://schemas.microsoft.com/office/drawing/2014/main" id="{8DE4C38E-8BB9-664A-921A-2ACA3B4B5757}"/>
              </a:ext>
            </a:extLst>
          </p:cNvPr>
          <p:cNvSpPr/>
          <p:nvPr/>
        </p:nvSpPr>
        <p:spPr>
          <a:xfrm>
            <a:off x="5144230" y="3879492"/>
            <a:ext cx="80467" cy="820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>
              <a:solidFill>
                <a:schemeClr val="tx1"/>
              </a:solidFill>
            </a:endParaRPr>
          </a:p>
        </p:txBody>
      </p:sp>
      <p:sp>
        <p:nvSpPr>
          <p:cNvPr id="68" name="תיבת טקסט 67">
            <a:extLst>
              <a:ext uri="{FF2B5EF4-FFF2-40B4-BE49-F238E27FC236}">
                <a16:creationId xmlns:a16="http://schemas.microsoft.com/office/drawing/2014/main" id="{1DE5E67F-4903-C947-9B7A-7B2075F510BE}"/>
              </a:ext>
            </a:extLst>
          </p:cNvPr>
          <p:cNvSpPr txBox="1"/>
          <p:nvPr/>
        </p:nvSpPr>
        <p:spPr>
          <a:xfrm>
            <a:off x="4161822" y="3766635"/>
            <a:ext cx="49707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ctr" defTabSz="914400" rtl="1" eaLnBrk="1" latinLnBrk="0" hangingPunct="1"/>
            <a:r>
              <a:rPr lang="en-US" sz="1400" b="1" dirty="0"/>
              <a:t>-X</a:t>
            </a:r>
            <a:endParaRPr lang="he-IL" sz="1000" dirty="0"/>
          </a:p>
        </p:txBody>
      </p: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57045913-F9CF-614C-8B5A-471618DAA560}"/>
              </a:ext>
            </a:extLst>
          </p:cNvPr>
          <p:cNvCxnSpPr>
            <a:cxnSpLocks/>
            <a:stCxn id="45" idx="2"/>
            <a:endCxn id="51" idx="1"/>
          </p:cNvCxnSpPr>
          <p:nvPr/>
        </p:nvCxnSpPr>
        <p:spPr>
          <a:xfrm flipV="1">
            <a:off x="5844832" y="1437901"/>
            <a:ext cx="1359097" cy="404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תיבת טקסט 46">
                <a:extLst>
                  <a:ext uri="{FF2B5EF4-FFF2-40B4-BE49-F238E27FC236}">
                    <a16:creationId xmlns:a16="http://schemas.microsoft.com/office/drawing/2014/main" id="{467E3415-466C-1546-8F4F-91FBAE2A3229}"/>
                  </a:ext>
                </a:extLst>
              </p:cNvPr>
              <p:cNvSpPr txBox="1"/>
              <p:nvPr/>
            </p:nvSpPr>
            <p:spPr>
              <a:xfrm>
                <a:off x="4326808" y="1184078"/>
                <a:ext cx="1297305" cy="346710"/>
              </a:xfrm>
              <a:prstGeom prst="rect">
                <a:avLst/>
              </a:prstGeom>
              <a:noFill/>
            </p:spPr>
            <p:txBody>
              <a:bodyPr wrap="square" rtlCol="1">
                <a:noAutofit/>
              </a:bodyPr>
              <a:lstStyle/>
              <a:p>
                <a:pPr algn="ctr" rt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(0,</m:t>
                      </m:r>
                      <m:sSub>
                        <m:sSubPr>
                          <m:ctrlPr>
                            <a:rPr lang="en-US" sz="10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0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𝐵𝑎𝑙𝑙</m:t>
                          </m:r>
                        </m:sub>
                      </m:sSub>
                      <m:r>
                        <a:rPr lang="en-US" sz="1000" b="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10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0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US" sz="10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𝐵𝑎𝑙𝑙</m:t>
                          </m:r>
                        </m:sub>
                      </m:sSub>
                      <m:r>
                        <a:rPr lang="en-US" sz="1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rgbClr val="333399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תיבת טקסט 46">
                <a:extLst>
                  <a:ext uri="{FF2B5EF4-FFF2-40B4-BE49-F238E27FC236}">
                    <a16:creationId xmlns:a16="http://schemas.microsoft.com/office/drawing/2014/main" id="{467E3415-466C-1546-8F4F-91FBAE2A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808" y="1184078"/>
                <a:ext cx="1297305" cy="346710"/>
              </a:xfrm>
              <a:prstGeom prst="rect">
                <a:avLst/>
              </a:prstGeom>
              <a:blipFill>
                <a:blip r:embed="rId4"/>
                <a:stretch>
                  <a:fillRect r="-1923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אליפסה 44">
            <a:extLst>
              <a:ext uri="{FF2B5EF4-FFF2-40B4-BE49-F238E27FC236}">
                <a16:creationId xmlns:a16="http://schemas.microsoft.com/office/drawing/2014/main" id="{CBAF0E49-96E0-F94A-BC61-AC046C1C338D}"/>
              </a:ext>
            </a:extLst>
          </p:cNvPr>
          <p:cNvSpPr/>
          <p:nvPr/>
        </p:nvSpPr>
        <p:spPr>
          <a:xfrm>
            <a:off x="5844832" y="1400913"/>
            <a:ext cx="80467" cy="820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תיבת טקסט 46">
                <a:extLst>
                  <a:ext uri="{FF2B5EF4-FFF2-40B4-BE49-F238E27FC236}">
                    <a16:creationId xmlns:a16="http://schemas.microsoft.com/office/drawing/2014/main" id="{467E3415-466C-1546-8F4F-91FBAE2A3229}"/>
                  </a:ext>
                </a:extLst>
              </p:cNvPr>
              <p:cNvSpPr txBox="1"/>
              <p:nvPr/>
            </p:nvSpPr>
            <p:spPr>
              <a:xfrm>
                <a:off x="4819406" y="3606777"/>
                <a:ext cx="1297305" cy="346710"/>
              </a:xfrm>
              <a:prstGeom prst="rect">
                <a:avLst/>
              </a:prstGeom>
              <a:noFill/>
            </p:spPr>
            <p:txBody>
              <a:bodyPr wrap="square" rtlCol="1">
                <a:noAutofit/>
              </a:bodyPr>
              <a:lstStyle/>
              <a:p>
                <a:pPr algn="ctr" rt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e>
                        <m:sub>
                          <m:r>
                            <a:rPr lang="en-US" sz="1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>
                  <a:solidFill>
                    <a:srgbClr val="333399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תיבת טקסט 46">
                <a:extLst>
                  <a:ext uri="{FF2B5EF4-FFF2-40B4-BE49-F238E27FC236}">
                    <a16:creationId xmlns:a16="http://schemas.microsoft.com/office/drawing/2014/main" id="{467E3415-466C-1546-8F4F-91FBAE2A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406" y="3606777"/>
                <a:ext cx="1297305" cy="3467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תיבת טקסט 46">
                <a:extLst>
                  <a:ext uri="{FF2B5EF4-FFF2-40B4-BE49-F238E27FC236}">
                    <a16:creationId xmlns:a16="http://schemas.microsoft.com/office/drawing/2014/main" id="{0F3E686B-D0D1-E343-A983-9F94D5529A48}"/>
                  </a:ext>
                </a:extLst>
              </p:cNvPr>
              <p:cNvSpPr txBox="1"/>
              <p:nvPr/>
            </p:nvSpPr>
            <p:spPr>
              <a:xfrm rot="18121868">
                <a:off x="5411790" y="2193533"/>
                <a:ext cx="1297305" cy="346710"/>
              </a:xfrm>
              <a:prstGeom prst="rect">
                <a:avLst/>
              </a:prstGeom>
              <a:noFill/>
            </p:spPr>
            <p:txBody>
              <a:bodyPr wrap="square" rtlCol="1">
                <a:noAutofit/>
              </a:bodyPr>
              <a:lstStyle/>
              <a:p>
                <a:pPr algn="ctr" rt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𝑑𝑖𝑠</m:t>
                      </m:r>
                      <m:sSub>
                        <m:sSubPr>
                          <m:ctrlPr>
                            <a:rPr lang="en-US" sz="10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0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333399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תיבת טקסט 46">
                <a:extLst>
                  <a:ext uri="{FF2B5EF4-FFF2-40B4-BE49-F238E27FC236}">
                    <a16:creationId xmlns:a16="http://schemas.microsoft.com/office/drawing/2014/main" id="{0F3E686B-D0D1-E343-A983-9F94D5529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21868">
                <a:off x="5411790" y="2193533"/>
                <a:ext cx="1297305" cy="3467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תיבת טקסט 25">
                <a:extLst>
                  <a:ext uri="{FF2B5EF4-FFF2-40B4-BE49-F238E27FC236}">
                    <a16:creationId xmlns:a16="http://schemas.microsoft.com/office/drawing/2014/main" id="{866D5121-6D54-9C46-8CE6-51105FF156DE}"/>
                  </a:ext>
                </a:extLst>
              </p:cNvPr>
              <p:cNvSpPr txBox="1"/>
              <p:nvPr/>
            </p:nvSpPr>
            <p:spPr>
              <a:xfrm>
                <a:off x="6087674" y="3568011"/>
                <a:ext cx="753110" cy="3231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(4.45</m:t>
                      </m:r>
                      <m:r>
                        <a:rPr lang="en-US" sz="1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𝑐𝑚</m:t>
                      </m:r>
                      <m:r>
                        <a:rPr lang="en-US" sz="1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,0)</m:t>
                      </m:r>
                    </m:oMath>
                  </m:oMathPara>
                </a14:m>
                <a:endParaRPr lang="en-US" dirty="0">
                  <a:solidFill>
                    <a:srgbClr val="333399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תיבת טקסט 25">
                <a:extLst>
                  <a:ext uri="{FF2B5EF4-FFF2-40B4-BE49-F238E27FC236}">
                    <a16:creationId xmlns:a16="http://schemas.microsoft.com/office/drawing/2014/main" id="{866D5121-6D54-9C46-8CE6-51105FF15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74" y="3568011"/>
                <a:ext cx="753110" cy="323165"/>
              </a:xfrm>
              <a:prstGeom prst="rect">
                <a:avLst/>
              </a:prstGeom>
              <a:blipFill>
                <a:blip r:embed="rId7"/>
                <a:stretch>
                  <a:fillRect r="-38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תיבת טקסט 25">
                <a:extLst>
                  <a:ext uri="{FF2B5EF4-FFF2-40B4-BE49-F238E27FC236}">
                    <a16:creationId xmlns:a16="http://schemas.microsoft.com/office/drawing/2014/main" id="{866D5121-6D54-9C46-8CE6-51105FF156DE}"/>
                  </a:ext>
                </a:extLst>
              </p:cNvPr>
              <p:cNvSpPr txBox="1"/>
              <p:nvPr/>
            </p:nvSpPr>
            <p:spPr>
              <a:xfrm>
                <a:off x="3909175" y="3597358"/>
                <a:ext cx="753110" cy="3231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1000" b="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4.45</m:t>
                      </m:r>
                      <m:r>
                        <a:rPr lang="en-US" sz="1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𝑐𝑚</m:t>
                      </m:r>
                      <m:r>
                        <a:rPr lang="en-US" sz="10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,0)</m:t>
                      </m:r>
                    </m:oMath>
                  </m:oMathPara>
                </a14:m>
                <a:endParaRPr lang="en-US" dirty="0">
                  <a:solidFill>
                    <a:srgbClr val="333399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תיבת טקסט 25">
                <a:extLst>
                  <a:ext uri="{FF2B5EF4-FFF2-40B4-BE49-F238E27FC236}">
                    <a16:creationId xmlns:a16="http://schemas.microsoft.com/office/drawing/2014/main" id="{866D5121-6D54-9C46-8CE6-51105FF15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175" y="3597358"/>
                <a:ext cx="753110" cy="323165"/>
              </a:xfrm>
              <a:prstGeom prst="rect">
                <a:avLst/>
              </a:prstGeom>
              <a:blipFill>
                <a:blip r:embed="rId8"/>
                <a:stretch>
                  <a:fillRect r="-4918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6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קשתי 1">
            <a:extLst>
              <a:ext uri="{FF2B5EF4-FFF2-40B4-BE49-F238E27FC236}">
                <a16:creationId xmlns:a16="http://schemas.microsoft.com/office/drawing/2014/main" id="{F1333285-2C84-224B-9EBB-9BBF666C0125}"/>
              </a:ext>
            </a:extLst>
          </p:cNvPr>
          <p:cNvSpPr/>
          <p:nvPr/>
        </p:nvSpPr>
        <p:spPr>
          <a:xfrm rot="20112685">
            <a:off x="5977790" y="3444642"/>
            <a:ext cx="593792" cy="960464"/>
          </a:xfrm>
          <a:prstGeom prst="arc">
            <a:avLst>
              <a:gd name="adj1" fmla="val 16297625"/>
              <a:gd name="adj2" fmla="val 14666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קשתי 18">
            <a:extLst>
              <a:ext uri="{FF2B5EF4-FFF2-40B4-BE49-F238E27FC236}">
                <a16:creationId xmlns:a16="http://schemas.microsoft.com/office/drawing/2014/main" id="{745C558E-D6E0-DD49-8C9B-056A77CDFD7B}"/>
              </a:ext>
            </a:extLst>
          </p:cNvPr>
          <p:cNvSpPr/>
          <p:nvPr/>
        </p:nvSpPr>
        <p:spPr>
          <a:xfrm flipH="1">
            <a:off x="5322912" y="3446219"/>
            <a:ext cx="1110934" cy="1209705"/>
          </a:xfrm>
          <a:prstGeom prst="arc">
            <a:avLst>
              <a:gd name="adj1" fmla="val 16464276"/>
              <a:gd name="adj2" fmla="val 209487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משולש 43">
            <a:extLst>
              <a:ext uri="{FF2B5EF4-FFF2-40B4-BE49-F238E27FC236}">
                <a16:creationId xmlns:a16="http://schemas.microsoft.com/office/drawing/2014/main" id="{1F9D525B-7874-F244-A12B-F6532F1367F6}"/>
              </a:ext>
            </a:extLst>
          </p:cNvPr>
          <p:cNvSpPr/>
          <p:nvPr/>
        </p:nvSpPr>
        <p:spPr>
          <a:xfrm rot="12525640">
            <a:off x="4934605" y="556411"/>
            <a:ext cx="1486223" cy="1981911"/>
          </a:xfrm>
          <a:prstGeom prst="triangle">
            <a:avLst>
              <a:gd name="adj" fmla="val 0"/>
            </a:avLst>
          </a:prstGeom>
          <a:solidFill>
            <a:srgbClr val="FFB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1" eaLnBrk="1" latinLnBrk="0" hangingPunct="1"/>
            <a:endParaRPr lang="he-IL"/>
          </a:p>
        </p:txBody>
      </p:sp>
      <p:sp>
        <p:nvSpPr>
          <p:cNvPr id="41" name="טרפז 40">
            <a:extLst>
              <a:ext uri="{FF2B5EF4-FFF2-40B4-BE49-F238E27FC236}">
                <a16:creationId xmlns:a16="http://schemas.microsoft.com/office/drawing/2014/main" id="{53846281-50E0-D444-9D2D-FC92C9029C3A}"/>
              </a:ext>
            </a:extLst>
          </p:cNvPr>
          <p:cNvSpPr/>
          <p:nvPr/>
        </p:nvSpPr>
        <p:spPr>
          <a:xfrm rot="12552643">
            <a:off x="5684314" y="1096943"/>
            <a:ext cx="2044032" cy="1424103"/>
          </a:xfrm>
          <a:prstGeom prst="trapezoid">
            <a:avLst/>
          </a:prstGeom>
          <a:solidFill>
            <a:srgbClr val="FFB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1" eaLnBrk="1" latinLnBrk="0" hangingPunct="1"/>
            <a:endParaRPr lang="he-IL"/>
          </a:p>
        </p:txBody>
      </p:sp>
      <p:sp>
        <p:nvSpPr>
          <p:cNvPr id="4" name="טרפז 3">
            <a:extLst>
              <a:ext uri="{FF2B5EF4-FFF2-40B4-BE49-F238E27FC236}">
                <a16:creationId xmlns:a16="http://schemas.microsoft.com/office/drawing/2014/main" id="{5BFA43A5-D375-6C41-9922-D4A5A378CC2B}"/>
              </a:ext>
            </a:extLst>
          </p:cNvPr>
          <p:cNvSpPr/>
          <p:nvPr/>
        </p:nvSpPr>
        <p:spPr>
          <a:xfrm rot="10639429">
            <a:off x="5586378" y="666497"/>
            <a:ext cx="338831" cy="1424103"/>
          </a:xfrm>
          <a:prstGeom prst="trapezoid">
            <a:avLst/>
          </a:prstGeom>
          <a:solidFill>
            <a:srgbClr val="FFB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1" eaLnBrk="1" latinLnBrk="0" hangingPunct="1"/>
            <a:endParaRPr lang="he-IL"/>
          </a:p>
        </p:txBody>
      </p:sp>
      <p:sp>
        <p:nvSpPr>
          <p:cNvPr id="33" name="משולש 32">
            <a:extLst>
              <a:ext uri="{FF2B5EF4-FFF2-40B4-BE49-F238E27FC236}">
                <a16:creationId xmlns:a16="http://schemas.microsoft.com/office/drawing/2014/main" id="{C8367BC0-53DE-D940-81D2-F6552F03569D}"/>
              </a:ext>
            </a:extLst>
          </p:cNvPr>
          <p:cNvSpPr/>
          <p:nvPr/>
        </p:nvSpPr>
        <p:spPr>
          <a:xfrm rot="10642486">
            <a:off x="5724731" y="1818126"/>
            <a:ext cx="211906" cy="2141877"/>
          </a:xfrm>
          <a:prstGeom prst="triangle">
            <a:avLst/>
          </a:prstGeom>
          <a:solidFill>
            <a:srgbClr val="FFB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1" eaLnBrk="1" latinLnBrk="0" hangingPunct="1"/>
            <a:endParaRPr lang="he-IL"/>
          </a:p>
        </p:txBody>
      </p:sp>
      <p:sp>
        <p:nvSpPr>
          <p:cNvPr id="60" name="משולש 59">
            <a:extLst>
              <a:ext uri="{FF2B5EF4-FFF2-40B4-BE49-F238E27FC236}">
                <a16:creationId xmlns:a16="http://schemas.microsoft.com/office/drawing/2014/main" id="{5085A991-DE26-284E-963B-569ED1866693}"/>
              </a:ext>
            </a:extLst>
          </p:cNvPr>
          <p:cNvSpPr/>
          <p:nvPr/>
        </p:nvSpPr>
        <p:spPr>
          <a:xfrm rot="12064260">
            <a:off x="5457859" y="2022508"/>
            <a:ext cx="1545363" cy="1968934"/>
          </a:xfrm>
          <a:prstGeom prst="triangle">
            <a:avLst/>
          </a:prstGeom>
          <a:solidFill>
            <a:srgbClr val="FFB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1" eaLnBrk="1" latinLnBrk="0" hangingPunct="1"/>
            <a:endParaRPr lang="he-IL"/>
          </a:p>
        </p:txBody>
      </p:sp>
      <p:sp>
        <p:nvSpPr>
          <p:cNvPr id="5" name="מלבן מעוגל 4">
            <a:extLst>
              <a:ext uri="{FF2B5EF4-FFF2-40B4-BE49-F238E27FC236}">
                <a16:creationId xmlns:a16="http://schemas.microsoft.com/office/drawing/2014/main" id="{BD2BE62D-DDB8-9242-8490-526FA065586E}"/>
              </a:ext>
            </a:extLst>
          </p:cNvPr>
          <p:cNvSpPr/>
          <p:nvPr/>
        </p:nvSpPr>
        <p:spPr>
          <a:xfrm>
            <a:off x="5186209" y="3938812"/>
            <a:ext cx="1400509" cy="1772841"/>
          </a:xfrm>
          <a:prstGeom prst="roundRect">
            <a:avLst>
              <a:gd name="adj" fmla="val 0"/>
            </a:avLst>
          </a:prstGeom>
          <a:solidFill>
            <a:srgbClr val="D90100"/>
          </a:solidFill>
          <a:ln>
            <a:solidFill>
              <a:srgbClr val="DD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1" eaLnBrk="1" latinLnBrk="0" hangingPunct="1"/>
            <a:endParaRPr lang="he-IL"/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A36F29F3-20CF-244E-B4F8-BAECFBE8426D}"/>
              </a:ext>
            </a:extLst>
          </p:cNvPr>
          <p:cNvSpPr/>
          <p:nvPr/>
        </p:nvSpPr>
        <p:spPr>
          <a:xfrm>
            <a:off x="6642767" y="239038"/>
            <a:ext cx="1224000" cy="1224000"/>
          </a:xfrm>
          <a:prstGeom prst="ellipse">
            <a:avLst/>
          </a:prstGeom>
          <a:solidFill>
            <a:srgbClr val="4862EC"/>
          </a:solidFill>
          <a:ln>
            <a:solidFill>
              <a:srgbClr val="4862EC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1" eaLnBrk="1" latinLnBrk="0" hangingPunct="1"/>
            <a:endParaRPr lang="he-IL"/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B75B95D3-CDA3-6642-A3D5-53FBCC2072D9}"/>
              </a:ext>
            </a:extLst>
          </p:cNvPr>
          <p:cNvSpPr txBox="1"/>
          <p:nvPr/>
        </p:nvSpPr>
        <p:spPr>
          <a:xfrm>
            <a:off x="5278832" y="4409733"/>
            <a:ext cx="1215261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ctr" defTabSz="914400" rtl="1" eaLnBrk="1" latinLnBrk="0" hangingPunct="1"/>
            <a:r>
              <a:rPr lang="en-US" sz="2400" b="1" dirty="0">
                <a:solidFill>
                  <a:schemeClr val="bg1"/>
                </a:solidFill>
              </a:rPr>
              <a:t>ZumoPi</a:t>
            </a:r>
          </a:p>
          <a:p>
            <a:pPr marL="0" algn="ctr" defTabSz="914400" rtl="1" eaLnBrk="1" latinLnBrk="0" hangingPunct="1"/>
            <a:r>
              <a:rPr lang="en-US" sz="2400" b="1" dirty="0">
                <a:solidFill>
                  <a:schemeClr val="bg1"/>
                </a:solidFill>
              </a:rPr>
              <a:t>Robot</a:t>
            </a:r>
            <a:endParaRPr lang="he-IL" sz="2400" b="1" dirty="0">
              <a:solidFill>
                <a:schemeClr val="bg1"/>
              </a:solidFill>
            </a:endParaRPr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63F3DEF7-45F3-554B-AC4C-DC445E9E3DAA}"/>
              </a:ext>
            </a:extLst>
          </p:cNvPr>
          <p:cNvCxnSpPr>
            <a:cxnSpLocks/>
          </p:cNvCxnSpPr>
          <p:nvPr/>
        </p:nvCxnSpPr>
        <p:spPr>
          <a:xfrm flipH="1">
            <a:off x="4507264" y="3920525"/>
            <a:ext cx="27835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1DB94C34-BF5C-1643-BB92-110BECAC6FCA}"/>
              </a:ext>
            </a:extLst>
          </p:cNvPr>
          <p:cNvCxnSpPr>
            <a:cxnSpLocks/>
          </p:cNvCxnSpPr>
          <p:nvPr/>
        </p:nvCxnSpPr>
        <p:spPr>
          <a:xfrm flipH="1" flipV="1">
            <a:off x="5886462" y="931400"/>
            <a:ext cx="2" cy="3007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3F2AD49A-31EA-C34C-834B-8E0ADA642921}"/>
              </a:ext>
            </a:extLst>
          </p:cNvPr>
          <p:cNvSpPr txBox="1"/>
          <p:nvPr/>
        </p:nvSpPr>
        <p:spPr>
          <a:xfrm>
            <a:off x="5720590" y="652112"/>
            <a:ext cx="33174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ctr" defTabSz="914400" rtl="1" eaLnBrk="1" latinLnBrk="0" hangingPunct="1"/>
            <a:r>
              <a:rPr lang="en-US" sz="1400" b="1" dirty="0"/>
              <a:t>Z</a:t>
            </a:r>
            <a:endParaRPr lang="he-IL" sz="1000" dirty="0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52F18B16-B811-5147-988C-2785C77008DD}"/>
              </a:ext>
            </a:extLst>
          </p:cNvPr>
          <p:cNvSpPr txBox="1"/>
          <p:nvPr/>
        </p:nvSpPr>
        <p:spPr>
          <a:xfrm>
            <a:off x="7218780" y="3757492"/>
            <a:ext cx="42935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ctr" defTabSz="914400" rtl="1" eaLnBrk="1" latinLnBrk="0" hangingPunct="1"/>
            <a:r>
              <a:rPr lang="en-US" sz="1400" b="1" dirty="0"/>
              <a:t>+X</a:t>
            </a:r>
            <a:endParaRPr lang="he-IL" sz="1000" dirty="0"/>
          </a:p>
        </p:txBody>
      </p:sp>
      <p:sp>
        <p:nvSpPr>
          <p:cNvPr id="68" name="תיבת טקסט 67">
            <a:extLst>
              <a:ext uri="{FF2B5EF4-FFF2-40B4-BE49-F238E27FC236}">
                <a16:creationId xmlns:a16="http://schemas.microsoft.com/office/drawing/2014/main" id="{1DE5E67F-4903-C947-9B7A-7B2075F510BE}"/>
              </a:ext>
            </a:extLst>
          </p:cNvPr>
          <p:cNvSpPr txBox="1"/>
          <p:nvPr/>
        </p:nvSpPr>
        <p:spPr>
          <a:xfrm>
            <a:off x="4161822" y="3766635"/>
            <a:ext cx="49707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ctr" defTabSz="914400" rtl="1" eaLnBrk="1" latinLnBrk="0" hangingPunct="1"/>
            <a:r>
              <a:rPr lang="en-US" sz="1400" b="1" dirty="0"/>
              <a:t>-X</a:t>
            </a:r>
            <a:endParaRPr lang="he-IL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תיבת טקסט 46">
                <a:extLst>
                  <a:ext uri="{FF2B5EF4-FFF2-40B4-BE49-F238E27FC236}">
                    <a16:creationId xmlns:a16="http://schemas.microsoft.com/office/drawing/2014/main" id="{467E3415-466C-1546-8F4F-91FBAE2A3229}"/>
                  </a:ext>
                </a:extLst>
              </p:cNvPr>
              <p:cNvSpPr txBox="1"/>
              <p:nvPr/>
            </p:nvSpPr>
            <p:spPr>
              <a:xfrm>
                <a:off x="5997075" y="3509161"/>
                <a:ext cx="449269" cy="346710"/>
              </a:xfrm>
              <a:prstGeom prst="rect">
                <a:avLst/>
              </a:prstGeom>
              <a:noFill/>
            </p:spPr>
            <p:txBody>
              <a:bodyPr wrap="square" rtlCol="1">
                <a:noAutofit/>
              </a:bodyPr>
              <a:lstStyle/>
              <a:p>
                <a:pPr algn="ctr" rt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e>
                        <m:sub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333399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תיבת טקסט 46">
                <a:extLst>
                  <a:ext uri="{FF2B5EF4-FFF2-40B4-BE49-F238E27FC236}">
                    <a16:creationId xmlns:a16="http://schemas.microsoft.com/office/drawing/2014/main" id="{467E3415-466C-1546-8F4F-91FBAE2A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075" y="3509161"/>
                <a:ext cx="449269" cy="346710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תיבת טקסט 38">
                <a:extLst>
                  <a:ext uri="{FF2B5EF4-FFF2-40B4-BE49-F238E27FC236}">
                    <a16:creationId xmlns:a16="http://schemas.microsoft.com/office/drawing/2014/main" id="{E41232C0-0A4C-994E-A6DB-05708AA14C00}"/>
                  </a:ext>
                </a:extLst>
              </p:cNvPr>
              <p:cNvSpPr txBox="1"/>
              <p:nvPr/>
            </p:nvSpPr>
            <p:spPr>
              <a:xfrm>
                <a:off x="5326370" y="3512260"/>
                <a:ext cx="523844" cy="340950"/>
              </a:xfrm>
              <a:prstGeom prst="rect">
                <a:avLst/>
              </a:prstGeom>
              <a:noFill/>
            </p:spPr>
            <p:txBody>
              <a:bodyPr wrap="square" rtlCol="1">
                <a:noAutofit/>
              </a:bodyPr>
              <a:lstStyle/>
              <a:p>
                <a:pPr algn="ctr" rt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e>
                        <m:sub>
                          <m:r>
                            <a:rPr lang="en-US" sz="14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333399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תיבת טקסט 38">
                <a:extLst>
                  <a:ext uri="{FF2B5EF4-FFF2-40B4-BE49-F238E27FC236}">
                    <a16:creationId xmlns:a16="http://schemas.microsoft.com/office/drawing/2014/main" id="{E41232C0-0A4C-994E-A6DB-05708AA14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70" y="3512260"/>
                <a:ext cx="523844" cy="340950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49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משולש 43">
            <a:extLst>
              <a:ext uri="{FF2B5EF4-FFF2-40B4-BE49-F238E27FC236}">
                <a16:creationId xmlns:a16="http://schemas.microsoft.com/office/drawing/2014/main" id="{1F9D525B-7874-F244-A12B-F6532F1367F6}"/>
              </a:ext>
            </a:extLst>
          </p:cNvPr>
          <p:cNvSpPr/>
          <p:nvPr/>
        </p:nvSpPr>
        <p:spPr>
          <a:xfrm rot="12525640">
            <a:off x="4934605" y="556411"/>
            <a:ext cx="1486223" cy="1981911"/>
          </a:xfrm>
          <a:prstGeom prst="triangle">
            <a:avLst>
              <a:gd name="adj" fmla="val 0"/>
            </a:avLst>
          </a:prstGeom>
          <a:solidFill>
            <a:srgbClr val="FFB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1" eaLnBrk="1" latinLnBrk="0" hangingPunct="1"/>
            <a:endParaRPr lang="he-IL"/>
          </a:p>
        </p:txBody>
      </p:sp>
      <p:sp>
        <p:nvSpPr>
          <p:cNvPr id="41" name="טרפז 40">
            <a:extLst>
              <a:ext uri="{FF2B5EF4-FFF2-40B4-BE49-F238E27FC236}">
                <a16:creationId xmlns:a16="http://schemas.microsoft.com/office/drawing/2014/main" id="{53846281-50E0-D444-9D2D-FC92C9029C3A}"/>
              </a:ext>
            </a:extLst>
          </p:cNvPr>
          <p:cNvSpPr/>
          <p:nvPr/>
        </p:nvSpPr>
        <p:spPr>
          <a:xfrm rot="12552643">
            <a:off x="5684314" y="1096943"/>
            <a:ext cx="2044032" cy="1424103"/>
          </a:xfrm>
          <a:prstGeom prst="trapezoid">
            <a:avLst/>
          </a:prstGeom>
          <a:solidFill>
            <a:srgbClr val="FFB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1" eaLnBrk="1" latinLnBrk="0" hangingPunct="1"/>
            <a:endParaRPr lang="he-IL"/>
          </a:p>
        </p:txBody>
      </p:sp>
      <p:sp>
        <p:nvSpPr>
          <p:cNvPr id="4" name="טרפז 3">
            <a:extLst>
              <a:ext uri="{FF2B5EF4-FFF2-40B4-BE49-F238E27FC236}">
                <a16:creationId xmlns:a16="http://schemas.microsoft.com/office/drawing/2014/main" id="{5BFA43A5-D375-6C41-9922-D4A5A378CC2B}"/>
              </a:ext>
            </a:extLst>
          </p:cNvPr>
          <p:cNvSpPr/>
          <p:nvPr/>
        </p:nvSpPr>
        <p:spPr>
          <a:xfrm rot="10639429">
            <a:off x="5586378" y="666497"/>
            <a:ext cx="338831" cy="1424103"/>
          </a:xfrm>
          <a:prstGeom prst="trapezoid">
            <a:avLst/>
          </a:prstGeom>
          <a:solidFill>
            <a:srgbClr val="FFB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1" eaLnBrk="1" latinLnBrk="0" hangingPunct="1"/>
            <a:endParaRPr lang="he-IL"/>
          </a:p>
        </p:txBody>
      </p:sp>
      <p:sp>
        <p:nvSpPr>
          <p:cNvPr id="33" name="משולש 32">
            <a:extLst>
              <a:ext uri="{FF2B5EF4-FFF2-40B4-BE49-F238E27FC236}">
                <a16:creationId xmlns:a16="http://schemas.microsoft.com/office/drawing/2014/main" id="{C8367BC0-53DE-D940-81D2-F6552F03569D}"/>
              </a:ext>
            </a:extLst>
          </p:cNvPr>
          <p:cNvSpPr/>
          <p:nvPr/>
        </p:nvSpPr>
        <p:spPr>
          <a:xfrm rot="10642486">
            <a:off x="5724742" y="1818587"/>
            <a:ext cx="191804" cy="2141877"/>
          </a:xfrm>
          <a:prstGeom prst="triangle">
            <a:avLst/>
          </a:prstGeom>
          <a:solidFill>
            <a:srgbClr val="FFB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1" eaLnBrk="1" latinLnBrk="0" hangingPunct="1"/>
            <a:endParaRPr lang="he-IL"/>
          </a:p>
        </p:txBody>
      </p:sp>
      <p:sp>
        <p:nvSpPr>
          <p:cNvPr id="60" name="משולש 59">
            <a:extLst>
              <a:ext uri="{FF2B5EF4-FFF2-40B4-BE49-F238E27FC236}">
                <a16:creationId xmlns:a16="http://schemas.microsoft.com/office/drawing/2014/main" id="{5085A991-DE26-284E-963B-569ED1866693}"/>
              </a:ext>
            </a:extLst>
          </p:cNvPr>
          <p:cNvSpPr/>
          <p:nvPr/>
        </p:nvSpPr>
        <p:spPr>
          <a:xfrm rot="12064260">
            <a:off x="5457859" y="2022508"/>
            <a:ext cx="1545363" cy="1968934"/>
          </a:xfrm>
          <a:prstGeom prst="triangle">
            <a:avLst/>
          </a:prstGeom>
          <a:solidFill>
            <a:srgbClr val="FFB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1" eaLnBrk="1" latinLnBrk="0" hangingPunct="1"/>
            <a:endParaRPr lang="he-IL"/>
          </a:p>
        </p:txBody>
      </p:sp>
      <p:sp>
        <p:nvSpPr>
          <p:cNvPr id="5" name="מלבן מעוגל 4">
            <a:extLst>
              <a:ext uri="{FF2B5EF4-FFF2-40B4-BE49-F238E27FC236}">
                <a16:creationId xmlns:a16="http://schemas.microsoft.com/office/drawing/2014/main" id="{BD2BE62D-DDB8-9242-8490-526FA065586E}"/>
              </a:ext>
            </a:extLst>
          </p:cNvPr>
          <p:cNvSpPr/>
          <p:nvPr/>
        </p:nvSpPr>
        <p:spPr>
          <a:xfrm>
            <a:off x="5186209" y="3938812"/>
            <a:ext cx="1400509" cy="1772841"/>
          </a:xfrm>
          <a:prstGeom prst="roundRect">
            <a:avLst>
              <a:gd name="adj" fmla="val 0"/>
            </a:avLst>
          </a:prstGeom>
          <a:solidFill>
            <a:srgbClr val="D90100"/>
          </a:solidFill>
          <a:ln>
            <a:solidFill>
              <a:srgbClr val="DD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/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A36F29F3-20CF-244E-B4F8-BAECFBE8426D}"/>
              </a:ext>
            </a:extLst>
          </p:cNvPr>
          <p:cNvSpPr/>
          <p:nvPr/>
        </p:nvSpPr>
        <p:spPr>
          <a:xfrm>
            <a:off x="6642767" y="239038"/>
            <a:ext cx="1224000" cy="1224000"/>
          </a:xfrm>
          <a:prstGeom prst="ellipse">
            <a:avLst/>
          </a:prstGeom>
          <a:solidFill>
            <a:srgbClr val="4862EC"/>
          </a:solidFill>
          <a:ln>
            <a:solidFill>
              <a:srgbClr val="4862EC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1" eaLnBrk="1" latinLnBrk="0" hangingPunct="1"/>
            <a:endParaRPr lang="he-IL"/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B75B95D3-CDA3-6642-A3D5-53FBCC2072D9}"/>
              </a:ext>
            </a:extLst>
          </p:cNvPr>
          <p:cNvSpPr txBox="1"/>
          <p:nvPr/>
        </p:nvSpPr>
        <p:spPr>
          <a:xfrm>
            <a:off x="5278832" y="4409733"/>
            <a:ext cx="1215261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ctr" defTabSz="914400" rtl="1" eaLnBrk="1" latinLnBrk="0" hangingPunct="1"/>
            <a:r>
              <a:rPr lang="en-US" sz="2400" b="1" dirty="0">
                <a:solidFill>
                  <a:schemeClr val="bg1"/>
                </a:solidFill>
              </a:rPr>
              <a:t>ZumoPi</a:t>
            </a:r>
          </a:p>
          <a:p>
            <a:pPr marL="0" algn="ctr" defTabSz="914400" rtl="1" eaLnBrk="1" latinLnBrk="0" hangingPunct="1"/>
            <a:r>
              <a:rPr lang="en-US" sz="2400" b="1" dirty="0">
                <a:solidFill>
                  <a:schemeClr val="bg1"/>
                </a:solidFill>
              </a:rPr>
              <a:t>Robot</a:t>
            </a:r>
            <a:endParaRPr lang="he-IL" sz="2400" b="1" dirty="0">
              <a:solidFill>
                <a:schemeClr val="bg1"/>
              </a:solidFill>
            </a:endParaRPr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63F3DEF7-45F3-554B-AC4C-DC445E9E3DAA}"/>
              </a:ext>
            </a:extLst>
          </p:cNvPr>
          <p:cNvCxnSpPr>
            <a:cxnSpLocks/>
          </p:cNvCxnSpPr>
          <p:nvPr/>
        </p:nvCxnSpPr>
        <p:spPr>
          <a:xfrm flipH="1">
            <a:off x="4507264" y="3920525"/>
            <a:ext cx="27835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1DB94C34-BF5C-1643-BB92-110BECAC6FCA}"/>
              </a:ext>
            </a:extLst>
          </p:cNvPr>
          <p:cNvCxnSpPr>
            <a:cxnSpLocks/>
          </p:cNvCxnSpPr>
          <p:nvPr/>
        </p:nvCxnSpPr>
        <p:spPr>
          <a:xfrm flipH="1" flipV="1">
            <a:off x="5886462" y="931400"/>
            <a:ext cx="2" cy="3007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3F2AD49A-31EA-C34C-834B-8E0ADA642921}"/>
              </a:ext>
            </a:extLst>
          </p:cNvPr>
          <p:cNvSpPr txBox="1"/>
          <p:nvPr/>
        </p:nvSpPr>
        <p:spPr>
          <a:xfrm>
            <a:off x="5720590" y="652112"/>
            <a:ext cx="33174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ctr" defTabSz="914400" rtl="1" eaLnBrk="1" latinLnBrk="0" hangingPunct="1"/>
            <a:r>
              <a:rPr lang="en-US" sz="1400" b="1" dirty="0"/>
              <a:t>Z</a:t>
            </a:r>
            <a:endParaRPr lang="he-IL" sz="1000" dirty="0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52F18B16-B811-5147-988C-2785C77008DD}"/>
              </a:ext>
            </a:extLst>
          </p:cNvPr>
          <p:cNvSpPr txBox="1"/>
          <p:nvPr/>
        </p:nvSpPr>
        <p:spPr>
          <a:xfrm>
            <a:off x="7218780" y="3757492"/>
            <a:ext cx="42935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ctr" defTabSz="914400" rtl="1" eaLnBrk="1" latinLnBrk="0" hangingPunct="1"/>
            <a:r>
              <a:rPr lang="en-US" sz="1400" b="1" dirty="0"/>
              <a:t>+X</a:t>
            </a:r>
            <a:endParaRPr lang="he-IL" sz="1000" dirty="0"/>
          </a:p>
        </p:txBody>
      </p:sp>
      <p:sp>
        <p:nvSpPr>
          <p:cNvPr id="68" name="תיבת טקסט 67">
            <a:extLst>
              <a:ext uri="{FF2B5EF4-FFF2-40B4-BE49-F238E27FC236}">
                <a16:creationId xmlns:a16="http://schemas.microsoft.com/office/drawing/2014/main" id="{1DE5E67F-4903-C947-9B7A-7B2075F510BE}"/>
              </a:ext>
            </a:extLst>
          </p:cNvPr>
          <p:cNvSpPr txBox="1"/>
          <p:nvPr/>
        </p:nvSpPr>
        <p:spPr>
          <a:xfrm>
            <a:off x="4161822" y="3766635"/>
            <a:ext cx="49707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ctr" defTabSz="914400" rtl="1" eaLnBrk="1" latinLnBrk="0" hangingPunct="1"/>
            <a:r>
              <a:rPr lang="en-US" sz="1400" b="1" dirty="0"/>
              <a:t>-X</a:t>
            </a:r>
            <a:endParaRPr lang="he-IL" sz="1000" dirty="0"/>
          </a:p>
        </p:txBody>
      </p:sp>
      <p:sp>
        <p:nvSpPr>
          <p:cNvPr id="3" name="משולש ישר-זווית 2">
            <a:extLst>
              <a:ext uri="{FF2B5EF4-FFF2-40B4-BE49-F238E27FC236}">
                <a16:creationId xmlns:a16="http://schemas.microsoft.com/office/drawing/2014/main" id="{4FD16E25-6DA0-F34A-BE37-205627F4A2FE}"/>
              </a:ext>
            </a:extLst>
          </p:cNvPr>
          <p:cNvSpPr/>
          <p:nvPr/>
        </p:nvSpPr>
        <p:spPr>
          <a:xfrm rot="13324032" flipH="1">
            <a:off x="6857697" y="1486826"/>
            <a:ext cx="507605" cy="2983431"/>
          </a:xfrm>
          <a:prstGeom prst="rt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/>
          </a:p>
        </p:txBody>
      </p:sp>
      <p:sp>
        <p:nvSpPr>
          <p:cNvPr id="19" name="משולש ישר-זווית 18">
            <a:extLst>
              <a:ext uri="{FF2B5EF4-FFF2-40B4-BE49-F238E27FC236}">
                <a16:creationId xmlns:a16="http://schemas.microsoft.com/office/drawing/2014/main" id="{26A11B23-35AA-0841-8359-212A451689B2}"/>
              </a:ext>
            </a:extLst>
          </p:cNvPr>
          <p:cNvSpPr/>
          <p:nvPr/>
        </p:nvSpPr>
        <p:spPr>
          <a:xfrm rot="10472563">
            <a:off x="5030618" y="343600"/>
            <a:ext cx="647671" cy="3664990"/>
          </a:xfrm>
          <a:prstGeom prst="rt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049115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112</Words>
  <Application>Microsoft Macintosh PowerPoint</Application>
  <PresentationFormat>מסך רחב</PresentationFormat>
  <Paragraphs>48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מיתר אמיר</dc:creator>
  <cp:lastModifiedBy>מיתר אמיר</cp:lastModifiedBy>
  <cp:revision>22</cp:revision>
  <dcterms:created xsi:type="dcterms:W3CDTF">2022-04-10T13:17:43Z</dcterms:created>
  <dcterms:modified xsi:type="dcterms:W3CDTF">2022-05-04T10:44:57Z</dcterms:modified>
</cp:coreProperties>
</file>