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97" r:id="rId6"/>
    <p:sldId id="299" r:id="rId7"/>
    <p:sldId id="300" r:id="rId8"/>
    <p:sldId id="301" r:id="rId9"/>
    <p:sldId id="303" r:id="rId10"/>
    <p:sldId id="304" r:id="rId11"/>
    <p:sldId id="318" r:id="rId12"/>
    <p:sldId id="320" r:id="rId13"/>
    <p:sldId id="323" r:id="rId14"/>
    <p:sldId id="307" r:id="rId15"/>
    <p:sldId id="310" r:id="rId16"/>
    <p:sldId id="321" r:id="rId17"/>
    <p:sldId id="322" r:id="rId18"/>
    <p:sldId id="324" r:id="rId19"/>
    <p:sldId id="308" r:id="rId20"/>
    <p:sldId id="316" r:id="rId21"/>
    <p:sldId id="319" r:id="rId22"/>
    <p:sldId id="317" r:id="rId23"/>
    <p:sldId id="325" r:id="rId2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  <p:embeddedFont>
      <p:font typeface="Gandom" panose="020B0603030804020204" pitchFamily="34" charset="-78"/>
      <p:regular r:id="rId31"/>
    </p:embeddedFont>
    <p:embeddedFont>
      <p:font typeface="Raleway Black" pitchFamily="2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66D"/>
    <a:srgbClr val="00A6DA"/>
    <a:srgbClr val="F19D00"/>
    <a:srgbClr val="E12349"/>
    <a:srgbClr val="FF00FF"/>
    <a:srgbClr val="BA0089"/>
    <a:srgbClr val="D0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A3606-7D96-47D0-8FFD-AD3314F88B85}">
  <a:tblStyle styleId="{352A3606-7D96-47D0-8FFD-AD3314F88B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56F05-01C2-4873-971D-5CC90AD55D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9" autoAdjust="0"/>
    <p:restoredTop sz="94660"/>
  </p:normalViewPr>
  <p:slideViewPr>
    <p:cSldViewPr snapToGrid="0">
      <p:cViewPr>
        <p:scale>
          <a:sx n="125" d="100"/>
          <a:sy n="125" d="100"/>
        </p:scale>
        <p:origin x="786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5B0BF-8877-4BD0-97E7-BE02AE1E3D6D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486ECD9-66CF-4102-BF1B-ED02393FA90B}">
      <dgm:prSet phldrT="[Text]"/>
      <dgm:spPr/>
      <dgm:t>
        <a:bodyPr/>
        <a:lstStyle/>
        <a:p>
          <a:r>
            <a:rPr lang="en-US" dirty="0"/>
            <a:t>Noise Removal</a:t>
          </a:r>
        </a:p>
      </dgm:t>
    </dgm:pt>
    <dgm:pt modelId="{6DD913A1-71EB-49CA-8EC9-08B70F6DFA10}" type="parTrans" cxnId="{B367BB4F-7FC7-4512-95DC-D99DBD845AFE}">
      <dgm:prSet/>
      <dgm:spPr/>
      <dgm:t>
        <a:bodyPr/>
        <a:lstStyle/>
        <a:p>
          <a:endParaRPr lang="en-US"/>
        </a:p>
      </dgm:t>
    </dgm:pt>
    <dgm:pt modelId="{101CC4F8-4653-48D3-A2F9-A1F3136C224C}" type="sibTrans" cxnId="{B367BB4F-7FC7-4512-95DC-D99DBD845AF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40566D"/>
        </a:solidFill>
        <a:ln>
          <a:solidFill>
            <a:srgbClr val="40566D"/>
          </a:solidFill>
        </a:ln>
      </dgm:spPr>
      <dgm:t>
        <a:bodyPr/>
        <a:lstStyle/>
        <a:p>
          <a:endParaRPr lang="en-US"/>
        </a:p>
      </dgm:t>
    </dgm:pt>
    <dgm:pt modelId="{02F60572-9F12-4833-B4CF-1BB2257CDF8B}">
      <dgm:prSet phldrT="[Text]"/>
      <dgm:spPr/>
      <dgm:t>
        <a:bodyPr/>
        <a:lstStyle/>
        <a:p>
          <a:r>
            <a:rPr lang="en-US" dirty="0"/>
            <a:t>Notch filters (30Hz &amp; 60Hz) to eliminate electrical interference &amp; Moving Average</a:t>
          </a:r>
        </a:p>
      </dgm:t>
    </dgm:pt>
    <dgm:pt modelId="{3B59C6EB-BF59-4FD6-9259-9F3882988607}" type="parTrans" cxnId="{9D5832A5-341C-4A9A-8A66-DCE6613A2518}">
      <dgm:prSet/>
      <dgm:spPr/>
      <dgm:t>
        <a:bodyPr/>
        <a:lstStyle/>
        <a:p>
          <a:endParaRPr lang="en-US"/>
        </a:p>
      </dgm:t>
    </dgm:pt>
    <dgm:pt modelId="{50CEF4E9-A1D4-4A48-86CA-2A5FA68A5F46}" type="sibTrans" cxnId="{9D5832A5-341C-4A9A-8A66-DCE6613A2518}">
      <dgm:prSet/>
      <dgm:spPr/>
      <dgm:t>
        <a:bodyPr/>
        <a:lstStyle/>
        <a:p>
          <a:endParaRPr lang="en-US"/>
        </a:p>
      </dgm:t>
    </dgm:pt>
    <dgm:pt modelId="{BF9DFC1E-A511-4537-8FE1-C9E82F314EA0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C0DF5585-B93B-443E-86D2-B577BADFD856}" type="parTrans" cxnId="{B772677A-14F5-4D17-8D19-DA9E25250043}">
      <dgm:prSet/>
      <dgm:spPr/>
      <dgm:t>
        <a:bodyPr/>
        <a:lstStyle/>
        <a:p>
          <a:endParaRPr lang="en-US"/>
        </a:p>
      </dgm:t>
    </dgm:pt>
    <dgm:pt modelId="{0D01B870-A93C-447A-9ABE-4993A457F311}" type="sibTrans" cxnId="{B772677A-14F5-4D17-8D19-DA9E252500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40566D"/>
        </a:solidFill>
        <a:ln>
          <a:solidFill>
            <a:srgbClr val="40566D"/>
          </a:solidFill>
        </a:ln>
      </dgm:spPr>
      <dgm:t>
        <a:bodyPr/>
        <a:lstStyle/>
        <a:p>
          <a:endParaRPr lang="en-US"/>
        </a:p>
      </dgm:t>
    </dgm:pt>
    <dgm:pt modelId="{AAE9076C-3121-4744-9529-F23979A00097}">
      <dgm:prSet phldrT="[Text]"/>
      <dgm:spPr/>
      <dgm:t>
        <a:bodyPr/>
        <a:lstStyle/>
        <a:p>
          <a:r>
            <a:rPr lang="en-US" dirty="0"/>
            <a:t>Using Z-score normalization to standardize signal amplitudes</a:t>
          </a:r>
        </a:p>
      </dgm:t>
    </dgm:pt>
    <dgm:pt modelId="{50025BE7-1BB6-485D-A527-9B3C42D6C07C}" type="parTrans" cxnId="{BDD69F2E-5FC8-43FA-8BAD-D66722648E16}">
      <dgm:prSet/>
      <dgm:spPr/>
      <dgm:t>
        <a:bodyPr/>
        <a:lstStyle/>
        <a:p>
          <a:endParaRPr lang="en-US"/>
        </a:p>
      </dgm:t>
    </dgm:pt>
    <dgm:pt modelId="{7B208526-A19D-40A2-B73C-F1629C13883F}" type="sibTrans" cxnId="{BDD69F2E-5FC8-43FA-8BAD-D66722648E16}">
      <dgm:prSet/>
      <dgm:spPr/>
      <dgm:t>
        <a:bodyPr/>
        <a:lstStyle/>
        <a:p>
          <a:endParaRPr lang="en-US"/>
        </a:p>
      </dgm:t>
    </dgm:pt>
    <dgm:pt modelId="{A6D713C4-B59C-40EF-8A2D-77B5310FB0B2}">
      <dgm:prSet phldrT="[Text]"/>
      <dgm:spPr/>
      <dgm:t>
        <a:bodyPr/>
        <a:lstStyle/>
        <a:p>
          <a:r>
            <a:rPr lang="en-US" dirty="0"/>
            <a:t>Heartbeat Segmentation</a:t>
          </a:r>
        </a:p>
      </dgm:t>
    </dgm:pt>
    <dgm:pt modelId="{833D8DA4-BD7F-4793-8E97-6E67A4273644}" type="parTrans" cxnId="{76CA8CE9-E501-44EE-B9EA-30B258C8D1A5}">
      <dgm:prSet/>
      <dgm:spPr/>
      <dgm:t>
        <a:bodyPr/>
        <a:lstStyle/>
        <a:p>
          <a:endParaRPr lang="en-US"/>
        </a:p>
      </dgm:t>
    </dgm:pt>
    <dgm:pt modelId="{661197F1-5D02-4DE5-8782-47656B1078F6}" type="sibTrans" cxnId="{76CA8CE9-E501-44EE-B9EA-30B258C8D1A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40566D"/>
        </a:solidFill>
        <a:ln>
          <a:solidFill>
            <a:srgbClr val="40566D"/>
          </a:solidFill>
        </a:ln>
      </dgm:spPr>
      <dgm:t>
        <a:bodyPr/>
        <a:lstStyle/>
        <a:p>
          <a:endParaRPr lang="en-US"/>
        </a:p>
      </dgm:t>
    </dgm:pt>
    <dgm:pt modelId="{D5B63C8F-B491-43A9-B951-A41A6B40C48E}">
      <dgm:prSet phldrT="[Text]"/>
      <dgm:spPr/>
      <dgm:t>
        <a:bodyPr/>
        <a:lstStyle/>
        <a:p>
          <a:r>
            <a:rPr lang="en-US"/>
            <a:t>Isolating individual heartbeats</a:t>
          </a:r>
          <a:endParaRPr lang="en-US" dirty="0"/>
        </a:p>
      </dgm:t>
    </dgm:pt>
    <dgm:pt modelId="{4D24BD49-132A-4E63-A190-11B33F105D70}" type="parTrans" cxnId="{A24ED4B8-86B9-4E9A-8C67-7A6190D6CB7B}">
      <dgm:prSet/>
      <dgm:spPr/>
      <dgm:t>
        <a:bodyPr/>
        <a:lstStyle/>
        <a:p>
          <a:endParaRPr lang="en-US"/>
        </a:p>
      </dgm:t>
    </dgm:pt>
    <dgm:pt modelId="{B1583D6D-B65C-4BA3-8B2C-0ACAD7595D38}" type="sibTrans" cxnId="{A24ED4B8-86B9-4E9A-8C67-7A6190D6CB7B}">
      <dgm:prSet/>
      <dgm:spPr/>
      <dgm:t>
        <a:bodyPr/>
        <a:lstStyle/>
        <a:p>
          <a:endParaRPr lang="en-US"/>
        </a:p>
      </dgm:t>
    </dgm:pt>
    <dgm:pt modelId="{90C0B5BE-8D16-42A8-BC77-B97F33445339}">
      <dgm:prSet/>
      <dgm:spPr/>
      <dgm:t>
        <a:bodyPr/>
        <a:lstStyle/>
        <a:p>
          <a:r>
            <a:rPr lang="en-US"/>
            <a:t>Class Balancing</a:t>
          </a:r>
          <a:endParaRPr lang="en-US" dirty="0"/>
        </a:p>
      </dgm:t>
    </dgm:pt>
    <dgm:pt modelId="{AA3E80D3-4B53-415D-AB44-EBE48F8F0913}" type="parTrans" cxnId="{1BA87E3B-40B9-4C7A-B83F-DCE052CEADF7}">
      <dgm:prSet/>
      <dgm:spPr/>
      <dgm:t>
        <a:bodyPr/>
        <a:lstStyle/>
        <a:p>
          <a:endParaRPr lang="en-US"/>
        </a:p>
      </dgm:t>
    </dgm:pt>
    <dgm:pt modelId="{4A3A1CC8-FA21-4787-AD0A-F7E7CF46479B}" type="sibTrans" cxnId="{1BA87E3B-40B9-4C7A-B83F-DCE052CEADF7}">
      <dgm:prSet/>
      <dgm:spPr/>
      <dgm:t>
        <a:bodyPr/>
        <a:lstStyle/>
        <a:p>
          <a:endParaRPr lang="en-US"/>
        </a:p>
      </dgm:t>
    </dgm:pt>
    <dgm:pt modelId="{82007C0B-B221-4981-9AD6-FB32879715EF}">
      <dgm:prSet/>
      <dgm:spPr/>
      <dgm:t>
        <a:bodyPr/>
        <a:lstStyle/>
        <a:p>
          <a:r>
            <a:rPr lang="en-US" dirty="0"/>
            <a:t>Oversampling and </a:t>
          </a:r>
          <a:r>
            <a:rPr lang="en-US" dirty="0" err="1"/>
            <a:t>undersampling</a:t>
          </a:r>
          <a:r>
            <a:rPr lang="en-US" dirty="0"/>
            <a:t> to prevent bias in the model</a:t>
          </a:r>
        </a:p>
      </dgm:t>
    </dgm:pt>
    <dgm:pt modelId="{40E9530A-3B61-419A-817F-0E0E008993E9}" type="parTrans" cxnId="{E0720927-6EB1-484D-A470-B05F3B73BDD8}">
      <dgm:prSet/>
      <dgm:spPr/>
      <dgm:t>
        <a:bodyPr/>
        <a:lstStyle/>
        <a:p>
          <a:endParaRPr lang="en-US"/>
        </a:p>
      </dgm:t>
    </dgm:pt>
    <dgm:pt modelId="{D40DFEDD-309F-467F-9DDD-C39B862905C3}" type="sibTrans" cxnId="{E0720927-6EB1-484D-A470-B05F3B73BDD8}">
      <dgm:prSet/>
      <dgm:spPr/>
      <dgm:t>
        <a:bodyPr/>
        <a:lstStyle/>
        <a:p>
          <a:endParaRPr lang="en-US"/>
        </a:p>
      </dgm:t>
    </dgm:pt>
    <dgm:pt modelId="{87C8D191-2DAF-403C-BFED-573E2D1E987B}" type="pres">
      <dgm:prSet presAssocID="{C645B0BF-8877-4BD0-97E7-BE02AE1E3D6D}" presName="outerComposite" presStyleCnt="0">
        <dgm:presLayoutVars>
          <dgm:chMax val="5"/>
          <dgm:dir/>
          <dgm:resizeHandles val="exact"/>
        </dgm:presLayoutVars>
      </dgm:prSet>
      <dgm:spPr/>
    </dgm:pt>
    <dgm:pt modelId="{E7E5F1EB-F192-4A08-88D2-C4B227BD0EBF}" type="pres">
      <dgm:prSet presAssocID="{C645B0BF-8877-4BD0-97E7-BE02AE1E3D6D}" presName="dummyMaxCanvas" presStyleCnt="0">
        <dgm:presLayoutVars/>
      </dgm:prSet>
      <dgm:spPr/>
    </dgm:pt>
    <dgm:pt modelId="{B3718DF6-1292-45A7-BEC2-655A142A3ACC}" type="pres">
      <dgm:prSet presAssocID="{C645B0BF-8877-4BD0-97E7-BE02AE1E3D6D}" presName="FourNodes_1" presStyleLbl="node1" presStyleIdx="0" presStyleCnt="4">
        <dgm:presLayoutVars>
          <dgm:bulletEnabled val="1"/>
        </dgm:presLayoutVars>
      </dgm:prSet>
      <dgm:spPr/>
    </dgm:pt>
    <dgm:pt modelId="{C3091E91-2748-4520-BC80-55BAF73BDF7C}" type="pres">
      <dgm:prSet presAssocID="{C645B0BF-8877-4BD0-97E7-BE02AE1E3D6D}" presName="FourNodes_2" presStyleLbl="node1" presStyleIdx="1" presStyleCnt="4">
        <dgm:presLayoutVars>
          <dgm:bulletEnabled val="1"/>
        </dgm:presLayoutVars>
      </dgm:prSet>
      <dgm:spPr/>
    </dgm:pt>
    <dgm:pt modelId="{2AAF678B-2E0A-4663-9350-66C9E0B7FB30}" type="pres">
      <dgm:prSet presAssocID="{C645B0BF-8877-4BD0-97E7-BE02AE1E3D6D}" presName="FourNodes_3" presStyleLbl="node1" presStyleIdx="2" presStyleCnt="4">
        <dgm:presLayoutVars>
          <dgm:bulletEnabled val="1"/>
        </dgm:presLayoutVars>
      </dgm:prSet>
      <dgm:spPr/>
    </dgm:pt>
    <dgm:pt modelId="{6379CF05-EBF7-40AE-A2EC-BC3440FD9BDF}" type="pres">
      <dgm:prSet presAssocID="{C645B0BF-8877-4BD0-97E7-BE02AE1E3D6D}" presName="FourNodes_4" presStyleLbl="node1" presStyleIdx="3" presStyleCnt="4">
        <dgm:presLayoutVars>
          <dgm:bulletEnabled val="1"/>
        </dgm:presLayoutVars>
      </dgm:prSet>
      <dgm:spPr/>
    </dgm:pt>
    <dgm:pt modelId="{66FE47CF-AF19-4CB0-A7ED-8077507883CA}" type="pres">
      <dgm:prSet presAssocID="{C645B0BF-8877-4BD0-97E7-BE02AE1E3D6D}" presName="FourConn_1-2" presStyleLbl="fgAccFollowNode1" presStyleIdx="0" presStyleCnt="3">
        <dgm:presLayoutVars>
          <dgm:bulletEnabled val="1"/>
        </dgm:presLayoutVars>
      </dgm:prSet>
      <dgm:spPr/>
    </dgm:pt>
    <dgm:pt modelId="{1045C42A-E84F-4784-83DC-1035759B5B6E}" type="pres">
      <dgm:prSet presAssocID="{C645B0BF-8877-4BD0-97E7-BE02AE1E3D6D}" presName="FourConn_2-3" presStyleLbl="fgAccFollowNode1" presStyleIdx="1" presStyleCnt="3">
        <dgm:presLayoutVars>
          <dgm:bulletEnabled val="1"/>
        </dgm:presLayoutVars>
      </dgm:prSet>
      <dgm:spPr/>
    </dgm:pt>
    <dgm:pt modelId="{B7F9018D-172F-4B4C-8322-74592C936774}" type="pres">
      <dgm:prSet presAssocID="{C645B0BF-8877-4BD0-97E7-BE02AE1E3D6D}" presName="FourConn_3-4" presStyleLbl="fgAccFollowNode1" presStyleIdx="2" presStyleCnt="3">
        <dgm:presLayoutVars>
          <dgm:bulletEnabled val="1"/>
        </dgm:presLayoutVars>
      </dgm:prSet>
      <dgm:spPr/>
    </dgm:pt>
    <dgm:pt modelId="{923C956C-9B29-4BC1-9C4D-20579805B3EC}" type="pres">
      <dgm:prSet presAssocID="{C645B0BF-8877-4BD0-97E7-BE02AE1E3D6D}" presName="FourNodes_1_text" presStyleLbl="node1" presStyleIdx="3" presStyleCnt="4">
        <dgm:presLayoutVars>
          <dgm:bulletEnabled val="1"/>
        </dgm:presLayoutVars>
      </dgm:prSet>
      <dgm:spPr/>
    </dgm:pt>
    <dgm:pt modelId="{DA262ABF-30B6-43F7-92BC-0706D79C0668}" type="pres">
      <dgm:prSet presAssocID="{C645B0BF-8877-4BD0-97E7-BE02AE1E3D6D}" presName="FourNodes_2_text" presStyleLbl="node1" presStyleIdx="3" presStyleCnt="4">
        <dgm:presLayoutVars>
          <dgm:bulletEnabled val="1"/>
        </dgm:presLayoutVars>
      </dgm:prSet>
      <dgm:spPr/>
    </dgm:pt>
    <dgm:pt modelId="{1DD132CB-D900-4443-93F8-D88E5D6E48E2}" type="pres">
      <dgm:prSet presAssocID="{C645B0BF-8877-4BD0-97E7-BE02AE1E3D6D}" presName="FourNodes_3_text" presStyleLbl="node1" presStyleIdx="3" presStyleCnt="4">
        <dgm:presLayoutVars>
          <dgm:bulletEnabled val="1"/>
        </dgm:presLayoutVars>
      </dgm:prSet>
      <dgm:spPr/>
    </dgm:pt>
    <dgm:pt modelId="{29015DB2-B007-45F6-9713-F45D15832836}" type="pres">
      <dgm:prSet presAssocID="{C645B0BF-8877-4BD0-97E7-BE02AE1E3D6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3B2620F-E70C-4C1E-9045-52E856BC3854}" type="presOf" srcId="{661197F1-5D02-4DE5-8782-47656B1078F6}" destId="{B7F9018D-172F-4B4C-8322-74592C936774}" srcOrd="0" destOrd="0" presId="urn:microsoft.com/office/officeart/2005/8/layout/vProcess5"/>
    <dgm:cxn modelId="{AAD87714-097C-4CD7-8C0A-BC1940FCA485}" type="presOf" srcId="{90C0B5BE-8D16-42A8-BC77-B97F33445339}" destId="{6379CF05-EBF7-40AE-A2EC-BC3440FD9BDF}" srcOrd="0" destOrd="0" presId="urn:microsoft.com/office/officeart/2005/8/layout/vProcess5"/>
    <dgm:cxn modelId="{CE807726-8775-4C2E-ADB0-B597952C5DF7}" type="presOf" srcId="{D5B63C8F-B491-43A9-B951-A41A6B40C48E}" destId="{1DD132CB-D900-4443-93F8-D88E5D6E48E2}" srcOrd="1" destOrd="1" presId="urn:microsoft.com/office/officeart/2005/8/layout/vProcess5"/>
    <dgm:cxn modelId="{78418626-8A43-4D7E-9847-0700557C387C}" type="presOf" srcId="{7486ECD9-66CF-4102-BF1B-ED02393FA90B}" destId="{B3718DF6-1292-45A7-BEC2-655A142A3ACC}" srcOrd="0" destOrd="0" presId="urn:microsoft.com/office/officeart/2005/8/layout/vProcess5"/>
    <dgm:cxn modelId="{E0720927-6EB1-484D-A470-B05F3B73BDD8}" srcId="{90C0B5BE-8D16-42A8-BC77-B97F33445339}" destId="{82007C0B-B221-4981-9AD6-FB32879715EF}" srcOrd="0" destOrd="0" parTransId="{40E9530A-3B61-419A-817F-0E0E008993E9}" sibTransId="{D40DFEDD-309F-467F-9DDD-C39B862905C3}"/>
    <dgm:cxn modelId="{BDD69F2E-5FC8-43FA-8BAD-D66722648E16}" srcId="{BF9DFC1E-A511-4537-8FE1-C9E82F314EA0}" destId="{AAE9076C-3121-4744-9529-F23979A00097}" srcOrd="0" destOrd="0" parTransId="{50025BE7-1BB6-485D-A527-9B3C42D6C07C}" sibTransId="{7B208526-A19D-40A2-B73C-F1629C13883F}"/>
    <dgm:cxn modelId="{10826435-BA3E-4779-A75F-B29C640A2960}" type="presOf" srcId="{90C0B5BE-8D16-42A8-BC77-B97F33445339}" destId="{29015DB2-B007-45F6-9713-F45D15832836}" srcOrd="1" destOrd="0" presId="urn:microsoft.com/office/officeart/2005/8/layout/vProcess5"/>
    <dgm:cxn modelId="{1BA87E3B-40B9-4C7A-B83F-DCE052CEADF7}" srcId="{C645B0BF-8877-4BD0-97E7-BE02AE1E3D6D}" destId="{90C0B5BE-8D16-42A8-BC77-B97F33445339}" srcOrd="3" destOrd="0" parTransId="{AA3E80D3-4B53-415D-AB44-EBE48F8F0913}" sibTransId="{4A3A1CC8-FA21-4787-AD0A-F7E7CF46479B}"/>
    <dgm:cxn modelId="{B367BB4F-7FC7-4512-95DC-D99DBD845AFE}" srcId="{C645B0BF-8877-4BD0-97E7-BE02AE1E3D6D}" destId="{7486ECD9-66CF-4102-BF1B-ED02393FA90B}" srcOrd="0" destOrd="0" parTransId="{6DD913A1-71EB-49CA-8EC9-08B70F6DFA10}" sibTransId="{101CC4F8-4653-48D3-A2F9-A1F3136C224C}"/>
    <dgm:cxn modelId="{B772677A-14F5-4D17-8D19-DA9E25250043}" srcId="{C645B0BF-8877-4BD0-97E7-BE02AE1E3D6D}" destId="{BF9DFC1E-A511-4537-8FE1-C9E82F314EA0}" srcOrd="1" destOrd="0" parTransId="{C0DF5585-B93B-443E-86D2-B577BADFD856}" sibTransId="{0D01B870-A93C-447A-9ABE-4993A457F311}"/>
    <dgm:cxn modelId="{6F4EE87C-7532-4649-BCF0-9D518F3FF273}" type="presOf" srcId="{C645B0BF-8877-4BD0-97E7-BE02AE1E3D6D}" destId="{87C8D191-2DAF-403C-BFED-573E2D1E987B}" srcOrd="0" destOrd="0" presId="urn:microsoft.com/office/officeart/2005/8/layout/vProcess5"/>
    <dgm:cxn modelId="{F0B29F82-B60E-44B6-AF4D-766E296CA576}" type="presOf" srcId="{82007C0B-B221-4981-9AD6-FB32879715EF}" destId="{6379CF05-EBF7-40AE-A2EC-BC3440FD9BDF}" srcOrd="0" destOrd="1" presId="urn:microsoft.com/office/officeart/2005/8/layout/vProcess5"/>
    <dgm:cxn modelId="{8A913585-D427-4857-93AF-8F24367FCA86}" type="presOf" srcId="{BF9DFC1E-A511-4537-8FE1-C9E82F314EA0}" destId="{DA262ABF-30B6-43F7-92BC-0706D79C0668}" srcOrd="1" destOrd="0" presId="urn:microsoft.com/office/officeart/2005/8/layout/vProcess5"/>
    <dgm:cxn modelId="{95601086-0CBD-4363-8E9E-18CE137DF353}" type="presOf" srcId="{A6D713C4-B59C-40EF-8A2D-77B5310FB0B2}" destId="{2AAF678B-2E0A-4663-9350-66C9E0B7FB30}" srcOrd="0" destOrd="0" presId="urn:microsoft.com/office/officeart/2005/8/layout/vProcess5"/>
    <dgm:cxn modelId="{12609189-5C57-4464-9FF4-33C7FCA96C2E}" type="presOf" srcId="{02F60572-9F12-4833-B4CF-1BB2257CDF8B}" destId="{B3718DF6-1292-45A7-BEC2-655A142A3ACC}" srcOrd="0" destOrd="1" presId="urn:microsoft.com/office/officeart/2005/8/layout/vProcess5"/>
    <dgm:cxn modelId="{98E6E78D-FBD3-471A-81A3-455F145361AB}" type="presOf" srcId="{AAE9076C-3121-4744-9529-F23979A00097}" destId="{DA262ABF-30B6-43F7-92BC-0706D79C0668}" srcOrd="1" destOrd="1" presId="urn:microsoft.com/office/officeart/2005/8/layout/vProcess5"/>
    <dgm:cxn modelId="{CE9C3E91-708F-470E-8011-A3E69AADE06C}" type="presOf" srcId="{0D01B870-A93C-447A-9ABE-4993A457F311}" destId="{1045C42A-E84F-4784-83DC-1035759B5B6E}" srcOrd="0" destOrd="0" presId="urn:microsoft.com/office/officeart/2005/8/layout/vProcess5"/>
    <dgm:cxn modelId="{3D41ABA2-7548-4088-9FB2-5C17A8A2B081}" type="presOf" srcId="{D5B63C8F-B491-43A9-B951-A41A6B40C48E}" destId="{2AAF678B-2E0A-4663-9350-66C9E0B7FB30}" srcOrd="0" destOrd="1" presId="urn:microsoft.com/office/officeart/2005/8/layout/vProcess5"/>
    <dgm:cxn modelId="{9D5832A5-341C-4A9A-8A66-DCE6613A2518}" srcId="{7486ECD9-66CF-4102-BF1B-ED02393FA90B}" destId="{02F60572-9F12-4833-B4CF-1BB2257CDF8B}" srcOrd="0" destOrd="0" parTransId="{3B59C6EB-BF59-4FD6-9259-9F3882988607}" sibTransId="{50CEF4E9-A1D4-4A48-86CA-2A5FA68A5F46}"/>
    <dgm:cxn modelId="{285DA7A6-89A8-4444-96D9-CF3410888285}" type="presOf" srcId="{82007C0B-B221-4981-9AD6-FB32879715EF}" destId="{29015DB2-B007-45F6-9713-F45D15832836}" srcOrd="1" destOrd="1" presId="urn:microsoft.com/office/officeart/2005/8/layout/vProcess5"/>
    <dgm:cxn modelId="{9E568EA9-EA9D-4559-A612-62C2AFA892E8}" type="presOf" srcId="{A6D713C4-B59C-40EF-8A2D-77B5310FB0B2}" destId="{1DD132CB-D900-4443-93F8-D88E5D6E48E2}" srcOrd="1" destOrd="0" presId="urn:microsoft.com/office/officeart/2005/8/layout/vProcess5"/>
    <dgm:cxn modelId="{584B55B4-6311-4599-9A54-0E60AC856D5B}" type="presOf" srcId="{BF9DFC1E-A511-4537-8FE1-C9E82F314EA0}" destId="{C3091E91-2748-4520-BC80-55BAF73BDF7C}" srcOrd="0" destOrd="0" presId="urn:microsoft.com/office/officeart/2005/8/layout/vProcess5"/>
    <dgm:cxn modelId="{A24ED4B8-86B9-4E9A-8C67-7A6190D6CB7B}" srcId="{A6D713C4-B59C-40EF-8A2D-77B5310FB0B2}" destId="{D5B63C8F-B491-43A9-B951-A41A6B40C48E}" srcOrd="0" destOrd="0" parTransId="{4D24BD49-132A-4E63-A190-11B33F105D70}" sibTransId="{B1583D6D-B65C-4BA3-8B2C-0ACAD7595D38}"/>
    <dgm:cxn modelId="{47AE4FC1-0A66-402C-AB7C-C9CBBF53E405}" type="presOf" srcId="{101CC4F8-4653-48D3-A2F9-A1F3136C224C}" destId="{66FE47CF-AF19-4CB0-A7ED-8077507883CA}" srcOrd="0" destOrd="0" presId="urn:microsoft.com/office/officeart/2005/8/layout/vProcess5"/>
    <dgm:cxn modelId="{6B601ECA-6605-4734-83ED-01B047ACA032}" type="presOf" srcId="{7486ECD9-66CF-4102-BF1B-ED02393FA90B}" destId="{923C956C-9B29-4BC1-9C4D-20579805B3EC}" srcOrd="1" destOrd="0" presId="urn:microsoft.com/office/officeart/2005/8/layout/vProcess5"/>
    <dgm:cxn modelId="{76CA8CE9-E501-44EE-B9EA-30B258C8D1A5}" srcId="{C645B0BF-8877-4BD0-97E7-BE02AE1E3D6D}" destId="{A6D713C4-B59C-40EF-8A2D-77B5310FB0B2}" srcOrd="2" destOrd="0" parTransId="{833D8DA4-BD7F-4793-8E97-6E67A4273644}" sibTransId="{661197F1-5D02-4DE5-8782-47656B1078F6}"/>
    <dgm:cxn modelId="{4AF56BEF-EF03-4477-8C3D-8DDE6DF53411}" type="presOf" srcId="{02F60572-9F12-4833-B4CF-1BB2257CDF8B}" destId="{923C956C-9B29-4BC1-9C4D-20579805B3EC}" srcOrd="1" destOrd="1" presId="urn:microsoft.com/office/officeart/2005/8/layout/vProcess5"/>
    <dgm:cxn modelId="{2A2552F5-E028-4E71-A703-267BD7FF59E1}" type="presOf" srcId="{AAE9076C-3121-4744-9529-F23979A00097}" destId="{C3091E91-2748-4520-BC80-55BAF73BDF7C}" srcOrd="0" destOrd="1" presId="urn:microsoft.com/office/officeart/2005/8/layout/vProcess5"/>
    <dgm:cxn modelId="{1ACC3D7D-8BD5-4E90-A264-A8E3F4DB3D44}" type="presParOf" srcId="{87C8D191-2DAF-403C-BFED-573E2D1E987B}" destId="{E7E5F1EB-F192-4A08-88D2-C4B227BD0EBF}" srcOrd="0" destOrd="0" presId="urn:microsoft.com/office/officeart/2005/8/layout/vProcess5"/>
    <dgm:cxn modelId="{D608D5BE-7CBB-4A4C-94C4-FBF9271E9BD4}" type="presParOf" srcId="{87C8D191-2DAF-403C-BFED-573E2D1E987B}" destId="{B3718DF6-1292-45A7-BEC2-655A142A3ACC}" srcOrd="1" destOrd="0" presId="urn:microsoft.com/office/officeart/2005/8/layout/vProcess5"/>
    <dgm:cxn modelId="{7B1F39AD-7E38-49A1-A342-D5561AD664B3}" type="presParOf" srcId="{87C8D191-2DAF-403C-BFED-573E2D1E987B}" destId="{C3091E91-2748-4520-BC80-55BAF73BDF7C}" srcOrd="2" destOrd="0" presId="urn:microsoft.com/office/officeart/2005/8/layout/vProcess5"/>
    <dgm:cxn modelId="{A2D8C0F0-F618-4BA5-B4DF-EBC53D458C9F}" type="presParOf" srcId="{87C8D191-2DAF-403C-BFED-573E2D1E987B}" destId="{2AAF678B-2E0A-4663-9350-66C9E0B7FB30}" srcOrd="3" destOrd="0" presId="urn:microsoft.com/office/officeart/2005/8/layout/vProcess5"/>
    <dgm:cxn modelId="{FE6F9AC4-231A-4F6B-BDDA-2F83401B2961}" type="presParOf" srcId="{87C8D191-2DAF-403C-BFED-573E2D1E987B}" destId="{6379CF05-EBF7-40AE-A2EC-BC3440FD9BDF}" srcOrd="4" destOrd="0" presId="urn:microsoft.com/office/officeart/2005/8/layout/vProcess5"/>
    <dgm:cxn modelId="{B3A6F1A5-F56A-478F-BCE6-8A423EFEAC43}" type="presParOf" srcId="{87C8D191-2DAF-403C-BFED-573E2D1E987B}" destId="{66FE47CF-AF19-4CB0-A7ED-8077507883CA}" srcOrd="5" destOrd="0" presId="urn:microsoft.com/office/officeart/2005/8/layout/vProcess5"/>
    <dgm:cxn modelId="{19F57175-7171-4CC6-B4AD-7C7D33649266}" type="presParOf" srcId="{87C8D191-2DAF-403C-BFED-573E2D1E987B}" destId="{1045C42A-E84F-4784-83DC-1035759B5B6E}" srcOrd="6" destOrd="0" presId="urn:microsoft.com/office/officeart/2005/8/layout/vProcess5"/>
    <dgm:cxn modelId="{E9773F67-E9D3-4BE1-9C88-DB0B8F9242F9}" type="presParOf" srcId="{87C8D191-2DAF-403C-BFED-573E2D1E987B}" destId="{B7F9018D-172F-4B4C-8322-74592C936774}" srcOrd="7" destOrd="0" presId="urn:microsoft.com/office/officeart/2005/8/layout/vProcess5"/>
    <dgm:cxn modelId="{81B9CE77-2F7F-4C1D-8EBC-503AB3D5277B}" type="presParOf" srcId="{87C8D191-2DAF-403C-BFED-573E2D1E987B}" destId="{923C956C-9B29-4BC1-9C4D-20579805B3EC}" srcOrd="8" destOrd="0" presId="urn:microsoft.com/office/officeart/2005/8/layout/vProcess5"/>
    <dgm:cxn modelId="{73D49D54-ADFE-44A5-98EA-D3F30FBC21B8}" type="presParOf" srcId="{87C8D191-2DAF-403C-BFED-573E2D1E987B}" destId="{DA262ABF-30B6-43F7-92BC-0706D79C0668}" srcOrd="9" destOrd="0" presId="urn:microsoft.com/office/officeart/2005/8/layout/vProcess5"/>
    <dgm:cxn modelId="{AB3509BE-4E12-4D8F-98A2-E652FD8F3EEB}" type="presParOf" srcId="{87C8D191-2DAF-403C-BFED-573E2D1E987B}" destId="{1DD132CB-D900-4443-93F8-D88E5D6E48E2}" srcOrd="10" destOrd="0" presId="urn:microsoft.com/office/officeart/2005/8/layout/vProcess5"/>
    <dgm:cxn modelId="{ABEDF7E9-0BC2-4072-8317-3A824C2633E6}" type="presParOf" srcId="{87C8D191-2DAF-403C-BFED-573E2D1E987B}" destId="{29015DB2-B007-45F6-9713-F45D1583283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18DF6-1292-45A7-BEC2-655A142A3ACC}">
      <dsp:nvSpPr>
        <dsp:cNvPr id="0" name=""/>
        <dsp:cNvSpPr/>
      </dsp:nvSpPr>
      <dsp:spPr>
        <a:xfrm>
          <a:off x="0" y="0"/>
          <a:ext cx="3600450" cy="7262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Noise Removal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Notch filters (30Hz &amp; 60Hz) to eliminate electrical interference &amp; Moving Average</a:t>
          </a:r>
        </a:p>
      </dsp:txBody>
      <dsp:txXfrm>
        <a:off x="21272" y="21272"/>
        <a:ext cx="2755379" cy="683724"/>
      </dsp:txXfrm>
    </dsp:sp>
    <dsp:sp modelId="{C3091E91-2748-4520-BC80-55BAF73BDF7C}">
      <dsp:nvSpPr>
        <dsp:cNvPr id="0" name=""/>
        <dsp:cNvSpPr/>
      </dsp:nvSpPr>
      <dsp:spPr>
        <a:xfrm>
          <a:off x="301537" y="858317"/>
          <a:ext cx="3600450" cy="7262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Normalization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Using Z-score normalization to standardize signal amplitudes</a:t>
          </a:r>
        </a:p>
      </dsp:txBody>
      <dsp:txXfrm>
        <a:off x="322809" y="879589"/>
        <a:ext cx="2784293" cy="683724"/>
      </dsp:txXfrm>
    </dsp:sp>
    <dsp:sp modelId="{2AAF678B-2E0A-4663-9350-66C9E0B7FB30}">
      <dsp:nvSpPr>
        <dsp:cNvPr id="0" name=""/>
        <dsp:cNvSpPr/>
      </dsp:nvSpPr>
      <dsp:spPr>
        <a:xfrm>
          <a:off x="598574" y="1716635"/>
          <a:ext cx="3600450" cy="7262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Heartbeat Segmentation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Isolating individual heartbeats</a:t>
          </a:r>
          <a:endParaRPr lang="en-US" sz="1100" kern="1200" dirty="0"/>
        </a:p>
      </dsp:txBody>
      <dsp:txXfrm>
        <a:off x="619846" y="1737907"/>
        <a:ext cx="2788794" cy="683724"/>
      </dsp:txXfrm>
    </dsp:sp>
    <dsp:sp modelId="{6379CF05-EBF7-40AE-A2EC-BC3440FD9BDF}">
      <dsp:nvSpPr>
        <dsp:cNvPr id="0" name=""/>
        <dsp:cNvSpPr/>
      </dsp:nvSpPr>
      <dsp:spPr>
        <a:xfrm>
          <a:off x="900112" y="2574953"/>
          <a:ext cx="3600450" cy="7262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 Balancing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Oversampling and </a:t>
          </a:r>
          <a:r>
            <a:rPr lang="en-US" sz="1100" kern="1200" dirty="0" err="1"/>
            <a:t>undersampling</a:t>
          </a:r>
          <a:r>
            <a:rPr lang="en-US" sz="1100" kern="1200" dirty="0"/>
            <a:t> to prevent bias in the model</a:t>
          </a:r>
        </a:p>
      </dsp:txBody>
      <dsp:txXfrm>
        <a:off x="921384" y="2596225"/>
        <a:ext cx="2784293" cy="683724"/>
      </dsp:txXfrm>
    </dsp:sp>
    <dsp:sp modelId="{66FE47CF-AF19-4CB0-A7ED-8077507883CA}">
      <dsp:nvSpPr>
        <dsp:cNvPr id="0" name=""/>
        <dsp:cNvSpPr/>
      </dsp:nvSpPr>
      <dsp:spPr>
        <a:xfrm>
          <a:off x="3128375" y="556255"/>
          <a:ext cx="472074" cy="472074"/>
        </a:xfrm>
        <a:prstGeom prst="downArrow">
          <a:avLst>
            <a:gd name="adj1" fmla="val 55000"/>
            <a:gd name="adj2" fmla="val 45000"/>
          </a:avLst>
        </a:prstGeom>
        <a:solidFill>
          <a:srgbClr val="40566D"/>
        </a:solidFill>
        <a:ln w="25400" cap="flat" cmpd="sng" algn="ctr">
          <a:solidFill>
            <a:srgbClr val="40566D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234592" y="556255"/>
        <a:ext cx="259640" cy="355236"/>
      </dsp:txXfrm>
    </dsp:sp>
    <dsp:sp modelId="{1045C42A-E84F-4784-83DC-1035759B5B6E}">
      <dsp:nvSpPr>
        <dsp:cNvPr id="0" name=""/>
        <dsp:cNvSpPr/>
      </dsp:nvSpPr>
      <dsp:spPr>
        <a:xfrm>
          <a:off x="3429913" y="1414573"/>
          <a:ext cx="472074" cy="472074"/>
        </a:xfrm>
        <a:prstGeom prst="downArrow">
          <a:avLst>
            <a:gd name="adj1" fmla="val 55000"/>
            <a:gd name="adj2" fmla="val 45000"/>
          </a:avLst>
        </a:prstGeom>
        <a:solidFill>
          <a:srgbClr val="40566D"/>
        </a:solidFill>
        <a:ln w="25400" cap="flat" cmpd="sng" algn="ctr">
          <a:solidFill>
            <a:srgbClr val="40566D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536130" y="1414573"/>
        <a:ext cx="259640" cy="355236"/>
      </dsp:txXfrm>
    </dsp:sp>
    <dsp:sp modelId="{B7F9018D-172F-4B4C-8322-74592C936774}">
      <dsp:nvSpPr>
        <dsp:cNvPr id="0" name=""/>
        <dsp:cNvSpPr/>
      </dsp:nvSpPr>
      <dsp:spPr>
        <a:xfrm>
          <a:off x="3726950" y="2272891"/>
          <a:ext cx="472074" cy="472074"/>
        </a:xfrm>
        <a:prstGeom prst="downArrow">
          <a:avLst>
            <a:gd name="adj1" fmla="val 55000"/>
            <a:gd name="adj2" fmla="val 45000"/>
          </a:avLst>
        </a:prstGeom>
        <a:solidFill>
          <a:srgbClr val="40566D"/>
        </a:solidFill>
        <a:ln w="25400" cap="flat" cmpd="sng" algn="ctr">
          <a:solidFill>
            <a:srgbClr val="40566D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833167" y="2272891"/>
        <a:ext cx="259640" cy="355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DBD1B99F-FC0E-32BF-B3DC-E47140FCC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258269c9b_0_111:notes">
            <a:extLst>
              <a:ext uri="{FF2B5EF4-FFF2-40B4-BE49-F238E27FC236}">
                <a16:creationId xmlns:a16="http://schemas.microsoft.com/office/drawing/2014/main" id="{4AACB9E2-7E9E-A87E-7D28-F1E18976ED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258269c9b_0_111:notes">
            <a:extLst>
              <a:ext uri="{FF2B5EF4-FFF2-40B4-BE49-F238E27FC236}">
                <a16:creationId xmlns:a16="http://schemas.microsoft.com/office/drawing/2014/main" id="{32546DC0-9965-1C44-052D-F0F6D3CC9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25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F9995F74-F00A-7FAF-2A6F-612983B8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258269c9b_0_111:notes">
            <a:extLst>
              <a:ext uri="{FF2B5EF4-FFF2-40B4-BE49-F238E27FC236}">
                <a16:creationId xmlns:a16="http://schemas.microsoft.com/office/drawing/2014/main" id="{CB33B6F3-C513-2E01-5C72-5B9743743B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258269c9b_0_111:notes">
            <a:extLst>
              <a:ext uri="{FF2B5EF4-FFF2-40B4-BE49-F238E27FC236}">
                <a16:creationId xmlns:a16="http://schemas.microsoft.com/office/drawing/2014/main" id="{6849DA2B-9629-F773-9E08-EBCE5EB9B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2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1C43AE24-CAA7-56F2-AFC6-EFEBF6B51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258269c9b_0_111:notes">
            <a:extLst>
              <a:ext uri="{FF2B5EF4-FFF2-40B4-BE49-F238E27FC236}">
                <a16:creationId xmlns:a16="http://schemas.microsoft.com/office/drawing/2014/main" id="{31472718-FB9C-2E1F-DE6C-1618C4E5EF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258269c9b_0_111:notes">
            <a:extLst>
              <a:ext uri="{FF2B5EF4-FFF2-40B4-BE49-F238E27FC236}">
                <a16:creationId xmlns:a16="http://schemas.microsoft.com/office/drawing/2014/main" id="{59DE5A21-E49C-8466-0030-AA3449314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1DD369E9-57D3-82B8-0CCF-FDE578E0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258269c9b_0_111:notes">
            <a:extLst>
              <a:ext uri="{FF2B5EF4-FFF2-40B4-BE49-F238E27FC236}">
                <a16:creationId xmlns:a16="http://schemas.microsoft.com/office/drawing/2014/main" id="{4DC453DA-FDA3-79A6-268B-D8CFE67966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258269c9b_0_111:notes">
            <a:extLst>
              <a:ext uri="{FF2B5EF4-FFF2-40B4-BE49-F238E27FC236}">
                <a16:creationId xmlns:a16="http://schemas.microsoft.com/office/drawing/2014/main" id="{E6884902-D523-36E5-C366-0998791DF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78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48F617CD-C25C-4DEC-E456-803B4C44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BAF4CBC1-1C7D-AA79-8D70-5A763B547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4172AF01-11B0-0596-5957-B88009D53B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39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>
          <a:extLst>
            <a:ext uri="{FF2B5EF4-FFF2-40B4-BE49-F238E27FC236}">
              <a16:creationId xmlns:a16="http://schemas.microsoft.com/office/drawing/2014/main" id="{165D8099-F531-CF2C-26D3-7D3BE571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40bdeeea4_0_0:notes">
            <a:extLst>
              <a:ext uri="{FF2B5EF4-FFF2-40B4-BE49-F238E27FC236}">
                <a16:creationId xmlns:a16="http://schemas.microsoft.com/office/drawing/2014/main" id="{5AAA9A10-A672-7AB5-23D8-CD5D6D19CE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140bdeeea4_0_0:notes">
            <a:extLst>
              <a:ext uri="{FF2B5EF4-FFF2-40B4-BE49-F238E27FC236}">
                <a16:creationId xmlns:a16="http://schemas.microsoft.com/office/drawing/2014/main" id="{7163489A-E595-A9AD-E6EB-541BEE24E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2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>
          <a:extLst>
            <a:ext uri="{FF2B5EF4-FFF2-40B4-BE49-F238E27FC236}">
              <a16:creationId xmlns:a16="http://schemas.microsoft.com/office/drawing/2014/main" id="{163BA3F5-E143-C03A-0623-F9F6B8707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40bdeeea4_0_0:notes">
            <a:extLst>
              <a:ext uri="{FF2B5EF4-FFF2-40B4-BE49-F238E27FC236}">
                <a16:creationId xmlns:a16="http://schemas.microsoft.com/office/drawing/2014/main" id="{6E28C3BB-CA37-5CA6-0E75-200B101EC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140bdeeea4_0_0:notes">
            <a:extLst>
              <a:ext uri="{FF2B5EF4-FFF2-40B4-BE49-F238E27FC236}">
                <a16:creationId xmlns:a16="http://schemas.microsoft.com/office/drawing/2014/main" id="{B14E36C7-1BC8-9427-4296-937F4C03AF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127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>
          <a:extLst>
            <a:ext uri="{FF2B5EF4-FFF2-40B4-BE49-F238E27FC236}">
              <a16:creationId xmlns:a16="http://schemas.microsoft.com/office/drawing/2014/main" id="{9A7AB894-2690-BA43-ABDA-FF1EF28E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40bdeeea4_0_0:notes">
            <a:extLst>
              <a:ext uri="{FF2B5EF4-FFF2-40B4-BE49-F238E27FC236}">
                <a16:creationId xmlns:a16="http://schemas.microsoft.com/office/drawing/2014/main" id="{BA1B8CFA-28AF-F7C3-ADA0-14B00C5B3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140bdeeea4_0_0:notes">
            <a:extLst>
              <a:ext uri="{FF2B5EF4-FFF2-40B4-BE49-F238E27FC236}">
                <a16:creationId xmlns:a16="http://schemas.microsoft.com/office/drawing/2014/main" id="{C66523AA-A63E-4A0E-39FB-4D6E0FC412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4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>
          <a:extLst>
            <a:ext uri="{FF2B5EF4-FFF2-40B4-BE49-F238E27FC236}">
              <a16:creationId xmlns:a16="http://schemas.microsoft.com/office/drawing/2014/main" id="{68A6634E-5667-A7BE-DED7-7FFD0799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40bdeeea4_0_0:notes">
            <a:extLst>
              <a:ext uri="{FF2B5EF4-FFF2-40B4-BE49-F238E27FC236}">
                <a16:creationId xmlns:a16="http://schemas.microsoft.com/office/drawing/2014/main" id="{B49AA96E-B6C3-F078-8E59-2B98C4F0FD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140bdeeea4_0_0:notes">
            <a:extLst>
              <a:ext uri="{FF2B5EF4-FFF2-40B4-BE49-F238E27FC236}">
                <a16:creationId xmlns:a16="http://schemas.microsoft.com/office/drawing/2014/main" id="{349796A7-E360-A973-804D-34154A1555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383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5CD42CD9-4DEE-170B-A93C-D0BA4E71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5899ACE9-F2CD-917D-BDA0-27A46E737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1CF1934A-0A86-DD9B-8F08-FB0A54428C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16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>
          <a:extLst>
            <a:ext uri="{FF2B5EF4-FFF2-40B4-BE49-F238E27FC236}">
              <a16:creationId xmlns:a16="http://schemas.microsoft.com/office/drawing/2014/main" id="{C1BFFCCA-3503-798C-3860-B08E376D8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40bdeeea4_0_0:notes">
            <a:extLst>
              <a:ext uri="{FF2B5EF4-FFF2-40B4-BE49-F238E27FC236}">
                <a16:creationId xmlns:a16="http://schemas.microsoft.com/office/drawing/2014/main" id="{6327492C-B621-3726-0C1E-99E4A7F40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140bdeeea4_0_0:notes">
            <a:extLst>
              <a:ext uri="{FF2B5EF4-FFF2-40B4-BE49-F238E27FC236}">
                <a16:creationId xmlns:a16="http://schemas.microsoft.com/office/drawing/2014/main" id="{47233F68-69DC-3266-48EE-B0CB9E898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952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DE2C7EC5-B8CD-C013-D68B-227B49D6B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1360713c04_0_374:notes">
            <a:extLst>
              <a:ext uri="{FF2B5EF4-FFF2-40B4-BE49-F238E27FC236}">
                <a16:creationId xmlns:a16="http://schemas.microsoft.com/office/drawing/2014/main" id="{BF9C439F-4D92-CA7B-F83F-A88A5D7E10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1360713c04_0_374:notes">
            <a:extLst>
              <a:ext uri="{FF2B5EF4-FFF2-40B4-BE49-F238E27FC236}">
                <a16:creationId xmlns:a16="http://schemas.microsoft.com/office/drawing/2014/main" id="{A71E9032-B1C2-7D5E-6905-F1EB6ED9C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772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ACAAEDB5-583F-2C52-4193-C1D00B4EC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6EBBDC2D-96FA-8F97-2E51-91F100E7C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C42C38CB-A55F-2245-2498-1C6FFACE4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055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1E66753A-2D98-CBEB-5121-A99210412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BFFB93CA-805D-345A-19FD-D8C8E59F3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7700E2AA-A338-E5B5-8C3B-58D930D68B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24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C354DE50-99E5-295D-093D-E210E99B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91A4960E-50BA-6FDB-94ED-78E6A0451E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48CFA1A0-F826-BA35-D9A9-A9214EF5C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45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2D5BBC37-172D-CF26-D84D-6A46AF4B1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FD496347-06AE-1614-ACA5-6D34CEFC41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DB15C3F6-2F68-1EA4-1F4C-DFCFC6D4B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48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CEECAC51-6668-A9AD-D58E-50B296A6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F07F4FB3-EE2E-2EE3-7952-1C8CA50EE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C5BBD70F-6A4F-852F-CCDB-8D9E2840F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01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CFA5D9D-7BA3-4CA9-C000-6CFDA4416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B4899E5-3A19-2F00-EBC8-32356C362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6DCE60AA-4468-A448-3CF2-1992832E72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529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DA561C47-D278-2CC7-B5FA-EC13B62E9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9D6DD1B2-1395-D3B4-360D-F699F3EE6B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046A9F1F-A05D-06B6-B813-16E9CDA43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77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8175" y="1297125"/>
            <a:ext cx="4116600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08175" y="3573550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21825" y="-317375"/>
            <a:ext cx="9782559" cy="6309767"/>
            <a:chOff x="-221825" y="-317375"/>
            <a:chExt cx="9782559" cy="6309767"/>
          </a:xfrm>
        </p:grpSpPr>
        <p:sp>
          <p:nvSpPr>
            <p:cNvPr id="13" name="Google Shape;13;p2"/>
            <p:cNvSpPr/>
            <p:nvPr/>
          </p:nvSpPr>
          <p:spPr>
            <a:xfrm>
              <a:off x="-221825" y="-317375"/>
              <a:ext cx="6132850" cy="1378750"/>
            </a:xfrm>
            <a:custGeom>
              <a:avLst/>
              <a:gdLst/>
              <a:ahLst/>
              <a:cxnLst/>
              <a:rect l="l" t="t" r="r" b="b"/>
              <a:pathLst>
                <a:path w="245314" h="55150" extrusionOk="0">
                  <a:moveTo>
                    <a:pt x="0" y="55150"/>
                  </a:moveTo>
                  <a:cubicBezTo>
                    <a:pt x="13621" y="49245"/>
                    <a:pt x="43101" y="24003"/>
                    <a:pt x="81725" y="19717"/>
                  </a:cubicBezTo>
                  <a:cubicBezTo>
                    <a:pt x="120349" y="15431"/>
                    <a:pt x="205549" y="32718"/>
                    <a:pt x="231743" y="29432"/>
                  </a:cubicBezTo>
                  <a:cubicBezTo>
                    <a:pt x="257937" y="26146"/>
                    <a:pt x="237696" y="4905"/>
                    <a:pt x="2388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 rot="-879311">
              <a:off x="4101747" y="3879125"/>
              <a:ext cx="5361689" cy="1458736"/>
            </a:xfrm>
            <a:custGeom>
              <a:avLst/>
              <a:gdLst/>
              <a:ahLst/>
              <a:cxnLst/>
              <a:rect l="l" t="t" r="r" b="b"/>
              <a:pathLst>
                <a:path w="282607" h="71657" extrusionOk="0">
                  <a:moveTo>
                    <a:pt x="0" y="68580"/>
                  </a:moveTo>
                  <a:cubicBezTo>
                    <a:pt x="17669" y="60674"/>
                    <a:pt x="69151" y="20669"/>
                    <a:pt x="106013" y="21145"/>
                  </a:cubicBezTo>
                  <a:cubicBezTo>
                    <a:pt x="142875" y="21621"/>
                    <a:pt x="191739" y="74961"/>
                    <a:pt x="221171" y="71437"/>
                  </a:cubicBezTo>
                  <a:cubicBezTo>
                    <a:pt x="250603" y="67913"/>
                    <a:pt x="272368" y="11906"/>
                    <a:pt x="28260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15;p2"/>
          <p:cNvGrpSpPr/>
          <p:nvPr/>
        </p:nvGrpSpPr>
        <p:grpSpPr>
          <a:xfrm rot="-3900959">
            <a:off x="8337923" y="3845453"/>
            <a:ext cx="650278" cy="335728"/>
            <a:chOff x="2913850" y="4730325"/>
            <a:chExt cx="650225" cy="335700"/>
          </a:xfrm>
        </p:grpSpPr>
        <p:sp>
          <p:nvSpPr>
            <p:cNvPr id="16" name="Google Shape;16;p2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8"/>
          <p:cNvGrpSpPr/>
          <p:nvPr/>
        </p:nvGrpSpPr>
        <p:grpSpPr>
          <a:xfrm rot="-3900959">
            <a:off x="153248" y="3914440"/>
            <a:ext cx="650278" cy="335728"/>
            <a:chOff x="2913850" y="4730325"/>
            <a:chExt cx="650225" cy="335700"/>
          </a:xfrm>
        </p:grpSpPr>
        <p:sp>
          <p:nvSpPr>
            <p:cNvPr id="204" name="Google Shape;204;p18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-609634" y="-627902"/>
            <a:ext cx="10937990" cy="7260588"/>
            <a:chOff x="-609634" y="-627902"/>
            <a:chExt cx="10937990" cy="7260588"/>
          </a:xfrm>
        </p:grpSpPr>
        <p:sp>
          <p:nvSpPr>
            <p:cNvPr id="207" name="Google Shape;207;p18"/>
            <p:cNvSpPr/>
            <p:nvPr/>
          </p:nvSpPr>
          <p:spPr>
            <a:xfrm rot="583790">
              <a:off x="5231527" y="-201349"/>
              <a:ext cx="5090819" cy="504417"/>
            </a:xfrm>
            <a:custGeom>
              <a:avLst/>
              <a:gdLst/>
              <a:ahLst/>
              <a:cxnLst/>
              <a:rect l="l" t="t" r="r" b="b"/>
              <a:pathLst>
                <a:path w="203636" h="20177" extrusionOk="0">
                  <a:moveTo>
                    <a:pt x="0" y="18680"/>
                  </a:moveTo>
                  <a:cubicBezTo>
                    <a:pt x="9252" y="17058"/>
                    <a:pt x="37973" y="8727"/>
                    <a:pt x="55513" y="8946"/>
                  </a:cubicBezTo>
                  <a:cubicBezTo>
                    <a:pt x="73053" y="9165"/>
                    <a:pt x="91952" y="21443"/>
                    <a:pt x="105238" y="19996"/>
                  </a:cubicBezTo>
                  <a:cubicBezTo>
                    <a:pt x="118524" y="18549"/>
                    <a:pt x="125453" y="1009"/>
                    <a:pt x="135231" y="263"/>
                  </a:cubicBezTo>
                  <a:cubicBezTo>
                    <a:pt x="145009" y="-482"/>
                    <a:pt x="152507" y="15567"/>
                    <a:pt x="163908" y="15523"/>
                  </a:cubicBezTo>
                  <a:cubicBezTo>
                    <a:pt x="175309" y="15479"/>
                    <a:pt x="197015" y="2587"/>
                    <a:pt x="20363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8" name="Google Shape;208;p18"/>
            <p:cNvSpPr/>
            <p:nvPr/>
          </p:nvSpPr>
          <p:spPr>
            <a:xfrm rot="-9195028">
              <a:off x="-535565" y="4678115"/>
              <a:ext cx="3650496" cy="1197098"/>
            </a:xfrm>
            <a:custGeom>
              <a:avLst/>
              <a:gdLst/>
              <a:ahLst/>
              <a:cxnLst/>
              <a:rect l="l" t="t" r="r" b="b"/>
              <a:pathLst>
                <a:path w="146017" h="47883" extrusionOk="0">
                  <a:moveTo>
                    <a:pt x="0" y="47883"/>
                  </a:moveTo>
                  <a:cubicBezTo>
                    <a:pt x="13067" y="44945"/>
                    <a:pt x="59722" y="31791"/>
                    <a:pt x="78402" y="30256"/>
                  </a:cubicBezTo>
                  <a:cubicBezTo>
                    <a:pt x="97082" y="28721"/>
                    <a:pt x="100809" y="43718"/>
                    <a:pt x="112078" y="38675"/>
                  </a:cubicBezTo>
                  <a:cubicBezTo>
                    <a:pt x="123347" y="33632"/>
                    <a:pt x="140361" y="6446"/>
                    <a:pt x="14601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937625" y="25071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2"/>
          </p:nvPr>
        </p:nvSpPr>
        <p:spPr>
          <a:xfrm>
            <a:off x="3484347" y="25071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3"/>
          </p:nvPr>
        </p:nvSpPr>
        <p:spPr>
          <a:xfrm>
            <a:off x="6031075" y="25071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4"/>
          </p:nvPr>
        </p:nvSpPr>
        <p:spPr>
          <a:xfrm>
            <a:off x="937625" y="20434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5"/>
          </p:nvPr>
        </p:nvSpPr>
        <p:spPr>
          <a:xfrm>
            <a:off x="3484350" y="20434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6"/>
          </p:nvPr>
        </p:nvSpPr>
        <p:spPr>
          <a:xfrm>
            <a:off x="6031075" y="20434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163725" y="14969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163725" y="1949050"/>
            <a:ext cx="2967000" cy="8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5013250" y="1949050"/>
            <a:ext cx="2967000" cy="8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163725" y="3773575"/>
            <a:ext cx="2967000" cy="8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5013250" y="3773575"/>
            <a:ext cx="2967000" cy="8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163725" y="33215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5013250" y="14969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5013250" y="33215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19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 rot="-1373004">
            <a:off x="129486" y="4869891"/>
            <a:ext cx="650297" cy="335737"/>
            <a:chOff x="2913850" y="4730325"/>
            <a:chExt cx="650225" cy="335700"/>
          </a:xfrm>
        </p:grpSpPr>
        <p:sp>
          <p:nvSpPr>
            <p:cNvPr id="230" name="Google Shape;230;p19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9"/>
          <p:cNvGrpSpPr/>
          <p:nvPr/>
        </p:nvGrpSpPr>
        <p:grpSpPr>
          <a:xfrm>
            <a:off x="-591236" y="-35525"/>
            <a:ext cx="9943536" cy="5446025"/>
            <a:chOff x="-591236" y="-35525"/>
            <a:chExt cx="9943536" cy="5446025"/>
          </a:xfrm>
        </p:grpSpPr>
        <p:sp>
          <p:nvSpPr>
            <p:cNvPr id="233" name="Google Shape;233;p19"/>
            <p:cNvSpPr/>
            <p:nvPr/>
          </p:nvSpPr>
          <p:spPr>
            <a:xfrm>
              <a:off x="3406375" y="-35525"/>
              <a:ext cx="5945925" cy="540450"/>
            </a:xfrm>
            <a:custGeom>
              <a:avLst/>
              <a:gdLst/>
              <a:ahLst/>
              <a:cxnLst/>
              <a:rect l="l" t="t" r="r" b="b"/>
              <a:pathLst>
                <a:path w="237837" h="21618" extrusionOk="0">
                  <a:moveTo>
                    <a:pt x="0" y="0"/>
                  </a:moveTo>
                  <a:cubicBezTo>
                    <a:pt x="15347" y="1272"/>
                    <a:pt x="61170" y="6972"/>
                    <a:pt x="92083" y="7630"/>
                  </a:cubicBezTo>
                  <a:cubicBezTo>
                    <a:pt x="122997" y="8288"/>
                    <a:pt x="166319" y="1623"/>
                    <a:pt x="185481" y="3947"/>
                  </a:cubicBezTo>
                  <a:cubicBezTo>
                    <a:pt x="204643" y="6271"/>
                    <a:pt x="198329" y="21223"/>
                    <a:pt x="207055" y="21574"/>
                  </a:cubicBezTo>
                  <a:cubicBezTo>
                    <a:pt x="215781" y="21925"/>
                    <a:pt x="232707" y="8639"/>
                    <a:pt x="237837" y="60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4" name="Google Shape;234;p19"/>
            <p:cNvSpPr/>
            <p:nvPr/>
          </p:nvSpPr>
          <p:spPr>
            <a:xfrm rot="664597">
              <a:off x="-572914" y="4549629"/>
              <a:ext cx="3496925" cy="529888"/>
            </a:xfrm>
            <a:custGeom>
              <a:avLst/>
              <a:gdLst/>
              <a:ahLst/>
              <a:cxnLst/>
              <a:rect l="l" t="t" r="r" b="b"/>
              <a:pathLst>
                <a:path w="174957" h="21195" extrusionOk="0">
                  <a:moveTo>
                    <a:pt x="0" y="21195"/>
                  </a:moveTo>
                  <a:cubicBezTo>
                    <a:pt x="9208" y="17687"/>
                    <a:pt x="39595" y="1332"/>
                    <a:pt x="55249" y="148"/>
                  </a:cubicBezTo>
                  <a:cubicBezTo>
                    <a:pt x="70903" y="-1036"/>
                    <a:pt x="79147" y="12601"/>
                    <a:pt x="93924" y="14092"/>
                  </a:cubicBezTo>
                  <a:cubicBezTo>
                    <a:pt x="108701" y="15583"/>
                    <a:pt x="130407" y="8041"/>
                    <a:pt x="143912" y="9093"/>
                  </a:cubicBezTo>
                  <a:cubicBezTo>
                    <a:pt x="157418" y="10145"/>
                    <a:pt x="169783" y="18521"/>
                    <a:pt x="174957" y="2040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4"/>
          <p:cNvGrpSpPr/>
          <p:nvPr/>
        </p:nvGrpSpPr>
        <p:grpSpPr>
          <a:xfrm flipH="1">
            <a:off x="-349875" y="-217600"/>
            <a:ext cx="9814550" cy="5514775"/>
            <a:chOff x="-349875" y="-217600"/>
            <a:chExt cx="9814550" cy="5514775"/>
          </a:xfrm>
        </p:grpSpPr>
        <p:sp>
          <p:nvSpPr>
            <p:cNvPr id="292" name="Google Shape;292;p24"/>
            <p:cNvSpPr/>
            <p:nvPr/>
          </p:nvSpPr>
          <p:spPr>
            <a:xfrm>
              <a:off x="6585750" y="-217600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24"/>
            <p:cNvSpPr/>
            <p:nvPr/>
          </p:nvSpPr>
          <p:spPr>
            <a:xfrm>
              <a:off x="-349875" y="42184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4" name="Google Shape;294;p24"/>
          <p:cNvGrpSpPr/>
          <p:nvPr/>
        </p:nvGrpSpPr>
        <p:grpSpPr>
          <a:xfrm rot="1917845" flipH="1">
            <a:off x="5847098" y="4868675"/>
            <a:ext cx="650240" cy="335708"/>
            <a:chOff x="2913850" y="4730325"/>
            <a:chExt cx="650225" cy="335700"/>
          </a:xfrm>
        </p:grpSpPr>
        <p:sp>
          <p:nvSpPr>
            <p:cNvPr id="295" name="Google Shape;295;p24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4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220925" y="-125875"/>
            <a:ext cx="9139200" cy="5407433"/>
            <a:chOff x="220925" y="-125875"/>
            <a:chExt cx="9139200" cy="5407433"/>
          </a:xfrm>
        </p:grpSpPr>
        <p:sp>
          <p:nvSpPr>
            <p:cNvPr id="302" name="Google Shape;302;p25"/>
            <p:cNvSpPr/>
            <p:nvPr/>
          </p:nvSpPr>
          <p:spPr>
            <a:xfrm>
              <a:off x="220925" y="4786433"/>
              <a:ext cx="6383350" cy="495125"/>
            </a:xfrm>
            <a:custGeom>
              <a:avLst/>
              <a:gdLst/>
              <a:ahLst/>
              <a:cxnLst/>
              <a:rect l="l" t="t" r="r" b="b"/>
              <a:pathLst>
                <a:path w="255334" h="19805" extrusionOk="0">
                  <a:moveTo>
                    <a:pt x="0" y="19805"/>
                  </a:moveTo>
                  <a:cubicBezTo>
                    <a:pt x="5729" y="16532"/>
                    <a:pt x="21974" y="1474"/>
                    <a:pt x="34372" y="164"/>
                  </a:cubicBezTo>
                  <a:cubicBezTo>
                    <a:pt x="46771" y="-1145"/>
                    <a:pt x="63793" y="11334"/>
                    <a:pt x="74391" y="11948"/>
                  </a:cubicBezTo>
                  <a:cubicBezTo>
                    <a:pt x="84989" y="12562"/>
                    <a:pt x="87117" y="3478"/>
                    <a:pt x="97960" y="3846"/>
                  </a:cubicBezTo>
                  <a:cubicBezTo>
                    <a:pt x="108804" y="4214"/>
                    <a:pt x="118952" y="14240"/>
                    <a:pt x="139452" y="14158"/>
                  </a:cubicBezTo>
                  <a:cubicBezTo>
                    <a:pt x="159952" y="14076"/>
                    <a:pt x="201648" y="2578"/>
                    <a:pt x="220962" y="3355"/>
                  </a:cubicBezTo>
                  <a:cubicBezTo>
                    <a:pt x="240276" y="4133"/>
                    <a:pt x="249605" y="16245"/>
                    <a:pt x="255334" y="188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3" name="Google Shape;303;p25"/>
            <p:cNvSpPr/>
            <p:nvPr/>
          </p:nvSpPr>
          <p:spPr>
            <a:xfrm>
              <a:off x="5352125" y="-125875"/>
              <a:ext cx="4008000" cy="908400"/>
            </a:xfrm>
            <a:custGeom>
              <a:avLst/>
              <a:gdLst/>
              <a:ahLst/>
              <a:cxnLst/>
              <a:rect l="l" t="t" r="r" b="b"/>
              <a:pathLst>
                <a:path w="160320" h="36336" extrusionOk="0">
                  <a:moveTo>
                    <a:pt x="0" y="0"/>
                  </a:moveTo>
                  <a:cubicBezTo>
                    <a:pt x="11335" y="3601"/>
                    <a:pt x="43087" y="19396"/>
                    <a:pt x="68007" y="21605"/>
                  </a:cubicBezTo>
                  <a:cubicBezTo>
                    <a:pt x="92927" y="23815"/>
                    <a:pt x="134133" y="10802"/>
                    <a:pt x="149518" y="13257"/>
                  </a:cubicBezTo>
                  <a:cubicBezTo>
                    <a:pt x="164904" y="15712"/>
                    <a:pt x="158520" y="32490"/>
                    <a:pt x="160320" y="3633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4" name="Google Shape;304;p25"/>
          <p:cNvGrpSpPr/>
          <p:nvPr/>
        </p:nvGrpSpPr>
        <p:grpSpPr>
          <a:xfrm rot="-9257288">
            <a:off x="-71354" y="4483577"/>
            <a:ext cx="650306" cy="335742"/>
            <a:chOff x="2913850" y="4730325"/>
            <a:chExt cx="650225" cy="335700"/>
          </a:xfrm>
        </p:grpSpPr>
        <p:sp>
          <p:nvSpPr>
            <p:cNvPr id="305" name="Google Shape;305;p25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rot="2079948">
            <a:off x="8534124" y="1825823"/>
            <a:ext cx="650238" cy="335707"/>
            <a:chOff x="2913850" y="4730325"/>
            <a:chExt cx="650225" cy="335700"/>
          </a:xfrm>
        </p:grpSpPr>
        <p:sp>
          <p:nvSpPr>
            <p:cNvPr id="24" name="Google Shape;24;p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-59500" y="-190850"/>
            <a:ext cx="10690836" cy="5533817"/>
            <a:chOff x="-59500" y="-190850"/>
            <a:chExt cx="10690836" cy="5533817"/>
          </a:xfrm>
        </p:grpSpPr>
        <p:sp>
          <p:nvSpPr>
            <p:cNvPr id="27" name="Google Shape;27;p3"/>
            <p:cNvSpPr/>
            <p:nvPr/>
          </p:nvSpPr>
          <p:spPr>
            <a:xfrm>
              <a:off x="7023175" y="-190850"/>
              <a:ext cx="3608161" cy="2034136"/>
            </a:xfrm>
            <a:custGeom>
              <a:avLst/>
              <a:gdLst/>
              <a:ahLst/>
              <a:cxnLst/>
              <a:rect l="l" t="t" r="r" b="b"/>
              <a:pathLst>
                <a:path w="140875" h="75724" extrusionOk="0">
                  <a:moveTo>
                    <a:pt x="0" y="0"/>
                  </a:moveTo>
                  <a:cubicBezTo>
                    <a:pt x="8715" y="2286"/>
                    <a:pt x="39529" y="2477"/>
                    <a:pt x="52292" y="13716"/>
                  </a:cubicBezTo>
                  <a:cubicBezTo>
                    <a:pt x="65056" y="24956"/>
                    <a:pt x="65008" y="59817"/>
                    <a:pt x="76581" y="67437"/>
                  </a:cubicBezTo>
                  <a:cubicBezTo>
                    <a:pt x="88154" y="75057"/>
                    <a:pt x="111013" y="58055"/>
                    <a:pt x="121729" y="59436"/>
                  </a:cubicBezTo>
                  <a:cubicBezTo>
                    <a:pt x="132445" y="60817"/>
                    <a:pt x="137684" y="73009"/>
                    <a:pt x="140875" y="7572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-59500" y="4532042"/>
              <a:ext cx="5235600" cy="810925"/>
            </a:xfrm>
            <a:custGeom>
              <a:avLst/>
              <a:gdLst/>
              <a:ahLst/>
              <a:cxnLst/>
              <a:rect l="l" t="t" r="r" b="b"/>
              <a:pathLst>
                <a:path w="209424" h="32437" extrusionOk="0">
                  <a:moveTo>
                    <a:pt x="0" y="2181"/>
                  </a:moveTo>
                  <a:cubicBezTo>
                    <a:pt x="8551" y="2093"/>
                    <a:pt x="35694" y="-2116"/>
                    <a:pt x="51304" y="1655"/>
                  </a:cubicBezTo>
                  <a:cubicBezTo>
                    <a:pt x="66914" y="5426"/>
                    <a:pt x="72220" y="22439"/>
                    <a:pt x="93662" y="24807"/>
                  </a:cubicBezTo>
                  <a:cubicBezTo>
                    <a:pt x="115104" y="27175"/>
                    <a:pt x="160663" y="14590"/>
                    <a:pt x="179957" y="15862"/>
                  </a:cubicBezTo>
                  <a:cubicBezTo>
                    <a:pt x="199251" y="17134"/>
                    <a:pt x="204513" y="29675"/>
                    <a:pt x="209424" y="3243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" name="Google Shape;29;p3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rot="-3900959">
            <a:off x="8568123" y="1255853"/>
            <a:ext cx="650278" cy="335728"/>
            <a:chOff x="2913850" y="4730325"/>
            <a:chExt cx="650225" cy="335700"/>
          </a:xfrm>
        </p:grpSpPr>
        <p:sp>
          <p:nvSpPr>
            <p:cNvPr id="62" name="Google Shape;62;p6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6"/>
          <p:cNvGrpSpPr/>
          <p:nvPr/>
        </p:nvGrpSpPr>
        <p:grpSpPr>
          <a:xfrm>
            <a:off x="-230925" y="-61825"/>
            <a:ext cx="9602975" cy="5241473"/>
            <a:chOff x="-230925" y="-61825"/>
            <a:chExt cx="9602975" cy="5241473"/>
          </a:xfrm>
        </p:grpSpPr>
        <p:sp>
          <p:nvSpPr>
            <p:cNvPr id="65" name="Google Shape;65;p6"/>
            <p:cNvSpPr/>
            <p:nvPr/>
          </p:nvSpPr>
          <p:spPr>
            <a:xfrm>
              <a:off x="5425625" y="-61825"/>
              <a:ext cx="3946425" cy="1119925"/>
            </a:xfrm>
            <a:custGeom>
              <a:avLst/>
              <a:gdLst/>
              <a:ahLst/>
              <a:cxnLst/>
              <a:rect l="l" t="t" r="r" b="b"/>
              <a:pathLst>
                <a:path w="157857" h="44797" extrusionOk="0">
                  <a:moveTo>
                    <a:pt x="0" y="0"/>
                  </a:moveTo>
                  <a:cubicBezTo>
                    <a:pt x="7016" y="3113"/>
                    <a:pt x="27756" y="17365"/>
                    <a:pt x="42095" y="18680"/>
                  </a:cubicBezTo>
                  <a:cubicBezTo>
                    <a:pt x="56434" y="19996"/>
                    <a:pt x="76385" y="7981"/>
                    <a:pt x="86032" y="7893"/>
                  </a:cubicBezTo>
                  <a:cubicBezTo>
                    <a:pt x="95679" y="7805"/>
                    <a:pt x="93092" y="16795"/>
                    <a:pt x="99976" y="18154"/>
                  </a:cubicBezTo>
                  <a:cubicBezTo>
                    <a:pt x="106860" y="19513"/>
                    <a:pt x="122690" y="11620"/>
                    <a:pt x="127338" y="16049"/>
                  </a:cubicBezTo>
                  <a:cubicBezTo>
                    <a:pt x="131986" y="20478"/>
                    <a:pt x="122778" y="44156"/>
                    <a:pt x="127864" y="44726"/>
                  </a:cubicBezTo>
                  <a:cubicBezTo>
                    <a:pt x="132951" y="45296"/>
                    <a:pt x="152858" y="23679"/>
                    <a:pt x="157857" y="1946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Google Shape;66;p6"/>
            <p:cNvSpPr/>
            <p:nvPr/>
          </p:nvSpPr>
          <p:spPr>
            <a:xfrm>
              <a:off x="-230925" y="4152273"/>
              <a:ext cx="2163950" cy="1027375"/>
            </a:xfrm>
            <a:custGeom>
              <a:avLst/>
              <a:gdLst/>
              <a:ahLst/>
              <a:cxnLst/>
              <a:rect l="l" t="t" r="r" b="b"/>
              <a:pathLst>
                <a:path w="86558" h="41095" extrusionOk="0">
                  <a:moveTo>
                    <a:pt x="0" y="31887"/>
                  </a:moveTo>
                  <a:cubicBezTo>
                    <a:pt x="5043" y="26581"/>
                    <a:pt x="24117" y="885"/>
                    <a:pt x="30256" y="52"/>
                  </a:cubicBezTo>
                  <a:cubicBezTo>
                    <a:pt x="36395" y="-781"/>
                    <a:pt x="28854" y="21363"/>
                    <a:pt x="36834" y="26888"/>
                  </a:cubicBezTo>
                  <a:cubicBezTo>
                    <a:pt x="44815" y="32413"/>
                    <a:pt x="69852" y="30834"/>
                    <a:pt x="78139" y="33202"/>
                  </a:cubicBezTo>
                  <a:cubicBezTo>
                    <a:pt x="86426" y="35570"/>
                    <a:pt x="85155" y="39780"/>
                    <a:pt x="86558" y="4109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7"/>
          <p:cNvGrpSpPr/>
          <p:nvPr/>
        </p:nvGrpSpPr>
        <p:grpSpPr>
          <a:xfrm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70" name="Google Shape;7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7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5100" y="949450"/>
            <a:ext cx="35418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15100" y="2052250"/>
            <a:ext cx="3541800" cy="17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pic" idx="2"/>
          </p:nvPr>
        </p:nvSpPr>
        <p:spPr>
          <a:xfrm>
            <a:off x="4884550" y="775076"/>
            <a:ext cx="3262800" cy="3612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-349875" y="-45725"/>
            <a:ext cx="9814550" cy="5293800"/>
            <a:chOff x="-349875" y="-45725"/>
            <a:chExt cx="9814550" cy="5293800"/>
          </a:xfrm>
        </p:grpSpPr>
        <p:sp>
          <p:nvSpPr>
            <p:cNvPr id="77" name="Google Shape;77;p7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-349875" y="41693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9" name="Google Shape;79;p7"/>
          <p:cNvGrpSpPr/>
          <p:nvPr/>
        </p:nvGrpSpPr>
        <p:grpSpPr>
          <a:xfrm rot="-1917845">
            <a:off x="2617462" y="4868675"/>
            <a:ext cx="650240" cy="335708"/>
            <a:chOff x="2913850" y="4730325"/>
            <a:chExt cx="650225" cy="335700"/>
          </a:xfrm>
        </p:grpSpPr>
        <p:sp>
          <p:nvSpPr>
            <p:cNvPr id="80" name="Google Shape;80;p7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9006438">
            <a:off x="7738232" y="4349652"/>
            <a:ext cx="650255" cy="335715"/>
            <a:chOff x="2913850" y="4730325"/>
            <a:chExt cx="650225" cy="335700"/>
          </a:xfrm>
        </p:grpSpPr>
        <p:sp>
          <p:nvSpPr>
            <p:cNvPr id="86" name="Google Shape;86;p8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343202" y="-286975"/>
            <a:ext cx="9629677" cy="5506468"/>
            <a:chOff x="-343202" y="-286975"/>
            <a:chExt cx="9629677" cy="5506468"/>
          </a:xfrm>
        </p:grpSpPr>
        <p:sp>
          <p:nvSpPr>
            <p:cNvPr id="89" name="Google Shape;89;p8"/>
            <p:cNvSpPr/>
            <p:nvPr/>
          </p:nvSpPr>
          <p:spPr>
            <a:xfrm>
              <a:off x="-343202" y="-286975"/>
              <a:ext cx="4565975" cy="1432875"/>
            </a:xfrm>
            <a:custGeom>
              <a:avLst/>
              <a:gdLst/>
              <a:ahLst/>
              <a:cxnLst/>
              <a:rect l="l" t="t" r="r" b="b"/>
              <a:pathLst>
                <a:path w="182639" h="57315" extrusionOk="0">
                  <a:moveTo>
                    <a:pt x="2433" y="24060"/>
                  </a:moveTo>
                  <a:cubicBezTo>
                    <a:pt x="2597" y="24510"/>
                    <a:pt x="-3705" y="21237"/>
                    <a:pt x="3415" y="26761"/>
                  </a:cubicBezTo>
                  <a:cubicBezTo>
                    <a:pt x="10535" y="32285"/>
                    <a:pt x="31199" y="58965"/>
                    <a:pt x="45152" y="57205"/>
                  </a:cubicBezTo>
                  <a:cubicBezTo>
                    <a:pt x="59105" y="55446"/>
                    <a:pt x="74737" y="22915"/>
                    <a:pt x="87135" y="16204"/>
                  </a:cubicBezTo>
                  <a:cubicBezTo>
                    <a:pt x="99533" y="9493"/>
                    <a:pt x="111890" y="18290"/>
                    <a:pt x="119542" y="16940"/>
                  </a:cubicBezTo>
                  <a:cubicBezTo>
                    <a:pt x="127194" y="15590"/>
                    <a:pt x="126131" y="8307"/>
                    <a:pt x="133046" y="8102"/>
                  </a:cubicBezTo>
                  <a:cubicBezTo>
                    <a:pt x="139961" y="7898"/>
                    <a:pt x="152769" y="17063"/>
                    <a:pt x="161034" y="15713"/>
                  </a:cubicBezTo>
                  <a:cubicBezTo>
                    <a:pt x="169300" y="14363"/>
                    <a:pt x="179038" y="2619"/>
                    <a:pt x="18263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6567425" y="4100443"/>
              <a:ext cx="2719050" cy="1119050"/>
            </a:xfrm>
            <a:custGeom>
              <a:avLst/>
              <a:gdLst/>
              <a:ahLst/>
              <a:cxnLst/>
              <a:rect l="l" t="t" r="r" b="b"/>
              <a:pathLst>
                <a:path w="108762" h="44762" extrusionOk="0">
                  <a:moveTo>
                    <a:pt x="0" y="44762"/>
                  </a:moveTo>
                  <a:cubicBezTo>
                    <a:pt x="3478" y="40670"/>
                    <a:pt x="9698" y="21643"/>
                    <a:pt x="20869" y="20211"/>
                  </a:cubicBezTo>
                  <a:cubicBezTo>
                    <a:pt x="32040" y="18779"/>
                    <a:pt x="55036" y="39524"/>
                    <a:pt x="67025" y="36169"/>
                  </a:cubicBezTo>
                  <a:cubicBezTo>
                    <a:pt x="79014" y="32814"/>
                    <a:pt x="85848" y="1348"/>
                    <a:pt x="92804" y="79"/>
                  </a:cubicBezTo>
                  <a:cubicBezTo>
                    <a:pt x="99760" y="-1189"/>
                    <a:pt x="106102" y="23812"/>
                    <a:pt x="108762" y="285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8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201850" y="1768999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201925" y="261205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9006438">
            <a:off x="450582" y="286402"/>
            <a:ext cx="650255" cy="335715"/>
            <a:chOff x="2913850" y="4730325"/>
            <a:chExt cx="650225" cy="335700"/>
          </a:xfrm>
        </p:grpSpPr>
        <p:sp>
          <p:nvSpPr>
            <p:cNvPr id="97" name="Google Shape;97;p9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9"/>
          <p:cNvGrpSpPr/>
          <p:nvPr/>
        </p:nvGrpSpPr>
        <p:grpSpPr>
          <a:xfrm>
            <a:off x="-509475" y="-214175"/>
            <a:ext cx="9998500" cy="5608975"/>
            <a:chOff x="-509475" y="-214175"/>
            <a:chExt cx="9998500" cy="5608975"/>
          </a:xfrm>
        </p:grpSpPr>
        <p:sp>
          <p:nvSpPr>
            <p:cNvPr id="100" name="Google Shape;100;p9"/>
            <p:cNvSpPr/>
            <p:nvPr/>
          </p:nvSpPr>
          <p:spPr>
            <a:xfrm>
              <a:off x="-509475" y="-214175"/>
              <a:ext cx="3443325" cy="1425250"/>
            </a:xfrm>
            <a:custGeom>
              <a:avLst/>
              <a:gdLst/>
              <a:ahLst/>
              <a:cxnLst/>
              <a:rect l="l" t="t" r="r" b="b"/>
              <a:pathLst>
                <a:path w="137733" h="57010" extrusionOk="0">
                  <a:moveTo>
                    <a:pt x="0" y="29461"/>
                  </a:moveTo>
                  <a:cubicBezTo>
                    <a:pt x="7365" y="34044"/>
                    <a:pt x="32080" y="57777"/>
                    <a:pt x="44192" y="56959"/>
                  </a:cubicBezTo>
                  <a:cubicBezTo>
                    <a:pt x="56304" y="56141"/>
                    <a:pt x="64447" y="29871"/>
                    <a:pt x="72672" y="24551"/>
                  </a:cubicBezTo>
                  <a:cubicBezTo>
                    <a:pt x="80897" y="19232"/>
                    <a:pt x="88139" y="29052"/>
                    <a:pt x="93540" y="25042"/>
                  </a:cubicBezTo>
                  <a:cubicBezTo>
                    <a:pt x="98941" y="21032"/>
                    <a:pt x="101070" y="2537"/>
                    <a:pt x="105080" y="491"/>
                  </a:cubicBezTo>
                  <a:cubicBezTo>
                    <a:pt x="109090" y="-1555"/>
                    <a:pt x="112159" y="12848"/>
                    <a:pt x="117601" y="12766"/>
                  </a:cubicBezTo>
                  <a:cubicBezTo>
                    <a:pt x="123043" y="12684"/>
                    <a:pt x="134378" y="2128"/>
                    <a:pt x="13773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5720400" y="3240425"/>
              <a:ext cx="3768625" cy="2154375"/>
            </a:xfrm>
            <a:custGeom>
              <a:avLst/>
              <a:gdLst/>
              <a:ahLst/>
              <a:cxnLst/>
              <a:rect l="l" t="t" r="r" b="b"/>
              <a:pathLst>
                <a:path w="150745" h="86175" extrusionOk="0">
                  <a:moveTo>
                    <a:pt x="0" y="86175"/>
                  </a:moveTo>
                  <a:cubicBezTo>
                    <a:pt x="6302" y="82101"/>
                    <a:pt x="27580" y="63981"/>
                    <a:pt x="37810" y="61730"/>
                  </a:cubicBezTo>
                  <a:cubicBezTo>
                    <a:pt x="48040" y="59480"/>
                    <a:pt x="52786" y="72649"/>
                    <a:pt x="61379" y="72672"/>
                  </a:cubicBezTo>
                  <a:cubicBezTo>
                    <a:pt x="69972" y="72695"/>
                    <a:pt x="80488" y="61870"/>
                    <a:pt x="89367" y="61870"/>
                  </a:cubicBezTo>
                  <a:cubicBezTo>
                    <a:pt x="98246" y="61870"/>
                    <a:pt x="104425" y="82984"/>
                    <a:pt x="114655" y="72672"/>
                  </a:cubicBezTo>
                  <a:cubicBezTo>
                    <a:pt x="124885" y="62360"/>
                    <a:pt x="144730" y="12112"/>
                    <a:pt x="15074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" name="Google Shape;102;p9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>
            <a:off x="-319200" y="-64013"/>
            <a:ext cx="9593425" cy="5228933"/>
            <a:chOff x="-319200" y="-64013"/>
            <a:chExt cx="9593425" cy="5228933"/>
          </a:xfrm>
        </p:grpSpPr>
        <p:sp>
          <p:nvSpPr>
            <p:cNvPr id="108" name="Google Shape;108;p10"/>
            <p:cNvSpPr/>
            <p:nvPr/>
          </p:nvSpPr>
          <p:spPr>
            <a:xfrm>
              <a:off x="3952725" y="-64013"/>
              <a:ext cx="5321500" cy="1198425"/>
            </a:xfrm>
            <a:custGeom>
              <a:avLst/>
              <a:gdLst/>
              <a:ahLst/>
              <a:cxnLst/>
              <a:rect l="l" t="t" r="r" b="b"/>
              <a:pathLst>
                <a:path w="212860" h="47937" extrusionOk="0">
                  <a:moveTo>
                    <a:pt x="0" y="1208"/>
                  </a:moveTo>
                  <a:cubicBezTo>
                    <a:pt x="7938" y="4113"/>
                    <a:pt x="33021" y="17331"/>
                    <a:pt x="47629" y="18640"/>
                  </a:cubicBezTo>
                  <a:cubicBezTo>
                    <a:pt x="62237" y="19950"/>
                    <a:pt x="75536" y="9556"/>
                    <a:pt x="87648" y="9065"/>
                  </a:cubicBezTo>
                  <a:cubicBezTo>
                    <a:pt x="99760" y="8574"/>
                    <a:pt x="109744" y="17043"/>
                    <a:pt x="120301" y="15693"/>
                  </a:cubicBezTo>
                  <a:cubicBezTo>
                    <a:pt x="130858" y="14343"/>
                    <a:pt x="140147" y="-4397"/>
                    <a:pt x="150990" y="963"/>
                  </a:cubicBezTo>
                  <a:cubicBezTo>
                    <a:pt x="161834" y="6324"/>
                    <a:pt x="175050" y="46547"/>
                    <a:pt x="185362" y="47856"/>
                  </a:cubicBezTo>
                  <a:cubicBezTo>
                    <a:pt x="195674" y="49165"/>
                    <a:pt x="208277" y="15325"/>
                    <a:pt x="212860" y="881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Google Shape;109;p10"/>
            <p:cNvSpPr/>
            <p:nvPr/>
          </p:nvSpPr>
          <p:spPr>
            <a:xfrm>
              <a:off x="-319200" y="2856220"/>
              <a:ext cx="1978550" cy="2308700"/>
            </a:xfrm>
            <a:custGeom>
              <a:avLst/>
              <a:gdLst/>
              <a:ahLst/>
              <a:cxnLst/>
              <a:rect l="l" t="t" r="r" b="b"/>
              <a:pathLst>
                <a:path w="79142" h="92348" extrusionOk="0">
                  <a:moveTo>
                    <a:pt x="0" y="7400"/>
                  </a:moveTo>
                  <a:cubicBezTo>
                    <a:pt x="8511" y="6786"/>
                    <a:pt x="46033" y="-6063"/>
                    <a:pt x="51066" y="3717"/>
                  </a:cubicBezTo>
                  <a:cubicBezTo>
                    <a:pt x="56099" y="13497"/>
                    <a:pt x="26393" y="55480"/>
                    <a:pt x="30198" y="66078"/>
                  </a:cubicBezTo>
                  <a:cubicBezTo>
                    <a:pt x="34004" y="76676"/>
                    <a:pt x="65797" y="62927"/>
                    <a:pt x="73899" y="67305"/>
                  </a:cubicBezTo>
                  <a:cubicBezTo>
                    <a:pt x="82001" y="71683"/>
                    <a:pt x="77991" y="88174"/>
                    <a:pt x="78809" y="923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" name="Google Shape;110;p10"/>
          <p:cNvGrpSpPr/>
          <p:nvPr/>
        </p:nvGrpSpPr>
        <p:grpSpPr>
          <a:xfrm rot="9006438">
            <a:off x="8313107" y="280252"/>
            <a:ext cx="650255" cy="335715"/>
            <a:chOff x="2913850" y="4730325"/>
            <a:chExt cx="650225" cy="335700"/>
          </a:xfrm>
        </p:grpSpPr>
        <p:sp>
          <p:nvSpPr>
            <p:cNvPr id="111" name="Google Shape;111;p10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 rot="10800000"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128" name="Google Shape;12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3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3"/>
          </p:nvPr>
        </p:nvSpPr>
        <p:spPr>
          <a:xfrm>
            <a:off x="72000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5"/>
          </p:nvPr>
        </p:nvSpPr>
        <p:spPr>
          <a:xfrm>
            <a:off x="611855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-365125" y="-45725"/>
            <a:ext cx="9829800" cy="5240425"/>
            <a:chOff x="-365125" y="-45725"/>
            <a:chExt cx="9829800" cy="5240425"/>
          </a:xfrm>
        </p:grpSpPr>
        <p:sp>
          <p:nvSpPr>
            <p:cNvPr id="144" name="Google Shape;144;p13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-365125" y="4116000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6" name="Google Shape;146;p13"/>
          <p:cNvGrpSpPr/>
          <p:nvPr/>
        </p:nvGrpSpPr>
        <p:grpSpPr>
          <a:xfrm rot="-9825570" flipH="1">
            <a:off x="8347126" y="444314"/>
            <a:ext cx="650295" cy="335736"/>
            <a:chOff x="2913850" y="4730325"/>
            <a:chExt cx="650225" cy="335700"/>
          </a:xfrm>
        </p:grpSpPr>
        <p:sp>
          <p:nvSpPr>
            <p:cNvPr id="147" name="Google Shape;147;p1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3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65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ctrTitle"/>
          </p:nvPr>
        </p:nvSpPr>
        <p:spPr>
          <a:xfrm>
            <a:off x="524293" y="971113"/>
            <a:ext cx="4356317" cy="1255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/>
              <a:t>ECG Arrhythmia Detection and Classification</a:t>
            </a:r>
            <a:endParaRPr sz="8800" b="1" dirty="0"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2205391" y="2753254"/>
            <a:ext cx="11082" cy="111"/>
          </a:xfrm>
          <a:custGeom>
            <a:avLst/>
            <a:gdLst/>
            <a:ahLst/>
            <a:cxnLst/>
            <a:rect l="l" t="t" r="r" b="b"/>
            <a:pathLst>
              <a:path w="111" h="1" extrusionOk="0">
                <a:moveTo>
                  <a:pt x="111" y="0"/>
                </a:moveTo>
                <a:lnTo>
                  <a:pt x="111" y="0"/>
                </a:lnTo>
                <a:lnTo>
                  <a:pt x="111" y="0"/>
                </a:lnTo>
                <a:close/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0" y="0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  <a:moveTo>
                  <a:pt x="55" y="0"/>
                </a:moveTo>
                <a:lnTo>
                  <a:pt x="55" y="0"/>
                </a:lnTo>
                <a:lnTo>
                  <a:pt x="55" y="0"/>
                </a:lnTo>
                <a:close/>
                <a:moveTo>
                  <a:pt x="45" y="0"/>
                </a:moveTo>
                <a:lnTo>
                  <a:pt x="45" y="0"/>
                </a:lnTo>
                <a:lnTo>
                  <a:pt x="45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5058951" y="792137"/>
            <a:ext cx="3271074" cy="3809928"/>
            <a:chOff x="4605031" y="848352"/>
            <a:chExt cx="3271074" cy="3809928"/>
          </a:xfrm>
        </p:grpSpPr>
        <p:grpSp>
          <p:nvGrpSpPr>
            <p:cNvPr id="321" name="Google Shape;321;p29"/>
            <p:cNvGrpSpPr/>
            <p:nvPr/>
          </p:nvGrpSpPr>
          <p:grpSpPr>
            <a:xfrm>
              <a:off x="4605031" y="996380"/>
              <a:ext cx="1791254" cy="2658664"/>
              <a:chOff x="579274" y="2353657"/>
              <a:chExt cx="1429116" cy="2121162"/>
            </a:xfrm>
          </p:grpSpPr>
          <p:sp>
            <p:nvSpPr>
              <p:cNvPr id="322" name="Google Shape;322;p29"/>
              <p:cNvSpPr/>
              <p:nvPr/>
            </p:nvSpPr>
            <p:spPr>
              <a:xfrm>
                <a:off x="1310688" y="2806229"/>
                <a:ext cx="429101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2313" extrusionOk="0">
                    <a:moveTo>
                      <a:pt x="3263" y="0"/>
                    </a:moveTo>
                    <a:cubicBezTo>
                      <a:pt x="2307" y="0"/>
                      <a:pt x="619" y="303"/>
                      <a:pt x="1" y="506"/>
                    </a:cubicBezTo>
                    <a:lnTo>
                      <a:pt x="1644" y="2313"/>
                    </a:lnTo>
                    <a:cubicBezTo>
                      <a:pt x="1644" y="2313"/>
                      <a:pt x="1841" y="2126"/>
                      <a:pt x="2346" y="1821"/>
                    </a:cubicBezTo>
                    <a:cubicBezTo>
                      <a:pt x="2527" y="1704"/>
                      <a:pt x="2714" y="1667"/>
                      <a:pt x="2878" y="1667"/>
                    </a:cubicBezTo>
                    <a:cubicBezTo>
                      <a:pt x="3160" y="1667"/>
                      <a:pt x="3374" y="1776"/>
                      <a:pt x="3374" y="1776"/>
                    </a:cubicBezTo>
                    <a:lnTo>
                      <a:pt x="3869" y="88"/>
                    </a:lnTo>
                    <a:cubicBezTo>
                      <a:pt x="3760" y="26"/>
                      <a:pt x="3543" y="0"/>
                      <a:pt x="3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1310688" y="2806340"/>
                <a:ext cx="429101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506" extrusionOk="0">
                    <a:moveTo>
                      <a:pt x="11" y="505"/>
                    </a:moveTo>
                    <a:lnTo>
                      <a:pt x="1" y="505"/>
                    </a:lnTo>
                    <a:lnTo>
                      <a:pt x="1" y="505"/>
                    </a:lnTo>
                    <a:lnTo>
                      <a:pt x="11" y="505"/>
                    </a:lnTo>
                    <a:close/>
                    <a:moveTo>
                      <a:pt x="3858" y="87"/>
                    </a:moveTo>
                    <a:lnTo>
                      <a:pt x="3869" y="87"/>
                    </a:lnTo>
                    <a:lnTo>
                      <a:pt x="3869" y="87"/>
                    </a:lnTo>
                    <a:lnTo>
                      <a:pt x="3858" y="87"/>
                    </a:lnTo>
                    <a:close/>
                    <a:moveTo>
                      <a:pt x="3858" y="77"/>
                    </a:moveTo>
                    <a:lnTo>
                      <a:pt x="3858" y="77"/>
                    </a:lnTo>
                    <a:lnTo>
                      <a:pt x="3858" y="77"/>
                    </a:lnTo>
                    <a:close/>
                    <a:moveTo>
                      <a:pt x="2367" y="56"/>
                    </a:moveTo>
                    <a:cubicBezTo>
                      <a:pt x="1481" y="153"/>
                      <a:pt x="471" y="350"/>
                      <a:pt x="11" y="505"/>
                    </a:cubicBezTo>
                    <a:cubicBezTo>
                      <a:pt x="471" y="350"/>
                      <a:pt x="1481" y="153"/>
                      <a:pt x="2367" y="56"/>
                    </a:cubicBezTo>
                    <a:close/>
                    <a:moveTo>
                      <a:pt x="2478" y="45"/>
                    </a:moveTo>
                    <a:cubicBezTo>
                      <a:pt x="2444" y="45"/>
                      <a:pt x="2401" y="56"/>
                      <a:pt x="2367" y="56"/>
                    </a:cubicBezTo>
                    <a:cubicBezTo>
                      <a:pt x="2401" y="56"/>
                      <a:pt x="2444" y="45"/>
                      <a:pt x="2478" y="45"/>
                    </a:cubicBezTo>
                    <a:close/>
                    <a:moveTo>
                      <a:pt x="2554" y="32"/>
                    </a:moveTo>
                    <a:lnTo>
                      <a:pt x="2520" y="32"/>
                    </a:lnTo>
                    <a:lnTo>
                      <a:pt x="2554" y="32"/>
                    </a:lnTo>
                    <a:close/>
                    <a:moveTo>
                      <a:pt x="3256" y="0"/>
                    </a:moveTo>
                    <a:lnTo>
                      <a:pt x="3256" y="0"/>
                    </a:lnTo>
                    <a:lnTo>
                      <a:pt x="3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1310688" y="2806340"/>
                <a:ext cx="429101" cy="7297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658" extrusionOk="0">
                    <a:moveTo>
                      <a:pt x="111" y="471"/>
                    </a:moveTo>
                    <a:lnTo>
                      <a:pt x="87" y="481"/>
                    </a:lnTo>
                    <a:lnTo>
                      <a:pt x="87" y="481"/>
                    </a:lnTo>
                    <a:cubicBezTo>
                      <a:pt x="96" y="478"/>
                      <a:pt x="105" y="475"/>
                      <a:pt x="114" y="472"/>
                    </a:cubicBezTo>
                    <a:lnTo>
                      <a:pt x="114" y="472"/>
                    </a:lnTo>
                    <a:cubicBezTo>
                      <a:pt x="112" y="472"/>
                      <a:pt x="111" y="471"/>
                      <a:pt x="111" y="471"/>
                    </a:cubicBezTo>
                    <a:close/>
                    <a:moveTo>
                      <a:pt x="87" y="481"/>
                    </a:moveTo>
                    <a:lnTo>
                      <a:pt x="87" y="481"/>
                    </a:lnTo>
                    <a:cubicBezTo>
                      <a:pt x="60" y="489"/>
                      <a:pt x="35" y="497"/>
                      <a:pt x="11" y="505"/>
                    </a:cubicBezTo>
                    <a:lnTo>
                      <a:pt x="1" y="505"/>
                    </a:lnTo>
                    <a:lnTo>
                      <a:pt x="1" y="516"/>
                    </a:lnTo>
                    <a:lnTo>
                      <a:pt x="87" y="481"/>
                    </a:lnTo>
                    <a:close/>
                    <a:moveTo>
                      <a:pt x="3256" y="0"/>
                    </a:moveTo>
                    <a:cubicBezTo>
                      <a:pt x="3046" y="0"/>
                      <a:pt x="2806" y="11"/>
                      <a:pt x="2554" y="32"/>
                    </a:cubicBezTo>
                    <a:lnTo>
                      <a:pt x="2520" y="32"/>
                    </a:lnTo>
                    <a:cubicBezTo>
                      <a:pt x="2509" y="45"/>
                      <a:pt x="2499" y="45"/>
                      <a:pt x="2478" y="45"/>
                    </a:cubicBezTo>
                    <a:cubicBezTo>
                      <a:pt x="2444" y="45"/>
                      <a:pt x="2401" y="56"/>
                      <a:pt x="2367" y="56"/>
                    </a:cubicBezTo>
                    <a:cubicBezTo>
                      <a:pt x="1542" y="146"/>
                      <a:pt x="610" y="323"/>
                      <a:pt x="114" y="472"/>
                    </a:cubicBezTo>
                    <a:lnTo>
                      <a:pt x="114" y="472"/>
                    </a:lnTo>
                    <a:cubicBezTo>
                      <a:pt x="137" y="483"/>
                      <a:pt x="282" y="547"/>
                      <a:pt x="482" y="658"/>
                    </a:cubicBezTo>
                    <a:cubicBezTo>
                      <a:pt x="1392" y="450"/>
                      <a:pt x="2730" y="253"/>
                      <a:pt x="3585" y="253"/>
                    </a:cubicBezTo>
                    <a:lnTo>
                      <a:pt x="3814" y="253"/>
                    </a:lnTo>
                    <a:lnTo>
                      <a:pt x="3869" y="87"/>
                    </a:lnTo>
                    <a:lnTo>
                      <a:pt x="3858" y="87"/>
                    </a:lnTo>
                    <a:lnTo>
                      <a:pt x="3858" y="77"/>
                    </a:lnTo>
                    <a:cubicBezTo>
                      <a:pt x="3748" y="21"/>
                      <a:pt x="3530" y="0"/>
                      <a:pt x="3256" y="0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1039749" y="2362751"/>
                <a:ext cx="557754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406" extrusionOk="0">
                    <a:moveTo>
                      <a:pt x="2499" y="1"/>
                    </a:moveTo>
                    <a:lnTo>
                      <a:pt x="1084" y="824"/>
                    </a:lnTo>
                    <a:cubicBezTo>
                      <a:pt x="1084" y="824"/>
                      <a:pt x="1271" y="1765"/>
                      <a:pt x="1281" y="2104"/>
                    </a:cubicBezTo>
                    <a:cubicBezTo>
                      <a:pt x="1294" y="2444"/>
                      <a:pt x="395" y="2993"/>
                      <a:pt x="1" y="3298"/>
                    </a:cubicBezTo>
                    <a:lnTo>
                      <a:pt x="471" y="3890"/>
                    </a:lnTo>
                    <a:lnTo>
                      <a:pt x="1928" y="4405"/>
                    </a:lnTo>
                    <a:cubicBezTo>
                      <a:pt x="1928" y="4405"/>
                      <a:pt x="2454" y="3848"/>
                      <a:pt x="2969" y="3703"/>
                    </a:cubicBezTo>
                    <a:cubicBezTo>
                      <a:pt x="3101" y="3670"/>
                      <a:pt x="3261" y="3658"/>
                      <a:pt x="3426" y="3658"/>
                    </a:cubicBezTo>
                    <a:cubicBezTo>
                      <a:pt x="3922" y="3658"/>
                      <a:pt x="4471" y="3769"/>
                      <a:pt x="4471" y="3769"/>
                    </a:cubicBezTo>
                    <a:lnTo>
                      <a:pt x="5029" y="2281"/>
                    </a:lnTo>
                    <a:cubicBezTo>
                      <a:pt x="5029" y="2281"/>
                      <a:pt x="3056" y="2149"/>
                      <a:pt x="2827" y="1994"/>
                    </a:cubicBezTo>
                    <a:cubicBezTo>
                      <a:pt x="2596" y="1841"/>
                      <a:pt x="2499" y="1"/>
                      <a:pt x="2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1291169" y="2362751"/>
                <a:ext cx="306327" cy="294107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52" extrusionOk="0">
                    <a:moveTo>
                      <a:pt x="232" y="1"/>
                    </a:moveTo>
                    <a:lnTo>
                      <a:pt x="0" y="132"/>
                    </a:lnTo>
                    <a:cubicBezTo>
                      <a:pt x="45" y="648"/>
                      <a:pt x="166" y="2191"/>
                      <a:pt x="395" y="2346"/>
                    </a:cubicBezTo>
                    <a:cubicBezTo>
                      <a:pt x="605" y="2478"/>
                      <a:pt x="1941" y="2599"/>
                      <a:pt x="2630" y="2651"/>
                    </a:cubicBezTo>
                    <a:lnTo>
                      <a:pt x="2762" y="2281"/>
                    </a:lnTo>
                    <a:cubicBezTo>
                      <a:pt x="2762" y="2281"/>
                      <a:pt x="789" y="2149"/>
                      <a:pt x="560" y="1994"/>
                    </a:cubicBezTo>
                    <a:cubicBezTo>
                      <a:pt x="329" y="1841"/>
                      <a:pt x="232" y="1"/>
                      <a:pt x="232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579274" y="2728157"/>
                <a:ext cx="1286860" cy="1746120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15745" extrusionOk="0">
                    <a:moveTo>
                      <a:pt x="4219" y="1"/>
                    </a:moveTo>
                    <a:cubicBezTo>
                      <a:pt x="4196" y="1"/>
                      <a:pt x="4174" y="1"/>
                      <a:pt x="4153" y="3"/>
                    </a:cubicBezTo>
                    <a:cubicBezTo>
                      <a:pt x="3955" y="27"/>
                      <a:pt x="2696" y="179"/>
                      <a:pt x="1326" y="3051"/>
                    </a:cubicBezTo>
                    <a:cubicBezTo>
                      <a:pt x="0" y="5823"/>
                      <a:pt x="229" y="9722"/>
                      <a:pt x="4592" y="14214"/>
                    </a:cubicBezTo>
                    <a:cubicBezTo>
                      <a:pt x="5569" y="15220"/>
                      <a:pt x="6380" y="15744"/>
                      <a:pt x="7130" y="15744"/>
                    </a:cubicBezTo>
                    <a:cubicBezTo>
                      <a:pt x="8170" y="15744"/>
                      <a:pt x="9091" y="14734"/>
                      <a:pt x="10167" y="12594"/>
                    </a:cubicBezTo>
                    <a:cubicBezTo>
                      <a:pt x="11274" y="10369"/>
                      <a:pt x="11602" y="5954"/>
                      <a:pt x="11100" y="5186"/>
                    </a:cubicBezTo>
                    <a:cubicBezTo>
                      <a:pt x="10606" y="4432"/>
                      <a:pt x="8536" y="3522"/>
                      <a:pt x="8129" y="3204"/>
                    </a:cubicBezTo>
                    <a:cubicBezTo>
                      <a:pt x="8129" y="3204"/>
                      <a:pt x="8350" y="2972"/>
                      <a:pt x="8260" y="2709"/>
                    </a:cubicBezTo>
                    <a:cubicBezTo>
                      <a:pt x="7921" y="1626"/>
                      <a:pt x="6706" y="1176"/>
                      <a:pt x="6706" y="1176"/>
                    </a:cubicBezTo>
                    <a:lnTo>
                      <a:pt x="5709" y="1526"/>
                    </a:lnTo>
                    <a:lnTo>
                      <a:pt x="5709" y="1526"/>
                    </a:lnTo>
                    <a:lnTo>
                      <a:pt x="6080" y="1110"/>
                    </a:lnTo>
                    <a:cubicBezTo>
                      <a:pt x="5996" y="772"/>
                      <a:pt x="4886" y="1"/>
                      <a:pt x="4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60567" y="2786822"/>
                <a:ext cx="533576" cy="113273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10214" extrusionOk="0">
                    <a:moveTo>
                      <a:pt x="3541" y="0"/>
                    </a:moveTo>
                    <a:cubicBezTo>
                      <a:pt x="3343" y="0"/>
                      <a:pt x="2084" y="90"/>
                      <a:pt x="866" y="2772"/>
                    </a:cubicBezTo>
                    <a:cubicBezTo>
                      <a:pt x="1" y="4678"/>
                      <a:pt x="11" y="7200"/>
                      <a:pt x="1886" y="10214"/>
                    </a:cubicBezTo>
                    <a:cubicBezTo>
                      <a:pt x="856" y="5612"/>
                      <a:pt x="2170" y="2630"/>
                      <a:pt x="4306" y="878"/>
                    </a:cubicBezTo>
                    <a:cubicBezTo>
                      <a:pt x="4471" y="734"/>
                      <a:pt x="4648" y="602"/>
                      <a:pt x="4811" y="484"/>
                    </a:cubicBezTo>
                    <a:cubicBezTo>
                      <a:pt x="4406" y="221"/>
                      <a:pt x="3911" y="0"/>
                      <a:pt x="3572" y="0"/>
                    </a:cubicBezTo>
                    <a:close/>
                  </a:path>
                </a:pathLst>
              </a:custGeom>
              <a:solidFill>
                <a:srgbClr val="EDEDED">
                  <a:alpha val="2813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1085885" y="4124797"/>
                <a:ext cx="620971" cy="35000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156" extrusionOk="0">
                    <a:moveTo>
                      <a:pt x="2564" y="3156"/>
                    </a:moveTo>
                    <a:lnTo>
                      <a:pt x="2564" y="3156"/>
                    </a:lnTo>
                    <a:lnTo>
                      <a:pt x="2564" y="3156"/>
                    </a:lnTo>
                    <a:lnTo>
                      <a:pt x="2564" y="3156"/>
                    </a:lnTo>
                    <a:close/>
                    <a:moveTo>
                      <a:pt x="24" y="1620"/>
                    </a:moveTo>
                    <a:cubicBezTo>
                      <a:pt x="45" y="1644"/>
                      <a:pt x="76" y="1675"/>
                      <a:pt x="110" y="1709"/>
                    </a:cubicBezTo>
                    <a:cubicBezTo>
                      <a:pt x="76" y="1675"/>
                      <a:pt x="45" y="1644"/>
                      <a:pt x="24" y="1620"/>
                    </a:cubicBezTo>
                    <a:close/>
                    <a:moveTo>
                      <a:pt x="0" y="1599"/>
                    </a:moveTo>
                    <a:lnTo>
                      <a:pt x="0" y="1599"/>
                    </a:lnTo>
                    <a:lnTo>
                      <a:pt x="0" y="1599"/>
                    </a:lnTo>
                    <a:close/>
                    <a:moveTo>
                      <a:pt x="5557" y="87"/>
                    </a:moveTo>
                    <a:cubicBezTo>
                      <a:pt x="4505" y="2170"/>
                      <a:pt x="3595" y="3145"/>
                      <a:pt x="2564" y="3156"/>
                    </a:cubicBezTo>
                    <a:cubicBezTo>
                      <a:pt x="3595" y="3145"/>
                      <a:pt x="4505" y="2170"/>
                      <a:pt x="5557" y="87"/>
                    </a:cubicBezTo>
                    <a:close/>
                    <a:moveTo>
                      <a:pt x="5599" y="0"/>
                    </a:moveTo>
                    <a:cubicBezTo>
                      <a:pt x="5588" y="21"/>
                      <a:pt x="5567" y="55"/>
                      <a:pt x="5557" y="76"/>
                    </a:cubicBezTo>
                    <a:cubicBezTo>
                      <a:pt x="5567" y="55"/>
                      <a:pt x="5588" y="21"/>
                      <a:pt x="5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721231" y="3264456"/>
                <a:ext cx="1114509" cy="1210363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10914" extrusionOk="0">
                    <a:moveTo>
                      <a:pt x="9502" y="1"/>
                    </a:moveTo>
                    <a:cubicBezTo>
                      <a:pt x="9436" y="1797"/>
                      <a:pt x="9018" y="4219"/>
                      <a:pt x="8274" y="5710"/>
                    </a:cubicBezTo>
                    <a:cubicBezTo>
                      <a:pt x="7135" y="7987"/>
                      <a:pt x="6149" y="9073"/>
                      <a:pt x="5042" y="9073"/>
                    </a:cubicBezTo>
                    <a:cubicBezTo>
                      <a:pt x="4243" y="9073"/>
                      <a:pt x="3377" y="8502"/>
                      <a:pt x="2326" y="7429"/>
                    </a:cubicBezTo>
                    <a:cubicBezTo>
                      <a:pt x="1371" y="6443"/>
                      <a:pt x="603" y="5489"/>
                      <a:pt x="1" y="4558"/>
                    </a:cubicBezTo>
                    <a:lnTo>
                      <a:pt x="1" y="4558"/>
                    </a:lnTo>
                    <a:cubicBezTo>
                      <a:pt x="603" y="6049"/>
                      <a:pt x="1655" y="7658"/>
                      <a:pt x="3288" y="9357"/>
                    </a:cubicBezTo>
                    <a:cubicBezTo>
                      <a:pt x="3299" y="9357"/>
                      <a:pt x="3299" y="9367"/>
                      <a:pt x="3312" y="9378"/>
                    </a:cubicBezTo>
                    <a:cubicBezTo>
                      <a:pt x="3333" y="9402"/>
                      <a:pt x="3364" y="9433"/>
                      <a:pt x="3398" y="9467"/>
                    </a:cubicBezTo>
                    <a:cubicBezTo>
                      <a:pt x="4329" y="10409"/>
                      <a:pt x="5118" y="10903"/>
                      <a:pt x="5852" y="10914"/>
                    </a:cubicBezTo>
                    <a:cubicBezTo>
                      <a:pt x="6883" y="10903"/>
                      <a:pt x="7793" y="9928"/>
                      <a:pt x="8845" y="7845"/>
                    </a:cubicBezTo>
                    <a:lnTo>
                      <a:pt x="8845" y="7834"/>
                    </a:lnTo>
                    <a:cubicBezTo>
                      <a:pt x="8855" y="7813"/>
                      <a:pt x="8876" y="7779"/>
                      <a:pt x="8887" y="7758"/>
                    </a:cubicBezTo>
                    <a:cubicBezTo>
                      <a:pt x="9655" y="6212"/>
                      <a:pt x="10049" y="3606"/>
                      <a:pt x="10049" y="1907"/>
                    </a:cubicBezTo>
                    <a:cubicBezTo>
                      <a:pt x="10049" y="1150"/>
                      <a:pt x="9973" y="582"/>
                      <a:pt x="9820" y="350"/>
                    </a:cubicBezTo>
                    <a:cubicBezTo>
                      <a:pt x="9754" y="240"/>
                      <a:pt x="9633" y="122"/>
                      <a:pt x="9502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1411611" y="3047098"/>
                <a:ext cx="574944" cy="34079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3073" extrusionOk="0">
                    <a:moveTo>
                      <a:pt x="4522" y="1"/>
                    </a:moveTo>
                    <a:cubicBezTo>
                      <a:pt x="3390" y="1"/>
                      <a:pt x="1415" y="155"/>
                      <a:pt x="855" y="470"/>
                    </a:cubicBezTo>
                    <a:cubicBezTo>
                      <a:pt x="163" y="874"/>
                      <a:pt x="0" y="1632"/>
                      <a:pt x="1107" y="2749"/>
                    </a:cubicBezTo>
                    <a:cubicBezTo>
                      <a:pt x="1347" y="2995"/>
                      <a:pt x="1559" y="3073"/>
                      <a:pt x="1721" y="3073"/>
                    </a:cubicBezTo>
                    <a:cubicBezTo>
                      <a:pt x="1878" y="3073"/>
                      <a:pt x="1989" y="3001"/>
                      <a:pt x="2038" y="2936"/>
                    </a:cubicBezTo>
                    <a:cubicBezTo>
                      <a:pt x="2125" y="2805"/>
                      <a:pt x="3004" y="1926"/>
                      <a:pt x="3385" y="1916"/>
                    </a:cubicBezTo>
                    <a:cubicBezTo>
                      <a:pt x="3779" y="1905"/>
                      <a:pt x="4689" y="1819"/>
                      <a:pt x="4689" y="1819"/>
                    </a:cubicBezTo>
                    <a:lnTo>
                      <a:pt x="5184" y="30"/>
                    </a:lnTo>
                    <a:cubicBezTo>
                      <a:pt x="5042" y="11"/>
                      <a:pt x="4809" y="1"/>
                      <a:pt x="45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1506434" y="3046876"/>
                <a:ext cx="480119" cy="52345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472" extrusionOk="0">
                    <a:moveTo>
                      <a:pt x="3703" y="1"/>
                    </a:moveTo>
                    <a:cubicBezTo>
                      <a:pt x="2575" y="1"/>
                      <a:pt x="558" y="153"/>
                      <a:pt x="0" y="472"/>
                    </a:cubicBezTo>
                    <a:lnTo>
                      <a:pt x="0" y="472"/>
                    </a:lnTo>
                    <a:lnTo>
                      <a:pt x="0" y="472"/>
                    </a:lnTo>
                    <a:lnTo>
                      <a:pt x="0" y="472"/>
                    </a:lnTo>
                    <a:cubicBezTo>
                      <a:pt x="558" y="153"/>
                      <a:pt x="2575" y="1"/>
                      <a:pt x="3703" y="1"/>
                    </a:cubicBezTo>
                    <a:cubicBezTo>
                      <a:pt x="3976" y="1"/>
                      <a:pt x="4197" y="11"/>
                      <a:pt x="4329" y="32"/>
                    </a:cubicBezTo>
                    <a:lnTo>
                      <a:pt x="4329" y="32"/>
                    </a:lnTo>
                    <a:cubicBezTo>
                      <a:pt x="4197" y="11"/>
                      <a:pt x="3976" y="1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1480704" y="3099108"/>
                <a:ext cx="25841" cy="185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7" extrusionOk="0">
                    <a:moveTo>
                      <a:pt x="232" y="1"/>
                    </a:moveTo>
                    <a:cubicBezTo>
                      <a:pt x="145" y="56"/>
                      <a:pt x="66" y="111"/>
                      <a:pt x="1" y="166"/>
                    </a:cubicBezTo>
                    <a:cubicBezTo>
                      <a:pt x="66" y="111"/>
                      <a:pt x="145" y="56"/>
                      <a:pt x="232" y="1"/>
                    </a:cubicBezTo>
                    <a:close/>
                  </a:path>
                </a:pathLst>
              </a:custGeom>
              <a:solidFill>
                <a:srgbClr val="F9805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1443108" y="3046876"/>
                <a:ext cx="543447" cy="155593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403" extrusionOk="0">
                    <a:moveTo>
                      <a:pt x="4274" y="1"/>
                    </a:moveTo>
                    <a:cubicBezTo>
                      <a:pt x="3146" y="1"/>
                      <a:pt x="1129" y="153"/>
                      <a:pt x="571" y="472"/>
                    </a:cubicBezTo>
                    <a:cubicBezTo>
                      <a:pt x="484" y="527"/>
                      <a:pt x="405" y="582"/>
                      <a:pt x="340" y="637"/>
                    </a:cubicBezTo>
                    <a:cubicBezTo>
                      <a:pt x="121" y="834"/>
                      <a:pt x="0" y="1084"/>
                      <a:pt x="35" y="1402"/>
                    </a:cubicBezTo>
                    <a:cubicBezTo>
                      <a:pt x="90" y="1042"/>
                      <a:pt x="329" y="790"/>
                      <a:pt x="692" y="614"/>
                    </a:cubicBezTo>
                    <a:cubicBezTo>
                      <a:pt x="1076" y="440"/>
                      <a:pt x="2017" y="374"/>
                      <a:pt x="2982" y="374"/>
                    </a:cubicBezTo>
                    <a:cubicBezTo>
                      <a:pt x="3627" y="374"/>
                      <a:pt x="4297" y="406"/>
                      <a:pt x="4789" y="450"/>
                    </a:cubicBezTo>
                    <a:lnTo>
                      <a:pt x="4900" y="32"/>
                    </a:lnTo>
                    <a:cubicBezTo>
                      <a:pt x="4768" y="11"/>
                      <a:pt x="4547" y="1"/>
                      <a:pt x="4274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1151429" y="2353657"/>
                <a:ext cx="172794" cy="109569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8" extrusionOk="0">
                    <a:moveTo>
                      <a:pt x="1315" y="0"/>
                    </a:moveTo>
                    <a:cubicBezTo>
                      <a:pt x="1151" y="0"/>
                      <a:pt x="889" y="93"/>
                      <a:pt x="627" y="259"/>
                    </a:cubicBezTo>
                    <a:cubicBezTo>
                      <a:pt x="243" y="498"/>
                      <a:pt x="1" y="795"/>
                      <a:pt x="90" y="927"/>
                    </a:cubicBezTo>
                    <a:cubicBezTo>
                      <a:pt x="114" y="968"/>
                      <a:pt x="168" y="988"/>
                      <a:pt x="241" y="988"/>
                    </a:cubicBezTo>
                    <a:cubicBezTo>
                      <a:pt x="402" y="988"/>
                      <a:pt x="658" y="895"/>
                      <a:pt x="921" y="730"/>
                    </a:cubicBezTo>
                    <a:cubicBezTo>
                      <a:pt x="1305" y="498"/>
                      <a:pt x="1557" y="193"/>
                      <a:pt x="1471" y="62"/>
                    </a:cubicBezTo>
                    <a:cubicBezTo>
                      <a:pt x="1446" y="20"/>
                      <a:pt x="1391" y="0"/>
                      <a:pt x="1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1909682" y="3049870"/>
                <a:ext cx="98708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808" extrusionOk="0">
                    <a:moveTo>
                      <a:pt x="659" y="0"/>
                    </a:moveTo>
                    <a:cubicBezTo>
                      <a:pt x="494" y="0"/>
                      <a:pt x="265" y="346"/>
                      <a:pt x="132" y="818"/>
                    </a:cubicBezTo>
                    <a:cubicBezTo>
                      <a:pt x="1" y="1310"/>
                      <a:pt x="25" y="1759"/>
                      <a:pt x="198" y="1804"/>
                    </a:cubicBezTo>
                    <a:cubicBezTo>
                      <a:pt x="207" y="1806"/>
                      <a:pt x="216" y="1807"/>
                      <a:pt x="225" y="1807"/>
                    </a:cubicBezTo>
                    <a:cubicBezTo>
                      <a:pt x="390" y="1807"/>
                      <a:pt x="624" y="1460"/>
                      <a:pt x="758" y="991"/>
                    </a:cubicBezTo>
                    <a:cubicBezTo>
                      <a:pt x="890" y="489"/>
                      <a:pt x="866" y="50"/>
                      <a:pt x="693" y="5"/>
                    </a:cubicBezTo>
                    <a:cubicBezTo>
                      <a:pt x="682" y="2"/>
                      <a:pt x="671" y="0"/>
                      <a:pt x="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1664473" y="2814324"/>
                <a:ext cx="93384" cy="189417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708" extrusionOk="0">
                    <a:moveTo>
                      <a:pt x="628" y="1"/>
                    </a:moveTo>
                    <a:cubicBezTo>
                      <a:pt x="464" y="1"/>
                      <a:pt x="243" y="330"/>
                      <a:pt x="132" y="772"/>
                    </a:cubicBezTo>
                    <a:cubicBezTo>
                      <a:pt x="0" y="1243"/>
                      <a:pt x="21" y="1659"/>
                      <a:pt x="184" y="1703"/>
                    </a:cubicBezTo>
                    <a:cubicBezTo>
                      <a:pt x="194" y="1706"/>
                      <a:pt x="203" y="1707"/>
                      <a:pt x="213" y="1707"/>
                    </a:cubicBezTo>
                    <a:cubicBezTo>
                      <a:pt x="367" y="1707"/>
                      <a:pt x="587" y="1378"/>
                      <a:pt x="710" y="935"/>
                    </a:cubicBezTo>
                    <a:cubicBezTo>
                      <a:pt x="842" y="465"/>
                      <a:pt x="810" y="49"/>
                      <a:pt x="658" y="5"/>
                    </a:cubicBezTo>
                    <a:cubicBezTo>
                      <a:pt x="648" y="2"/>
                      <a:pt x="638" y="1"/>
                      <a:pt x="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1519854" y="2614820"/>
                <a:ext cx="96046" cy="16668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503" extrusionOk="0">
                    <a:moveTo>
                      <a:pt x="686" y="1"/>
                    </a:moveTo>
                    <a:cubicBezTo>
                      <a:pt x="541" y="1"/>
                      <a:pt x="325" y="271"/>
                      <a:pt x="174" y="654"/>
                    </a:cubicBezTo>
                    <a:cubicBezTo>
                      <a:pt x="11" y="1059"/>
                      <a:pt x="0" y="1443"/>
                      <a:pt x="142" y="1496"/>
                    </a:cubicBezTo>
                    <a:cubicBezTo>
                      <a:pt x="154" y="1501"/>
                      <a:pt x="166" y="1503"/>
                      <a:pt x="180" y="1503"/>
                    </a:cubicBezTo>
                    <a:cubicBezTo>
                      <a:pt x="324" y="1503"/>
                      <a:pt x="540" y="1232"/>
                      <a:pt x="689" y="852"/>
                    </a:cubicBezTo>
                    <a:cubicBezTo>
                      <a:pt x="855" y="444"/>
                      <a:pt x="865" y="63"/>
                      <a:pt x="723" y="8"/>
                    </a:cubicBezTo>
                    <a:cubicBezTo>
                      <a:pt x="711" y="3"/>
                      <a:pt x="699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29"/>
            <p:cNvGrpSpPr/>
            <p:nvPr/>
          </p:nvGrpSpPr>
          <p:grpSpPr>
            <a:xfrm rot="1398235">
              <a:off x="6689063" y="980822"/>
              <a:ext cx="953611" cy="1376765"/>
              <a:chOff x="6969873" y="742904"/>
              <a:chExt cx="953631" cy="1376794"/>
            </a:xfrm>
          </p:grpSpPr>
          <p:grpSp>
            <p:nvGrpSpPr>
              <p:cNvPr id="340" name="Google Shape;340;p29"/>
              <p:cNvGrpSpPr/>
              <p:nvPr/>
            </p:nvGrpSpPr>
            <p:grpSpPr>
              <a:xfrm>
                <a:off x="7534248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1" name="Google Shape;34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" name="Google Shape;344;p29"/>
              <p:cNvGrpSpPr/>
              <p:nvPr/>
            </p:nvGrpSpPr>
            <p:grpSpPr>
              <a:xfrm>
                <a:off x="6969873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5" name="Google Shape;345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" name="Google Shape;348;p29"/>
              <p:cNvGrpSpPr/>
              <p:nvPr/>
            </p:nvGrpSpPr>
            <p:grpSpPr>
              <a:xfrm>
                <a:off x="7534248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49" name="Google Shape;349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29"/>
              <p:cNvGrpSpPr/>
              <p:nvPr/>
            </p:nvGrpSpPr>
            <p:grpSpPr>
              <a:xfrm>
                <a:off x="6969873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53" name="Google Shape;353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356;p29"/>
              <p:cNvGrpSpPr/>
              <p:nvPr/>
            </p:nvGrpSpPr>
            <p:grpSpPr>
              <a:xfrm>
                <a:off x="7534248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57" name="Google Shape;357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360;p29"/>
              <p:cNvGrpSpPr/>
              <p:nvPr/>
            </p:nvGrpSpPr>
            <p:grpSpPr>
              <a:xfrm>
                <a:off x="6969873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61" name="Google Shape;36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4" name="Google Shape;364;p29"/>
            <p:cNvGrpSpPr/>
            <p:nvPr/>
          </p:nvGrpSpPr>
          <p:grpSpPr>
            <a:xfrm>
              <a:off x="5949080" y="2781935"/>
              <a:ext cx="1877757" cy="1876345"/>
              <a:chOff x="1886561" y="888850"/>
              <a:chExt cx="1620992" cy="1619773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1886561" y="888850"/>
                <a:ext cx="1620992" cy="1619773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10630" extrusionOk="0">
                    <a:moveTo>
                      <a:pt x="2059" y="0"/>
                    </a:moveTo>
                    <a:cubicBezTo>
                      <a:pt x="921" y="0"/>
                      <a:pt x="0" y="921"/>
                      <a:pt x="0" y="2049"/>
                    </a:cubicBezTo>
                    <a:lnTo>
                      <a:pt x="0" y="8578"/>
                    </a:lnTo>
                    <a:cubicBezTo>
                      <a:pt x="0" y="9709"/>
                      <a:pt x="921" y="10629"/>
                      <a:pt x="2059" y="10629"/>
                    </a:cubicBezTo>
                    <a:lnTo>
                      <a:pt x="8578" y="10629"/>
                    </a:lnTo>
                    <a:cubicBezTo>
                      <a:pt x="9717" y="10629"/>
                      <a:pt x="10637" y="9709"/>
                      <a:pt x="10637" y="8578"/>
                    </a:cubicBezTo>
                    <a:lnTo>
                      <a:pt x="10637" y="2049"/>
                    </a:lnTo>
                    <a:cubicBezTo>
                      <a:pt x="10637" y="921"/>
                      <a:pt x="9717" y="0"/>
                      <a:pt x="8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2051582" y="1053871"/>
                <a:ext cx="1290790" cy="1290790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8471" extrusionOk="0">
                    <a:moveTo>
                      <a:pt x="976" y="1"/>
                    </a:moveTo>
                    <a:cubicBezTo>
                      <a:pt x="440" y="1"/>
                      <a:pt x="1" y="429"/>
                      <a:pt x="1" y="966"/>
                    </a:cubicBezTo>
                    <a:lnTo>
                      <a:pt x="1" y="7495"/>
                    </a:lnTo>
                    <a:cubicBezTo>
                      <a:pt x="1" y="8034"/>
                      <a:pt x="440" y="8471"/>
                      <a:pt x="976" y="8471"/>
                    </a:cubicBezTo>
                    <a:lnTo>
                      <a:pt x="7495" y="8471"/>
                    </a:lnTo>
                    <a:cubicBezTo>
                      <a:pt x="8042" y="8471"/>
                      <a:pt x="8471" y="8034"/>
                      <a:pt x="8471" y="7495"/>
                    </a:cubicBezTo>
                    <a:lnTo>
                      <a:pt x="8471" y="966"/>
                    </a:lnTo>
                    <a:cubicBezTo>
                      <a:pt x="8471" y="429"/>
                      <a:pt x="8042" y="1"/>
                      <a:pt x="7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2176985" y="1179275"/>
                <a:ext cx="1039976" cy="868552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700" extrusionOk="0">
                    <a:moveTo>
                      <a:pt x="790" y="1"/>
                    </a:moveTo>
                    <a:cubicBezTo>
                      <a:pt x="351" y="1"/>
                      <a:pt x="1" y="295"/>
                      <a:pt x="1" y="658"/>
                    </a:cubicBezTo>
                    <a:lnTo>
                      <a:pt x="1" y="5052"/>
                    </a:lnTo>
                    <a:cubicBezTo>
                      <a:pt x="1" y="5413"/>
                      <a:pt x="351" y="5699"/>
                      <a:pt x="790" y="5699"/>
                    </a:cubicBezTo>
                    <a:lnTo>
                      <a:pt x="6036" y="5699"/>
                    </a:lnTo>
                    <a:cubicBezTo>
                      <a:pt x="6475" y="5699"/>
                      <a:pt x="6825" y="5413"/>
                      <a:pt x="6825" y="5052"/>
                    </a:cubicBezTo>
                    <a:lnTo>
                      <a:pt x="6825" y="658"/>
                    </a:lnTo>
                    <a:cubicBezTo>
                      <a:pt x="6825" y="295"/>
                      <a:pt x="6475" y="1"/>
                      <a:pt x="6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2272066" y="2104033"/>
                <a:ext cx="177215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4" extrusionOk="0">
                    <a:moveTo>
                      <a:pt x="581" y="1"/>
                    </a:moveTo>
                    <a:cubicBezTo>
                      <a:pt x="263" y="1"/>
                      <a:pt x="0" y="253"/>
                      <a:pt x="0" y="582"/>
                    </a:cubicBezTo>
                    <a:cubicBezTo>
                      <a:pt x="0" y="900"/>
                      <a:pt x="263" y="1163"/>
                      <a:pt x="581" y="1163"/>
                    </a:cubicBezTo>
                    <a:cubicBezTo>
                      <a:pt x="910" y="1163"/>
                      <a:pt x="1162" y="900"/>
                      <a:pt x="1162" y="582"/>
                    </a:cubicBezTo>
                    <a:cubicBezTo>
                      <a:pt x="1162" y="253"/>
                      <a:pt x="910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2579251" y="2104033"/>
                <a:ext cx="223843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64" extrusionOk="0">
                    <a:moveTo>
                      <a:pt x="385" y="1"/>
                    </a:moveTo>
                    <a:cubicBezTo>
                      <a:pt x="175" y="1"/>
                      <a:pt x="1" y="177"/>
                      <a:pt x="1" y="385"/>
                    </a:cubicBezTo>
                    <a:lnTo>
                      <a:pt x="1" y="779"/>
                    </a:lnTo>
                    <a:cubicBezTo>
                      <a:pt x="1" y="987"/>
                      <a:pt x="175" y="1163"/>
                      <a:pt x="385" y="1163"/>
                    </a:cubicBezTo>
                    <a:lnTo>
                      <a:pt x="1468" y="1163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2831430" y="2104033"/>
                <a:ext cx="223690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164" extrusionOk="0">
                    <a:moveTo>
                      <a:pt x="0" y="1"/>
                    </a:moveTo>
                    <a:lnTo>
                      <a:pt x="0" y="1163"/>
                    </a:lnTo>
                    <a:lnTo>
                      <a:pt x="1083" y="1163"/>
                    </a:lnTo>
                    <a:cubicBezTo>
                      <a:pt x="1304" y="1163"/>
                      <a:pt x="1467" y="987"/>
                      <a:pt x="1467" y="779"/>
                    </a:cubicBezTo>
                    <a:lnTo>
                      <a:pt x="1467" y="385"/>
                    </a:lnTo>
                    <a:cubicBezTo>
                      <a:pt x="1467" y="177"/>
                      <a:pt x="1304" y="1"/>
                      <a:pt x="10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2345358" y="2147764"/>
                <a:ext cx="30171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93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197" y="592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2631058" y="2124146"/>
                <a:ext cx="118702" cy="1371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00" extrusionOk="0">
                    <a:moveTo>
                      <a:pt x="779" y="0"/>
                    </a:moveTo>
                    <a:lnTo>
                      <a:pt x="0" y="450"/>
                    </a:lnTo>
                    <a:lnTo>
                      <a:pt x="779" y="900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2333625" y="1448215"/>
                <a:ext cx="701394" cy="34224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2246" extrusionOk="0">
                    <a:moveTo>
                      <a:pt x="1579" y="0"/>
                    </a:moveTo>
                    <a:cubicBezTo>
                      <a:pt x="1547" y="0"/>
                      <a:pt x="1513" y="21"/>
                      <a:pt x="1503" y="55"/>
                    </a:cubicBezTo>
                    <a:lnTo>
                      <a:pt x="1098" y="1423"/>
                    </a:lnTo>
                    <a:lnTo>
                      <a:pt x="1" y="1423"/>
                    </a:lnTo>
                    <a:lnTo>
                      <a:pt x="1" y="1578"/>
                    </a:lnTo>
                    <a:lnTo>
                      <a:pt x="1153" y="1578"/>
                    </a:lnTo>
                    <a:cubicBezTo>
                      <a:pt x="1195" y="1578"/>
                      <a:pt x="1229" y="1554"/>
                      <a:pt x="1229" y="1523"/>
                    </a:cubicBezTo>
                    <a:lnTo>
                      <a:pt x="1568" y="416"/>
                    </a:lnTo>
                    <a:lnTo>
                      <a:pt x="1918" y="2180"/>
                    </a:lnTo>
                    <a:cubicBezTo>
                      <a:pt x="1931" y="2212"/>
                      <a:pt x="1963" y="2246"/>
                      <a:pt x="1997" y="2246"/>
                    </a:cubicBezTo>
                    <a:cubicBezTo>
                      <a:pt x="2039" y="2246"/>
                      <a:pt x="2073" y="2212"/>
                      <a:pt x="2084" y="2180"/>
                    </a:cubicBezTo>
                    <a:lnTo>
                      <a:pt x="2347" y="1007"/>
                    </a:lnTo>
                    <a:lnTo>
                      <a:pt x="2478" y="1523"/>
                    </a:lnTo>
                    <a:cubicBezTo>
                      <a:pt x="2489" y="1554"/>
                      <a:pt x="2523" y="1578"/>
                      <a:pt x="2554" y="1578"/>
                    </a:cubicBezTo>
                    <a:lnTo>
                      <a:pt x="4603" y="1578"/>
                    </a:lnTo>
                    <a:lnTo>
                      <a:pt x="4603" y="1423"/>
                    </a:lnTo>
                    <a:lnTo>
                      <a:pt x="2620" y="1423"/>
                    </a:lnTo>
                    <a:lnTo>
                      <a:pt x="2423" y="634"/>
                    </a:lnTo>
                    <a:cubicBezTo>
                      <a:pt x="2412" y="602"/>
                      <a:pt x="2378" y="581"/>
                      <a:pt x="2347" y="581"/>
                    </a:cubicBezTo>
                    <a:cubicBezTo>
                      <a:pt x="2302" y="581"/>
                      <a:pt x="2270" y="602"/>
                      <a:pt x="2270" y="634"/>
                    </a:cubicBezTo>
                    <a:lnTo>
                      <a:pt x="2007" y="1775"/>
                    </a:lnTo>
                    <a:lnTo>
                      <a:pt x="1655" y="66"/>
                    </a:lnTo>
                    <a:cubicBezTo>
                      <a:pt x="1645" y="32"/>
                      <a:pt x="1624" y="0"/>
                      <a:pt x="1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093332" y="1322811"/>
                <a:ext cx="56989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92" extrusionOk="0">
                    <a:moveTo>
                      <a:pt x="0" y="0"/>
                    </a:moveTo>
                    <a:lnTo>
                      <a:pt x="0" y="592"/>
                    </a:lnTo>
                    <a:lnTo>
                      <a:pt x="374" y="59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093332" y="1473052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2"/>
                    </a:lnTo>
                    <a:lnTo>
                      <a:pt x="374" y="60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2093332" y="1623293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3"/>
                    </a:lnTo>
                    <a:lnTo>
                      <a:pt x="374" y="603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2883084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2749605" y="1843626"/>
                <a:ext cx="198853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5" y="800"/>
                    </a:lnTo>
                    <a:lnTo>
                      <a:pt x="1074" y="406"/>
                    </a:lnTo>
                    <a:lnTo>
                      <a:pt x="1305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2500779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1" y="1"/>
                    </a:moveTo>
                    <a:lnTo>
                      <a:pt x="1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2367300" y="1843626"/>
                <a:ext cx="198548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3" y="800"/>
                    </a:lnTo>
                    <a:lnTo>
                      <a:pt x="1074" y="406"/>
                    </a:lnTo>
                    <a:lnTo>
                      <a:pt x="1303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2272066" y="1232606"/>
                <a:ext cx="26971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76" y="405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2308788" y="1232606"/>
                <a:ext cx="26666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406" extrusionOk="0">
                    <a:moveTo>
                      <a:pt x="1" y="0"/>
                    </a:moveTo>
                    <a:lnTo>
                      <a:pt x="1" y="405"/>
                    </a:lnTo>
                    <a:lnTo>
                      <a:pt x="175" y="40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347339" y="1232606"/>
                <a:ext cx="24990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63" y="40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829754" y="1284261"/>
                <a:ext cx="303841" cy="257366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689" extrusionOk="0">
                    <a:moveTo>
                      <a:pt x="558" y="1"/>
                    </a:moveTo>
                    <a:cubicBezTo>
                      <a:pt x="253" y="1"/>
                      <a:pt x="1" y="253"/>
                      <a:pt x="1" y="561"/>
                    </a:cubicBezTo>
                    <a:cubicBezTo>
                      <a:pt x="1" y="1118"/>
                      <a:pt x="997" y="1689"/>
                      <a:pt x="997" y="1689"/>
                    </a:cubicBezTo>
                    <a:cubicBezTo>
                      <a:pt x="997" y="1689"/>
                      <a:pt x="1994" y="1108"/>
                      <a:pt x="1994" y="561"/>
                    </a:cubicBezTo>
                    <a:cubicBezTo>
                      <a:pt x="1994" y="253"/>
                      <a:pt x="1752" y="1"/>
                      <a:pt x="1436" y="1"/>
                    </a:cubicBezTo>
                    <a:cubicBezTo>
                      <a:pt x="1260" y="1"/>
                      <a:pt x="1108" y="90"/>
                      <a:pt x="997" y="222"/>
                    </a:cubicBezTo>
                    <a:cubicBezTo>
                      <a:pt x="897" y="90"/>
                      <a:pt x="73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68;p33">
            <a:extLst>
              <a:ext uri="{FF2B5EF4-FFF2-40B4-BE49-F238E27FC236}">
                <a16:creationId xmlns:a16="http://schemas.microsoft.com/office/drawing/2014/main" id="{0106164F-927E-2057-0641-34934EA94AF4}"/>
              </a:ext>
            </a:extLst>
          </p:cNvPr>
          <p:cNvSpPr txBox="1">
            <a:spLocks/>
          </p:cNvSpPr>
          <p:nvPr/>
        </p:nvSpPr>
        <p:spPr>
          <a:xfrm>
            <a:off x="552711" y="1841850"/>
            <a:ext cx="5063915" cy="303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/>
            <a:r>
              <a:rPr lang="en-US" sz="1800" b="1" dirty="0"/>
              <a:t>Presenter: </a:t>
            </a:r>
            <a:r>
              <a:rPr lang="en-US" sz="1800" dirty="0"/>
              <a:t>Mahdi Khalilzadeh, 9932213</a:t>
            </a:r>
          </a:p>
          <a:p>
            <a:pPr marL="171450" indent="-171450" algn="just"/>
            <a:r>
              <a:rPr lang="en-US" sz="1800" b="1" dirty="0"/>
              <a:t>Course: </a:t>
            </a:r>
            <a:r>
              <a:rPr lang="en-US" sz="1800" dirty="0"/>
              <a:t>Fundamentals of Intelligent Systems</a:t>
            </a:r>
          </a:p>
          <a:p>
            <a:pPr marL="171450" indent="-171450" algn="just"/>
            <a:r>
              <a:rPr lang="en-US" sz="1800" b="1" dirty="0"/>
              <a:t>Lecturer: </a:t>
            </a:r>
            <a:r>
              <a:rPr lang="en-US" sz="1800" dirty="0"/>
              <a:t>Dr. Mahdi </a:t>
            </a:r>
            <a:r>
              <a:rPr lang="en-US" sz="1800" dirty="0" err="1"/>
              <a:t>Aliyari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714A5DCF-24DD-5B5A-635F-63296E009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>
            <a:extLst>
              <a:ext uri="{FF2B5EF4-FFF2-40B4-BE49-F238E27FC236}">
                <a16:creationId xmlns:a16="http://schemas.microsoft.com/office/drawing/2014/main" id="{21763DA3-895D-B22F-5B39-3617EC9C6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794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Steps</a:t>
            </a:r>
            <a:endParaRPr dirty="0"/>
          </a:p>
        </p:txBody>
      </p:sp>
      <p:sp>
        <p:nvSpPr>
          <p:cNvPr id="4" name="Google Shape;406;p31">
            <a:extLst>
              <a:ext uri="{FF2B5EF4-FFF2-40B4-BE49-F238E27FC236}">
                <a16:creationId xmlns:a16="http://schemas.microsoft.com/office/drawing/2014/main" id="{AE9DD535-EDCD-80A2-4728-06B12571C2ED}"/>
              </a:ext>
            </a:extLst>
          </p:cNvPr>
          <p:cNvSpPr txBox="1">
            <a:spLocks/>
          </p:cNvSpPr>
          <p:nvPr/>
        </p:nvSpPr>
        <p:spPr>
          <a:xfrm>
            <a:off x="8494502" y="4698475"/>
            <a:ext cx="649498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5/14</a:t>
            </a:r>
          </a:p>
        </p:txBody>
      </p:sp>
      <p:sp>
        <p:nvSpPr>
          <p:cNvPr id="2" name="Google Shape;568;p33">
            <a:extLst>
              <a:ext uri="{FF2B5EF4-FFF2-40B4-BE49-F238E27FC236}">
                <a16:creationId xmlns:a16="http://schemas.microsoft.com/office/drawing/2014/main" id="{215E01DC-50B8-C6F7-6C37-CD7772FBED9D}"/>
              </a:ext>
            </a:extLst>
          </p:cNvPr>
          <p:cNvSpPr txBox="1">
            <a:spLocks/>
          </p:cNvSpPr>
          <p:nvPr/>
        </p:nvSpPr>
        <p:spPr>
          <a:xfrm>
            <a:off x="725935" y="852133"/>
            <a:ext cx="7787355" cy="6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just">
              <a:buClr>
                <a:srgbClr val="C00000"/>
              </a:buClr>
              <a:buSzPct val="103000"/>
              <a:buFont typeface="Arial" panose="020B0604020202020204" pitchFamily="34" charset="0"/>
              <a:buChar char="•"/>
            </a:pPr>
            <a:r>
              <a:rPr lang="en-US" sz="1800" b="1" dirty="0"/>
              <a:t>Why? </a:t>
            </a:r>
            <a:r>
              <a:rPr lang="en-US" sz="1800" dirty="0"/>
              <a:t>Improve signal quality for better classification accuracy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495ED6-249B-F712-C4A7-9055FADB2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589545"/>
              </p:ext>
            </p:extLst>
          </p:nvPr>
        </p:nvGraphicFramePr>
        <p:xfrm>
          <a:off x="2452685" y="1447215"/>
          <a:ext cx="4500563" cy="330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C1BE2478-5196-8A12-9ECB-E21AC3CA0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0129" y="1326515"/>
            <a:ext cx="4647851" cy="2490469"/>
          </a:xfrm>
          <a:prstGeom prst="rect">
            <a:avLst/>
          </a:prstGeom>
        </p:spPr>
      </p:pic>
      <p:pic>
        <p:nvPicPr>
          <p:cNvPr id="15" name="Picture 14" descr="A pie chart with numbers and a triangle in center&#10;&#10;AI-generated content may be incorrect.">
            <a:extLst>
              <a:ext uri="{FF2B5EF4-FFF2-40B4-BE49-F238E27FC236}">
                <a16:creationId xmlns:a16="http://schemas.microsoft.com/office/drawing/2014/main" id="{46A584D6-2F87-EBFA-5431-9EB955004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7426" y="1326515"/>
            <a:ext cx="2885181" cy="29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3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ED633F45-8CA7-D64D-2BF2-94F631874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6;p31">
            <a:extLst>
              <a:ext uri="{FF2B5EF4-FFF2-40B4-BE49-F238E27FC236}">
                <a16:creationId xmlns:a16="http://schemas.microsoft.com/office/drawing/2014/main" id="{A7236A23-4A9B-43CB-6BCC-D64BD7B0A24C}"/>
              </a:ext>
            </a:extLst>
          </p:cNvPr>
          <p:cNvSpPr txBox="1">
            <a:spLocks/>
          </p:cNvSpPr>
          <p:nvPr/>
        </p:nvSpPr>
        <p:spPr>
          <a:xfrm>
            <a:off x="8494502" y="4698475"/>
            <a:ext cx="649498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6/14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52F785-6A10-F2B5-1B51-FF63C033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5950"/>
            <a:ext cx="7704000" cy="572700"/>
          </a:xfrm>
        </p:spPr>
        <p:txBody>
          <a:bodyPr/>
          <a:lstStyle/>
          <a:p>
            <a:r>
              <a:rPr lang="en-US"/>
              <a:t>Preprocessing Steps</a:t>
            </a:r>
            <a:endParaRPr lang="en-US" dirty="0"/>
          </a:p>
        </p:txBody>
      </p:sp>
      <p:pic>
        <p:nvPicPr>
          <p:cNvPr id="19" name="Picture 18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13D282F6-53E7-2989-6725-D9541924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1" y="857843"/>
            <a:ext cx="3690599" cy="1977543"/>
          </a:xfrm>
          <a:prstGeom prst="rect">
            <a:avLst/>
          </a:prstGeom>
        </p:spPr>
      </p:pic>
      <p:pic>
        <p:nvPicPr>
          <p:cNvPr id="21" name="Picture 20" descr="A graph showing a number of samples&#10;&#10;AI-generated content may be incorrect.">
            <a:extLst>
              <a:ext uri="{FF2B5EF4-FFF2-40B4-BE49-F238E27FC236}">
                <a16:creationId xmlns:a16="http://schemas.microsoft.com/office/drawing/2014/main" id="{54FAEC04-7E41-075C-C03D-488382C40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400" y="857843"/>
            <a:ext cx="3690599" cy="2010094"/>
          </a:xfrm>
          <a:prstGeom prst="rect">
            <a:avLst/>
          </a:prstGeom>
        </p:spPr>
      </p:pic>
      <p:pic>
        <p:nvPicPr>
          <p:cNvPr id="23" name="Picture 22" descr="A graph of a graph&#10;&#10;AI-generated content may be incorrect.">
            <a:extLst>
              <a:ext uri="{FF2B5EF4-FFF2-40B4-BE49-F238E27FC236}">
                <a16:creationId xmlns:a16="http://schemas.microsoft.com/office/drawing/2014/main" id="{BA3D54D9-A876-9606-5A17-59F3E6715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01" y="2894579"/>
            <a:ext cx="3676616" cy="1977543"/>
          </a:xfrm>
          <a:prstGeom prst="rect">
            <a:avLst/>
          </a:prstGeom>
        </p:spPr>
      </p:pic>
      <p:pic>
        <p:nvPicPr>
          <p:cNvPr id="25" name="Picture 24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065D6B20-E9C6-2495-8F91-DE07AF6F3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386" y="2927130"/>
            <a:ext cx="3663524" cy="203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F64B1B85-EDF7-A393-5618-56A82DEF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6;p31">
            <a:extLst>
              <a:ext uri="{FF2B5EF4-FFF2-40B4-BE49-F238E27FC236}">
                <a16:creationId xmlns:a16="http://schemas.microsoft.com/office/drawing/2014/main" id="{C48CAF4B-C91A-0434-641F-0D91F09EA5D5}"/>
              </a:ext>
            </a:extLst>
          </p:cNvPr>
          <p:cNvSpPr txBox="1">
            <a:spLocks/>
          </p:cNvSpPr>
          <p:nvPr/>
        </p:nvSpPr>
        <p:spPr>
          <a:xfrm>
            <a:off x="8494502" y="4698475"/>
            <a:ext cx="649498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7/14</a:t>
            </a:r>
          </a:p>
        </p:txBody>
      </p:sp>
      <p:sp>
        <p:nvSpPr>
          <p:cNvPr id="3" name="Google Shape;568;p33">
            <a:extLst>
              <a:ext uri="{FF2B5EF4-FFF2-40B4-BE49-F238E27FC236}">
                <a16:creationId xmlns:a16="http://schemas.microsoft.com/office/drawing/2014/main" id="{8940F896-748D-C19F-F4F7-86D3BC0F5257}"/>
              </a:ext>
            </a:extLst>
          </p:cNvPr>
          <p:cNvSpPr txBox="1">
            <a:spLocks/>
          </p:cNvSpPr>
          <p:nvPr/>
        </p:nvSpPr>
        <p:spPr>
          <a:xfrm>
            <a:off x="6664651" y="4427758"/>
            <a:ext cx="4309200" cy="31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just"/>
            <a:r>
              <a:rPr lang="en-US" sz="1100" dirty="0"/>
              <a:t>[2]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E4035D-72EB-0074-24D7-83596D5E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5950"/>
            <a:ext cx="7704000" cy="572700"/>
          </a:xfrm>
        </p:spPr>
        <p:txBody>
          <a:bodyPr/>
          <a:lstStyle/>
          <a:p>
            <a:r>
              <a:rPr lang="en-US"/>
              <a:t>Preprocessing Steps</a:t>
            </a:r>
            <a:endParaRPr lang="en-US" dirty="0"/>
          </a:p>
        </p:txBody>
      </p:sp>
      <p:pic>
        <p:nvPicPr>
          <p:cNvPr id="5" name="Picture 4" descr="A graph showing a line&#10;&#10;AI-generated content may be incorrect.">
            <a:extLst>
              <a:ext uri="{FF2B5EF4-FFF2-40B4-BE49-F238E27FC236}">
                <a16:creationId xmlns:a16="http://schemas.microsoft.com/office/drawing/2014/main" id="{6FDC33F0-CBBD-0846-DE9E-B6A2CACA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00" y="1307388"/>
            <a:ext cx="5735599" cy="3120370"/>
          </a:xfrm>
          <a:prstGeom prst="rect">
            <a:avLst/>
          </a:prstGeom>
        </p:spPr>
      </p:pic>
      <p:sp>
        <p:nvSpPr>
          <p:cNvPr id="7" name="Google Shape;568;p33">
            <a:extLst>
              <a:ext uri="{FF2B5EF4-FFF2-40B4-BE49-F238E27FC236}">
                <a16:creationId xmlns:a16="http://schemas.microsoft.com/office/drawing/2014/main" id="{3E07609A-7EE0-14DD-3F41-845D4B294062}"/>
              </a:ext>
            </a:extLst>
          </p:cNvPr>
          <p:cNvSpPr txBox="1">
            <a:spLocks/>
          </p:cNvSpPr>
          <p:nvPr/>
        </p:nvSpPr>
        <p:spPr>
          <a:xfrm>
            <a:off x="707147" y="730948"/>
            <a:ext cx="7787355" cy="6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just">
              <a:buClr>
                <a:srgbClr val="C00000"/>
              </a:buClr>
              <a:buSzPct val="103000"/>
              <a:buFont typeface="Arial" panose="020B0604020202020204" pitchFamily="34" charset="0"/>
              <a:buChar char="•"/>
            </a:pPr>
            <a:r>
              <a:rPr lang="en-US" sz="1800" dirty="0"/>
              <a:t>Segmented and Ready!</a:t>
            </a:r>
          </a:p>
        </p:txBody>
      </p:sp>
    </p:spTree>
    <p:extLst>
      <p:ext uri="{BB962C8B-B14F-4D97-AF65-F5344CB8AC3E}">
        <p14:creationId xmlns:p14="http://schemas.microsoft.com/office/powerpoint/2010/main" val="36335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0672D783-8305-B85D-89BE-E89482A54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6;p31">
            <a:extLst>
              <a:ext uri="{FF2B5EF4-FFF2-40B4-BE49-F238E27FC236}">
                <a16:creationId xmlns:a16="http://schemas.microsoft.com/office/drawing/2014/main" id="{C1C3191D-15FB-0B1B-E599-29F3CF83EF77}"/>
              </a:ext>
            </a:extLst>
          </p:cNvPr>
          <p:cNvSpPr txBox="1">
            <a:spLocks/>
          </p:cNvSpPr>
          <p:nvPr/>
        </p:nvSpPr>
        <p:spPr>
          <a:xfrm>
            <a:off x="8494502" y="4698475"/>
            <a:ext cx="649498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8/20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C98720-C3FB-C8A6-12F1-F85FFAD1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5950"/>
            <a:ext cx="7704000" cy="572700"/>
          </a:xfrm>
        </p:spPr>
        <p:txBody>
          <a:bodyPr/>
          <a:lstStyle/>
          <a:p>
            <a:r>
              <a:rPr lang="en-US"/>
              <a:t>Preprocessing Steps</a:t>
            </a:r>
            <a:endParaRPr lang="en-US" dirty="0"/>
          </a:p>
        </p:txBody>
      </p:sp>
      <p:sp>
        <p:nvSpPr>
          <p:cNvPr id="7" name="Google Shape;568;p33">
            <a:extLst>
              <a:ext uri="{FF2B5EF4-FFF2-40B4-BE49-F238E27FC236}">
                <a16:creationId xmlns:a16="http://schemas.microsoft.com/office/drawing/2014/main" id="{C6C53089-5449-E8FC-AF86-4B608B8ADA4F}"/>
              </a:ext>
            </a:extLst>
          </p:cNvPr>
          <p:cNvSpPr txBox="1">
            <a:spLocks/>
          </p:cNvSpPr>
          <p:nvPr/>
        </p:nvSpPr>
        <p:spPr>
          <a:xfrm>
            <a:off x="707147" y="730948"/>
            <a:ext cx="7787355" cy="6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just">
              <a:buClr>
                <a:srgbClr val="C00000"/>
              </a:buClr>
              <a:buSzPct val="103000"/>
              <a:buFont typeface="Arial" panose="020B0604020202020204" pitchFamily="34" charset="0"/>
              <a:buChar char="•"/>
            </a:pPr>
            <a:r>
              <a:rPr lang="en-US" sz="1800" dirty="0"/>
              <a:t>Sample of Classes</a:t>
            </a:r>
          </a:p>
        </p:txBody>
      </p:sp>
      <p:pic>
        <p:nvPicPr>
          <p:cNvPr id="8" name="Picture 7" descr="A green line graph with white text&#10;&#10;AI-generated content may be incorrect.">
            <a:extLst>
              <a:ext uri="{FF2B5EF4-FFF2-40B4-BE49-F238E27FC236}">
                <a16:creationId xmlns:a16="http://schemas.microsoft.com/office/drawing/2014/main" id="{F43F12F8-F822-C827-1C96-DEAB2999A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7" y="1461383"/>
            <a:ext cx="2422849" cy="1127271"/>
          </a:xfrm>
          <a:prstGeom prst="rect">
            <a:avLst/>
          </a:prstGeom>
        </p:spPr>
      </p:pic>
      <p:pic>
        <p:nvPicPr>
          <p:cNvPr id="10" name="Picture 9" descr="A graph of a normal pulse&#10;&#10;AI-generated content may be incorrect.">
            <a:extLst>
              <a:ext uri="{FF2B5EF4-FFF2-40B4-BE49-F238E27FC236}">
                <a16:creationId xmlns:a16="http://schemas.microsoft.com/office/drawing/2014/main" id="{BA8A96B3-CC90-169A-6622-8A21E231E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769" y="2892408"/>
            <a:ext cx="2450247" cy="1139012"/>
          </a:xfrm>
          <a:prstGeom prst="rect">
            <a:avLst/>
          </a:prstGeom>
        </p:spPr>
      </p:pic>
      <p:pic>
        <p:nvPicPr>
          <p:cNvPr id="12" name="Picture 11" descr="A graph of a blue line&#10;&#10;AI-generated content may be incorrect.">
            <a:extLst>
              <a:ext uri="{FF2B5EF4-FFF2-40B4-BE49-F238E27FC236}">
                <a16:creationId xmlns:a16="http://schemas.microsoft.com/office/drawing/2014/main" id="{E1342B89-788E-94D2-2E36-3FAF4662C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769" y="1474596"/>
            <a:ext cx="2450248" cy="1135099"/>
          </a:xfrm>
          <a:prstGeom prst="rect">
            <a:avLst/>
          </a:prstGeom>
        </p:spPr>
      </p:pic>
      <p:pic>
        <p:nvPicPr>
          <p:cNvPr id="14" name="Picture 13" descr="A graph showing a number of samples&#10;&#10;AI-generated content may be incorrect.">
            <a:extLst>
              <a:ext uri="{FF2B5EF4-FFF2-40B4-BE49-F238E27FC236}">
                <a16:creationId xmlns:a16="http://schemas.microsoft.com/office/drawing/2014/main" id="{073E206D-76FE-6282-69AC-DB067C57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4919" y="2898279"/>
            <a:ext cx="2458075" cy="1154669"/>
          </a:xfrm>
          <a:prstGeom prst="rect">
            <a:avLst/>
          </a:prstGeom>
        </p:spPr>
      </p:pic>
      <p:pic>
        <p:nvPicPr>
          <p:cNvPr id="16" name="Picture 15" descr="A graph of a normal beat&#10;&#10;AI-generated content may be incorrect.">
            <a:extLst>
              <a:ext uri="{FF2B5EF4-FFF2-40B4-BE49-F238E27FC236}">
                <a16:creationId xmlns:a16="http://schemas.microsoft.com/office/drawing/2014/main" id="{0C5B1C07-56D5-FC5F-0E94-CCC5A254D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84" y="2892408"/>
            <a:ext cx="2454162" cy="1166412"/>
          </a:xfrm>
          <a:prstGeom prst="rect">
            <a:avLst/>
          </a:prstGeom>
        </p:spPr>
      </p:pic>
      <p:pic>
        <p:nvPicPr>
          <p:cNvPr id="18" name="Picture 17" descr="A graph of a graph&#10;&#10;AI-generated content may be incorrect.">
            <a:extLst>
              <a:ext uri="{FF2B5EF4-FFF2-40B4-BE49-F238E27FC236}">
                <a16:creationId xmlns:a16="http://schemas.microsoft.com/office/drawing/2014/main" id="{B0ED5627-DEA4-D5AD-06D8-5348274B2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832" y="1439162"/>
            <a:ext cx="2454162" cy="11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468D9BC3-D432-5A94-AAE9-270E9D766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CFB6A6F3-3543-6D6E-2629-10E07CF60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1210" y="2214444"/>
            <a:ext cx="3799498" cy="1311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Deployed Models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702CBB3F-029A-8472-D54C-2F4DFAF0E03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51210" y="1421307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grpSp>
        <p:nvGrpSpPr>
          <p:cNvPr id="2" name="Google Shape;1455;p50">
            <a:extLst>
              <a:ext uri="{FF2B5EF4-FFF2-40B4-BE49-F238E27FC236}">
                <a16:creationId xmlns:a16="http://schemas.microsoft.com/office/drawing/2014/main" id="{512F39AB-28AD-99FD-3E46-AC496F484E34}"/>
              </a:ext>
            </a:extLst>
          </p:cNvPr>
          <p:cNvGrpSpPr/>
          <p:nvPr/>
        </p:nvGrpSpPr>
        <p:grpSpPr>
          <a:xfrm>
            <a:off x="2472882" y="1421307"/>
            <a:ext cx="916449" cy="1960342"/>
            <a:chOff x="3068625" y="818925"/>
            <a:chExt cx="1771601" cy="3789564"/>
          </a:xfrm>
        </p:grpSpPr>
        <p:grpSp>
          <p:nvGrpSpPr>
            <p:cNvPr id="3" name="Google Shape;1456;p50">
              <a:extLst>
                <a:ext uri="{FF2B5EF4-FFF2-40B4-BE49-F238E27FC236}">
                  <a16:creationId xmlns:a16="http://schemas.microsoft.com/office/drawing/2014/main" id="{150338AF-6A90-4EEE-5636-2879FA730C94}"/>
                </a:ext>
              </a:extLst>
            </p:cNvPr>
            <p:cNvGrpSpPr/>
            <p:nvPr/>
          </p:nvGrpSpPr>
          <p:grpSpPr>
            <a:xfrm>
              <a:off x="3068625" y="818925"/>
              <a:ext cx="1771601" cy="3789564"/>
              <a:chOff x="3068625" y="818925"/>
              <a:chExt cx="1771601" cy="3789564"/>
            </a:xfrm>
          </p:grpSpPr>
          <p:sp>
            <p:nvSpPr>
              <p:cNvPr id="6" name="Google Shape;1457;p50">
                <a:extLst>
                  <a:ext uri="{FF2B5EF4-FFF2-40B4-BE49-F238E27FC236}">
                    <a16:creationId xmlns:a16="http://schemas.microsoft.com/office/drawing/2014/main" id="{6BA9F629-0CD8-09D9-1635-03EC727B2536}"/>
                  </a:ext>
                </a:extLst>
              </p:cNvPr>
              <p:cNvSpPr/>
              <p:nvPr/>
            </p:nvSpPr>
            <p:spPr>
              <a:xfrm>
                <a:off x="3238191" y="3151273"/>
                <a:ext cx="1602035" cy="1287813"/>
              </a:xfrm>
              <a:custGeom>
                <a:avLst/>
                <a:gdLst/>
                <a:ahLst/>
                <a:cxnLst/>
                <a:rect l="l" t="t" r="r" b="b"/>
                <a:pathLst>
                  <a:path w="9325" h="7496" extrusionOk="0">
                    <a:moveTo>
                      <a:pt x="4602" y="1"/>
                    </a:moveTo>
                    <a:lnTo>
                      <a:pt x="4602" y="11"/>
                    </a:lnTo>
                    <a:lnTo>
                      <a:pt x="1567" y="153"/>
                    </a:lnTo>
                    <a:lnTo>
                      <a:pt x="0" y="2312"/>
                    </a:lnTo>
                    <a:lnTo>
                      <a:pt x="0" y="5623"/>
                    </a:lnTo>
                    <a:cubicBezTo>
                      <a:pt x="0" y="5623"/>
                      <a:pt x="1457" y="7474"/>
                      <a:pt x="4647" y="7495"/>
                    </a:cubicBezTo>
                    <a:lnTo>
                      <a:pt x="4689" y="7495"/>
                    </a:lnTo>
                    <a:cubicBezTo>
                      <a:pt x="7879" y="7474"/>
                      <a:pt x="9325" y="5623"/>
                      <a:pt x="9325" y="5623"/>
                    </a:cubicBezTo>
                    <a:lnTo>
                      <a:pt x="9325" y="2312"/>
                    </a:lnTo>
                    <a:lnTo>
                      <a:pt x="7758" y="153"/>
                    </a:lnTo>
                    <a:lnTo>
                      <a:pt x="4734" y="11"/>
                    </a:lnTo>
                    <a:lnTo>
                      <a:pt x="4734" y="1"/>
                    </a:lnTo>
                    <a:lnTo>
                      <a:pt x="4668" y="1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458;p50">
                <a:extLst>
                  <a:ext uri="{FF2B5EF4-FFF2-40B4-BE49-F238E27FC236}">
                    <a16:creationId xmlns:a16="http://schemas.microsoft.com/office/drawing/2014/main" id="{37EE8D59-818D-4EE5-45D2-F8D9E1922DB1}"/>
                  </a:ext>
                </a:extLst>
              </p:cNvPr>
              <p:cNvSpPr/>
              <p:nvPr/>
            </p:nvSpPr>
            <p:spPr>
              <a:xfrm>
                <a:off x="3068625" y="883006"/>
                <a:ext cx="1683125" cy="3725483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1685" extrusionOk="0">
                    <a:moveTo>
                      <a:pt x="5053" y="0"/>
                    </a:moveTo>
                    <a:cubicBezTo>
                      <a:pt x="4548" y="0"/>
                      <a:pt x="4132" y="418"/>
                      <a:pt x="4122" y="931"/>
                    </a:cubicBezTo>
                    <a:lnTo>
                      <a:pt x="4122" y="1062"/>
                    </a:lnTo>
                    <a:cubicBezTo>
                      <a:pt x="4056" y="1041"/>
                      <a:pt x="3990" y="1010"/>
                      <a:pt x="3924" y="986"/>
                    </a:cubicBezTo>
                    <a:lnTo>
                      <a:pt x="3924" y="944"/>
                    </a:lnTo>
                    <a:lnTo>
                      <a:pt x="2202" y="1086"/>
                    </a:lnTo>
                    <a:lnTo>
                      <a:pt x="2028" y="5315"/>
                    </a:lnTo>
                    <a:cubicBezTo>
                      <a:pt x="1984" y="5391"/>
                      <a:pt x="1929" y="5446"/>
                      <a:pt x="1886" y="5501"/>
                    </a:cubicBezTo>
                    <a:lnTo>
                      <a:pt x="1886" y="5194"/>
                    </a:lnTo>
                    <a:cubicBezTo>
                      <a:pt x="1973" y="1754"/>
                      <a:pt x="1098" y="976"/>
                      <a:pt x="506" y="878"/>
                    </a:cubicBezTo>
                    <a:cubicBezTo>
                      <a:pt x="449" y="868"/>
                      <a:pt x="399" y="864"/>
                      <a:pt x="354" y="864"/>
                    </a:cubicBezTo>
                    <a:cubicBezTo>
                      <a:pt x="1" y="864"/>
                      <a:pt x="1" y="1141"/>
                      <a:pt x="1" y="1141"/>
                    </a:cubicBezTo>
                    <a:lnTo>
                      <a:pt x="22" y="7276"/>
                    </a:lnTo>
                    <a:cubicBezTo>
                      <a:pt x="56" y="7408"/>
                      <a:pt x="98" y="7529"/>
                      <a:pt x="132" y="7660"/>
                    </a:cubicBezTo>
                    <a:cubicBezTo>
                      <a:pt x="745" y="8678"/>
                      <a:pt x="2741" y="10740"/>
                      <a:pt x="2741" y="10740"/>
                    </a:cubicBezTo>
                    <a:lnTo>
                      <a:pt x="2752" y="21663"/>
                    </a:lnTo>
                    <a:lnTo>
                      <a:pt x="8461" y="21684"/>
                    </a:lnTo>
                    <a:lnTo>
                      <a:pt x="8471" y="11024"/>
                    </a:lnTo>
                    <a:cubicBezTo>
                      <a:pt x="8613" y="10726"/>
                      <a:pt x="9720" y="8941"/>
                      <a:pt x="9731" y="8612"/>
                    </a:cubicBezTo>
                    <a:lnTo>
                      <a:pt x="9797" y="2411"/>
                    </a:lnTo>
                    <a:cubicBezTo>
                      <a:pt x="9797" y="1896"/>
                      <a:pt x="9447" y="1481"/>
                      <a:pt x="8997" y="1470"/>
                    </a:cubicBezTo>
                    <a:lnTo>
                      <a:pt x="8987" y="1470"/>
                    </a:lnTo>
                    <a:cubicBezTo>
                      <a:pt x="8624" y="1470"/>
                      <a:pt x="8219" y="1623"/>
                      <a:pt x="8153" y="2104"/>
                    </a:cubicBezTo>
                    <a:cubicBezTo>
                      <a:pt x="8077" y="2093"/>
                      <a:pt x="8066" y="2093"/>
                      <a:pt x="7977" y="2072"/>
                    </a:cubicBezTo>
                    <a:lnTo>
                      <a:pt x="7987" y="1601"/>
                    </a:lnTo>
                    <a:cubicBezTo>
                      <a:pt x="7987" y="1076"/>
                      <a:pt x="7593" y="657"/>
                      <a:pt x="7091" y="647"/>
                    </a:cubicBezTo>
                    <a:lnTo>
                      <a:pt x="7067" y="647"/>
                    </a:lnTo>
                    <a:cubicBezTo>
                      <a:pt x="7041" y="645"/>
                      <a:pt x="7015" y="645"/>
                      <a:pt x="6991" y="645"/>
                    </a:cubicBezTo>
                    <a:cubicBezTo>
                      <a:pt x="6107" y="645"/>
                      <a:pt x="6147" y="1578"/>
                      <a:pt x="6147" y="1578"/>
                    </a:cubicBezTo>
                    <a:cubicBezTo>
                      <a:pt x="6094" y="1567"/>
                      <a:pt x="6028" y="1546"/>
                      <a:pt x="5962" y="1536"/>
                    </a:cubicBezTo>
                    <a:lnTo>
                      <a:pt x="5973" y="955"/>
                    </a:lnTo>
                    <a:cubicBezTo>
                      <a:pt x="5984" y="429"/>
                      <a:pt x="5579" y="11"/>
                      <a:pt x="5063" y="0"/>
                    </a:cubicBezTo>
                    <a:close/>
                  </a:path>
                </a:pathLst>
              </a:custGeom>
              <a:solidFill>
                <a:srgbClr val="FDC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59;p50">
                <a:extLst>
                  <a:ext uri="{FF2B5EF4-FFF2-40B4-BE49-F238E27FC236}">
                    <a16:creationId xmlns:a16="http://schemas.microsoft.com/office/drawing/2014/main" id="{A6608ADD-1377-8CE5-D011-2EA532FFD549}"/>
                  </a:ext>
                </a:extLst>
              </p:cNvPr>
              <p:cNvSpPr/>
              <p:nvPr/>
            </p:nvSpPr>
            <p:spPr>
              <a:xfrm>
                <a:off x="4522052" y="3162612"/>
                <a:ext cx="172" cy="13229"/>
              </a:xfrm>
              <a:custGeom>
                <a:avLst/>
                <a:gdLst/>
                <a:ahLst/>
                <a:cxnLst/>
                <a:rect l="l" t="t" r="r" b="b"/>
                <a:pathLst>
                  <a:path w="1" h="77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" y="77"/>
                    </a:lnTo>
                    <a:close/>
                  </a:path>
                </a:pathLst>
              </a:custGeom>
              <a:solidFill>
                <a:srgbClr val="EAD7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60;p50">
                <a:extLst>
                  <a:ext uri="{FF2B5EF4-FFF2-40B4-BE49-F238E27FC236}">
                    <a16:creationId xmlns:a16="http://schemas.microsoft.com/office/drawing/2014/main" id="{EE8CC7DF-4EA8-BABA-8EFD-53EA14495B28}"/>
                  </a:ext>
                </a:extLst>
              </p:cNvPr>
              <p:cNvSpPr/>
              <p:nvPr/>
            </p:nvSpPr>
            <p:spPr>
              <a:xfrm>
                <a:off x="3539528" y="2773143"/>
                <a:ext cx="982696" cy="1464423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8524" extrusionOk="0">
                    <a:moveTo>
                      <a:pt x="0" y="1"/>
                    </a:moveTo>
                    <a:lnTo>
                      <a:pt x="0" y="7022"/>
                    </a:lnTo>
                    <a:lnTo>
                      <a:pt x="0" y="8492"/>
                    </a:lnTo>
                    <a:lnTo>
                      <a:pt x="5720" y="8523"/>
                    </a:lnTo>
                    <a:lnTo>
                      <a:pt x="5720" y="2344"/>
                    </a:lnTo>
                    <a:lnTo>
                      <a:pt x="5720" y="2267"/>
                    </a:lnTo>
                    <a:lnTo>
                      <a:pt x="572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A9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61;p50">
                <a:extLst>
                  <a:ext uri="{FF2B5EF4-FFF2-40B4-BE49-F238E27FC236}">
                    <a16:creationId xmlns:a16="http://schemas.microsoft.com/office/drawing/2014/main" id="{E153D91E-4493-BF5C-D5FC-E1879527A64E}"/>
                  </a:ext>
                </a:extLst>
              </p:cNvPr>
              <p:cNvSpPr/>
              <p:nvPr/>
            </p:nvSpPr>
            <p:spPr>
              <a:xfrm>
                <a:off x="3757714" y="1069580"/>
                <a:ext cx="404933" cy="863810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5028" extrusionOk="0">
                    <a:moveTo>
                      <a:pt x="986" y="0"/>
                    </a:moveTo>
                    <a:cubicBezTo>
                      <a:pt x="647" y="0"/>
                      <a:pt x="350" y="187"/>
                      <a:pt x="197" y="460"/>
                    </a:cubicBezTo>
                    <a:lnTo>
                      <a:pt x="121" y="3647"/>
                    </a:lnTo>
                    <a:cubicBezTo>
                      <a:pt x="121" y="3779"/>
                      <a:pt x="77" y="3889"/>
                      <a:pt x="11" y="4000"/>
                    </a:cubicBezTo>
                    <a:lnTo>
                      <a:pt x="11" y="4097"/>
                    </a:lnTo>
                    <a:cubicBezTo>
                      <a:pt x="0" y="4602"/>
                      <a:pt x="395" y="5017"/>
                      <a:pt x="886" y="5028"/>
                    </a:cubicBezTo>
                    <a:lnTo>
                      <a:pt x="931" y="5028"/>
                    </a:lnTo>
                    <a:cubicBezTo>
                      <a:pt x="1402" y="5028"/>
                      <a:pt x="1994" y="4689"/>
                      <a:pt x="2070" y="4239"/>
                    </a:cubicBezTo>
                    <a:lnTo>
                      <a:pt x="2125" y="1488"/>
                    </a:lnTo>
                    <a:cubicBezTo>
                      <a:pt x="2125" y="1457"/>
                      <a:pt x="2136" y="1412"/>
                      <a:pt x="2136" y="1381"/>
                    </a:cubicBezTo>
                    <a:lnTo>
                      <a:pt x="2149" y="941"/>
                    </a:lnTo>
                    <a:cubicBezTo>
                      <a:pt x="2149" y="789"/>
                      <a:pt x="2356" y="526"/>
                      <a:pt x="2201" y="502"/>
                    </a:cubicBezTo>
                    <a:cubicBezTo>
                      <a:pt x="1457" y="416"/>
                      <a:pt x="1370" y="11"/>
                      <a:pt x="1018" y="0"/>
                    </a:cubicBezTo>
                    <a:close/>
                  </a:path>
                </a:pathLst>
              </a:custGeom>
              <a:solidFill>
                <a:srgbClr val="E8A9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62;p50">
                <a:extLst>
                  <a:ext uri="{FF2B5EF4-FFF2-40B4-BE49-F238E27FC236}">
                    <a16:creationId xmlns:a16="http://schemas.microsoft.com/office/drawing/2014/main" id="{F3950513-6FDB-9CAA-567D-1A636EB2B5E2}"/>
                  </a:ext>
                </a:extLst>
              </p:cNvPr>
              <p:cNvSpPr/>
              <p:nvPr/>
            </p:nvSpPr>
            <p:spPr>
              <a:xfrm>
                <a:off x="3426484" y="980932"/>
                <a:ext cx="350300" cy="621401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617" extrusionOk="0">
                    <a:moveTo>
                      <a:pt x="2005" y="482"/>
                    </a:moveTo>
                    <a:cubicBezTo>
                      <a:pt x="2015" y="492"/>
                      <a:pt x="2026" y="492"/>
                      <a:pt x="2039" y="492"/>
                    </a:cubicBezTo>
                    <a:cubicBezTo>
                      <a:pt x="2026" y="492"/>
                      <a:pt x="2015" y="482"/>
                      <a:pt x="2005" y="482"/>
                    </a:cubicBezTo>
                    <a:close/>
                    <a:moveTo>
                      <a:pt x="963" y="1"/>
                    </a:moveTo>
                    <a:cubicBezTo>
                      <a:pt x="603" y="1"/>
                      <a:pt x="295" y="208"/>
                      <a:pt x="143" y="516"/>
                    </a:cubicBezTo>
                    <a:lnTo>
                      <a:pt x="1710" y="385"/>
                    </a:lnTo>
                    <a:cubicBezTo>
                      <a:pt x="1368" y="229"/>
                      <a:pt x="1260" y="11"/>
                      <a:pt x="997" y="11"/>
                    </a:cubicBezTo>
                    <a:lnTo>
                      <a:pt x="974" y="1"/>
                    </a:lnTo>
                    <a:close/>
                    <a:moveTo>
                      <a:pt x="119" y="571"/>
                    </a:moveTo>
                    <a:cubicBezTo>
                      <a:pt x="77" y="669"/>
                      <a:pt x="53" y="779"/>
                      <a:pt x="53" y="887"/>
                    </a:cubicBezTo>
                    <a:lnTo>
                      <a:pt x="1" y="3616"/>
                    </a:lnTo>
                    <a:lnTo>
                      <a:pt x="119" y="571"/>
                    </a:lnTo>
                    <a:close/>
                  </a:path>
                </a:pathLst>
              </a:custGeom>
              <a:solidFill>
                <a:srgbClr val="EAD7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63;p50">
                <a:extLst>
                  <a:ext uri="{FF2B5EF4-FFF2-40B4-BE49-F238E27FC236}">
                    <a16:creationId xmlns:a16="http://schemas.microsoft.com/office/drawing/2014/main" id="{90ABDBBA-2F92-E7FB-1AE2-3BD3A8209C7F}"/>
                  </a:ext>
                </a:extLst>
              </p:cNvPr>
              <p:cNvSpPr/>
              <p:nvPr/>
            </p:nvSpPr>
            <p:spPr>
              <a:xfrm>
                <a:off x="3422533" y="1046903"/>
                <a:ext cx="404933" cy="798011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4645" extrusionOk="0">
                    <a:moveTo>
                      <a:pt x="1733" y="1"/>
                    </a:moveTo>
                    <a:lnTo>
                      <a:pt x="166" y="132"/>
                    </a:lnTo>
                    <a:cubicBezTo>
                      <a:pt x="166" y="143"/>
                      <a:pt x="155" y="164"/>
                      <a:pt x="142" y="187"/>
                    </a:cubicBezTo>
                    <a:lnTo>
                      <a:pt x="24" y="3232"/>
                    </a:lnTo>
                    <a:lnTo>
                      <a:pt x="11" y="3724"/>
                    </a:lnTo>
                    <a:cubicBezTo>
                      <a:pt x="0" y="4219"/>
                      <a:pt x="394" y="4634"/>
                      <a:pt x="889" y="4645"/>
                    </a:cubicBezTo>
                    <a:lnTo>
                      <a:pt x="931" y="4645"/>
                    </a:lnTo>
                    <a:cubicBezTo>
                      <a:pt x="1304" y="4645"/>
                      <a:pt x="1754" y="4437"/>
                      <a:pt x="1962" y="4132"/>
                    </a:cubicBezTo>
                    <a:cubicBezTo>
                      <a:pt x="2028" y="4021"/>
                      <a:pt x="2072" y="3911"/>
                      <a:pt x="2072" y="3779"/>
                    </a:cubicBezTo>
                    <a:lnTo>
                      <a:pt x="2148" y="592"/>
                    </a:lnTo>
                    <a:lnTo>
                      <a:pt x="2148" y="569"/>
                    </a:lnTo>
                    <a:cubicBezTo>
                      <a:pt x="2148" y="416"/>
                      <a:pt x="2356" y="153"/>
                      <a:pt x="2204" y="132"/>
                    </a:cubicBezTo>
                    <a:cubicBezTo>
                      <a:pt x="2148" y="122"/>
                      <a:pt x="2104" y="122"/>
                      <a:pt x="2062" y="108"/>
                    </a:cubicBezTo>
                    <a:cubicBezTo>
                      <a:pt x="2049" y="108"/>
                      <a:pt x="2038" y="108"/>
                      <a:pt x="2028" y="98"/>
                    </a:cubicBezTo>
                    <a:cubicBezTo>
                      <a:pt x="1907" y="77"/>
                      <a:pt x="1809" y="43"/>
                      <a:pt x="1733" y="1"/>
                    </a:cubicBezTo>
                    <a:close/>
                  </a:path>
                </a:pathLst>
              </a:custGeom>
              <a:solidFill>
                <a:srgbClr val="E8A9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64;p50">
                <a:extLst>
                  <a:ext uri="{FF2B5EF4-FFF2-40B4-BE49-F238E27FC236}">
                    <a16:creationId xmlns:a16="http://schemas.microsoft.com/office/drawing/2014/main" id="{E60D0468-8056-21E5-5806-0A3BEAF64153}"/>
                  </a:ext>
                </a:extLst>
              </p:cNvPr>
              <p:cNvSpPr/>
              <p:nvPr/>
            </p:nvSpPr>
            <p:spPr>
              <a:xfrm>
                <a:off x="4446632" y="1240692"/>
                <a:ext cx="22678" cy="37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6" y="11"/>
                      <a:pt x="66" y="11"/>
                      <a:pt x="132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D7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65;p50">
                <a:extLst>
                  <a:ext uri="{FF2B5EF4-FFF2-40B4-BE49-F238E27FC236}">
                    <a16:creationId xmlns:a16="http://schemas.microsoft.com/office/drawing/2014/main" id="{8B46ED60-3856-46F9-7B34-15DB157CD75F}"/>
                  </a:ext>
                </a:extLst>
              </p:cNvPr>
              <p:cNvSpPr/>
              <p:nvPr/>
            </p:nvSpPr>
            <p:spPr>
              <a:xfrm>
                <a:off x="4109560" y="1173003"/>
                <a:ext cx="359749" cy="86398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5029" extrusionOk="0">
                    <a:moveTo>
                      <a:pt x="987" y="0"/>
                    </a:moveTo>
                    <a:cubicBezTo>
                      <a:pt x="527" y="0"/>
                      <a:pt x="153" y="339"/>
                      <a:pt x="88" y="779"/>
                    </a:cubicBezTo>
                    <a:cubicBezTo>
                      <a:pt x="88" y="810"/>
                      <a:pt x="77" y="855"/>
                      <a:pt x="77" y="886"/>
                    </a:cubicBezTo>
                    <a:lnTo>
                      <a:pt x="22" y="3637"/>
                    </a:lnTo>
                    <a:lnTo>
                      <a:pt x="11" y="4097"/>
                    </a:lnTo>
                    <a:cubicBezTo>
                      <a:pt x="1" y="4602"/>
                      <a:pt x="395" y="5018"/>
                      <a:pt x="900" y="5028"/>
                    </a:cubicBezTo>
                    <a:lnTo>
                      <a:pt x="942" y="5028"/>
                    </a:lnTo>
                    <a:cubicBezTo>
                      <a:pt x="1402" y="5028"/>
                      <a:pt x="1886" y="4810"/>
                      <a:pt x="1963" y="4394"/>
                    </a:cubicBezTo>
                    <a:lnTo>
                      <a:pt x="2028" y="1578"/>
                    </a:lnTo>
                    <a:cubicBezTo>
                      <a:pt x="2028" y="1502"/>
                      <a:pt x="2039" y="1426"/>
                      <a:pt x="2060" y="1360"/>
                    </a:cubicBezTo>
                    <a:lnTo>
                      <a:pt x="2094" y="416"/>
                    </a:lnTo>
                    <a:cubicBezTo>
                      <a:pt x="2028" y="405"/>
                      <a:pt x="2018" y="405"/>
                      <a:pt x="1963" y="395"/>
                    </a:cubicBezTo>
                    <a:lnTo>
                      <a:pt x="1918" y="384"/>
                    </a:lnTo>
                    <a:cubicBezTo>
                      <a:pt x="1710" y="219"/>
                      <a:pt x="1360" y="11"/>
                      <a:pt x="1021" y="0"/>
                    </a:cubicBezTo>
                    <a:close/>
                  </a:path>
                </a:pathLst>
              </a:custGeom>
              <a:solidFill>
                <a:srgbClr val="E8A9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66;p50">
                <a:extLst>
                  <a:ext uri="{FF2B5EF4-FFF2-40B4-BE49-F238E27FC236}">
                    <a16:creationId xmlns:a16="http://schemas.microsoft.com/office/drawing/2014/main" id="{BC051DC0-0F2A-EE33-688B-25A3263497DC}"/>
                  </a:ext>
                </a:extLst>
              </p:cNvPr>
              <p:cNvSpPr/>
              <p:nvPr/>
            </p:nvSpPr>
            <p:spPr>
              <a:xfrm>
                <a:off x="4747968" y="1423315"/>
                <a:ext cx="3780" cy="227807"/>
              </a:xfrm>
              <a:custGeom>
                <a:avLst/>
                <a:gdLst/>
                <a:ahLst/>
                <a:cxnLst/>
                <a:rect l="l" t="t" r="r" b="b"/>
                <a:pathLst>
                  <a:path w="22" h="1326" extrusionOk="0">
                    <a:moveTo>
                      <a:pt x="11" y="0"/>
                    </a:moveTo>
                    <a:lnTo>
                      <a:pt x="1" y="1325"/>
                    </a:lnTo>
                    <a:lnTo>
                      <a:pt x="22" y="153"/>
                    </a:lnTo>
                    <a:cubicBezTo>
                      <a:pt x="22" y="100"/>
                      <a:pt x="22" y="55"/>
                      <a:pt x="11" y="0"/>
                    </a:cubicBezTo>
                    <a:close/>
                  </a:path>
                </a:pathLst>
              </a:custGeom>
              <a:solidFill>
                <a:srgbClr val="EAD7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67;p50">
                <a:extLst>
                  <a:ext uri="{FF2B5EF4-FFF2-40B4-BE49-F238E27FC236}">
                    <a16:creationId xmlns:a16="http://schemas.microsoft.com/office/drawing/2014/main" id="{429D8510-015E-7080-ABF7-14671000A7A2}"/>
                  </a:ext>
                </a:extLst>
              </p:cNvPr>
              <p:cNvSpPr/>
              <p:nvPr/>
            </p:nvSpPr>
            <p:spPr>
              <a:xfrm>
                <a:off x="4444914" y="1300822"/>
                <a:ext cx="305117" cy="80797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4703" extrusionOk="0">
                    <a:moveTo>
                      <a:pt x="920" y="0"/>
                    </a:moveTo>
                    <a:cubicBezTo>
                      <a:pt x="536" y="0"/>
                      <a:pt x="218" y="263"/>
                      <a:pt x="108" y="616"/>
                    </a:cubicBezTo>
                    <a:cubicBezTo>
                      <a:pt x="87" y="682"/>
                      <a:pt x="76" y="758"/>
                      <a:pt x="76" y="834"/>
                    </a:cubicBezTo>
                    <a:lnTo>
                      <a:pt x="11" y="3650"/>
                    </a:lnTo>
                    <a:lnTo>
                      <a:pt x="11" y="3837"/>
                    </a:lnTo>
                    <a:cubicBezTo>
                      <a:pt x="0" y="4308"/>
                      <a:pt x="371" y="4692"/>
                      <a:pt x="844" y="4702"/>
                    </a:cubicBezTo>
                    <a:lnTo>
                      <a:pt x="876" y="4702"/>
                    </a:lnTo>
                    <a:cubicBezTo>
                      <a:pt x="1336" y="4702"/>
                      <a:pt x="1709" y="4339"/>
                      <a:pt x="1720" y="3869"/>
                    </a:cubicBezTo>
                    <a:lnTo>
                      <a:pt x="1765" y="2038"/>
                    </a:lnTo>
                    <a:lnTo>
                      <a:pt x="1775" y="713"/>
                    </a:lnTo>
                    <a:cubicBezTo>
                      <a:pt x="1709" y="319"/>
                      <a:pt x="1370" y="11"/>
                      <a:pt x="962" y="0"/>
                    </a:cubicBezTo>
                    <a:close/>
                  </a:path>
                </a:pathLst>
              </a:custGeom>
              <a:solidFill>
                <a:srgbClr val="E8A9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68;p50">
                <a:extLst>
                  <a:ext uri="{FF2B5EF4-FFF2-40B4-BE49-F238E27FC236}">
                    <a16:creationId xmlns:a16="http://schemas.microsoft.com/office/drawing/2014/main" id="{F30F8B82-B86A-0711-DE3B-5C893116F35E}"/>
                  </a:ext>
                </a:extLst>
              </p:cNvPr>
              <p:cNvSpPr/>
              <p:nvPr/>
            </p:nvSpPr>
            <p:spPr>
              <a:xfrm>
                <a:off x="3744486" y="880773"/>
                <a:ext cx="350300" cy="862608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5021" extrusionOk="0">
                    <a:moveTo>
                      <a:pt x="1081" y="1"/>
                    </a:moveTo>
                    <a:cubicBezTo>
                      <a:pt x="602" y="1"/>
                      <a:pt x="208" y="372"/>
                      <a:pt x="188" y="857"/>
                    </a:cubicBezTo>
                    <a:lnTo>
                      <a:pt x="22" y="4068"/>
                    </a:lnTo>
                    <a:cubicBezTo>
                      <a:pt x="1" y="4573"/>
                      <a:pt x="385" y="4999"/>
                      <a:pt x="877" y="5020"/>
                    </a:cubicBezTo>
                    <a:lnTo>
                      <a:pt x="898" y="5020"/>
                    </a:lnTo>
                    <a:cubicBezTo>
                      <a:pt x="913" y="5021"/>
                      <a:pt x="927" y="5021"/>
                      <a:pt x="942" y="5021"/>
                    </a:cubicBezTo>
                    <a:cubicBezTo>
                      <a:pt x="1427" y="5021"/>
                      <a:pt x="1832" y="4645"/>
                      <a:pt x="1852" y="4165"/>
                    </a:cubicBezTo>
                    <a:lnTo>
                      <a:pt x="2015" y="957"/>
                    </a:lnTo>
                    <a:cubicBezTo>
                      <a:pt x="2039" y="452"/>
                      <a:pt x="1655" y="24"/>
                      <a:pt x="1150" y="2"/>
                    </a:cubicBezTo>
                    <a:lnTo>
                      <a:pt x="1140" y="2"/>
                    </a:lnTo>
                    <a:cubicBezTo>
                      <a:pt x="1120" y="1"/>
                      <a:pt x="1101" y="1"/>
                      <a:pt x="1081" y="1"/>
                    </a:cubicBezTo>
                    <a:close/>
                  </a:path>
                </a:pathLst>
              </a:custGeom>
              <a:solidFill>
                <a:srgbClr val="FED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69;p50">
                <a:extLst>
                  <a:ext uri="{FF2B5EF4-FFF2-40B4-BE49-F238E27FC236}">
                    <a16:creationId xmlns:a16="http://schemas.microsoft.com/office/drawing/2014/main" id="{3C82E047-CDFD-7E88-951A-DEF324AD133E}"/>
                  </a:ext>
                </a:extLst>
              </p:cNvPr>
              <p:cNvSpPr/>
              <p:nvPr/>
            </p:nvSpPr>
            <p:spPr>
              <a:xfrm>
                <a:off x="3407586" y="818925"/>
                <a:ext cx="361467" cy="887003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5163" extrusionOk="0">
                    <a:moveTo>
                      <a:pt x="1111" y="0"/>
                    </a:moveTo>
                    <a:cubicBezTo>
                      <a:pt x="623" y="0"/>
                      <a:pt x="218" y="383"/>
                      <a:pt x="197" y="878"/>
                    </a:cubicBezTo>
                    <a:lnTo>
                      <a:pt x="21" y="4176"/>
                    </a:lnTo>
                    <a:cubicBezTo>
                      <a:pt x="0" y="4691"/>
                      <a:pt x="395" y="5130"/>
                      <a:pt x="910" y="5151"/>
                    </a:cubicBezTo>
                    <a:lnTo>
                      <a:pt x="931" y="5162"/>
                    </a:lnTo>
                    <a:cubicBezTo>
                      <a:pt x="944" y="5162"/>
                      <a:pt x="957" y="5162"/>
                      <a:pt x="970" y="5162"/>
                    </a:cubicBezTo>
                    <a:cubicBezTo>
                      <a:pt x="1469" y="5162"/>
                      <a:pt x="1886" y="4775"/>
                      <a:pt x="1907" y="4275"/>
                    </a:cubicBezTo>
                    <a:lnTo>
                      <a:pt x="2070" y="975"/>
                    </a:lnTo>
                    <a:cubicBezTo>
                      <a:pt x="2104" y="462"/>
                      <a:pt x="1710" y="23"/>
                      <a:pt x="1194" y="2"/>
                    </a:cubicBezTo>
                    <a:lnTo>
                      <a:pt x="1173" y="2"/>
                    </a:lnTo>
                    <a:cubicBezTo>
                      <a:pt x="1152" y="1"/>
                      <a:pt x="1131" y="0"/>
                      <a:pt x="1111" y="0"/>
                    </a:cubicBezTo>
                    <a:close/>
                  </a:path>
                </a:pathLst>
              </a:custGeom>
              <a:solidFill>
                <a:srgbClr val="FED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70;p50">
                <a:extLst>
                  <a:ext uri="{FF2B5EF4-FFF2-40B4-BE49-F238E27FC236}">
                    <a16:creationId xmlns:a16="http://schemas.microsoft.com/office/drawing/2014/main" id="{6A91F2F3-053F-A7A6-59E8-4CC763234DF0}"/>
                  </a:ext>
                </a:extLst>
              </p:cNvPr>
              <p:cNvSpPr/>
              <p:nvPr/>
            </p:nvSpPr>
            <p:spPr>
              <a:xfrm>
                <a:off x="4092896" y="993989"/>
                <a:ext cx="352018" cy="864669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5033" extrusionOk="0">
                    <a:moveTo>
                      <a:pt x="1100" y="0"/>
                    </a:moveTo>
                    <a:cubicBezTo>
                      <a:pt x="623" y="0"/>
                      <a:pt x="218" y="377"/>
                      <a:pt x="198" y="856"/>
                    </a:cubicBezTo>
                    <a:lnTo>
                      <a:pt x="32" y="4077"/>
                    </a:lnTo>
                    <a:cubicBezTo>
                      <a:pt x="0" y="4571"/>
                      <a:pt x="382" y="4997"/>
                      <a:pt x="887" y="5018"/>
                    </a:cubicBezTo>
                    <a:lnTo>
                      <a:pt x="908" y="5031"/>
                    </a:lnTo>
                    <a:cubicBezTo>
                      <a:pt x="921" y="5032"/>
                      <a:pt x="934" y="5032"/>
                      <a:pt x="946" y="5032"/>
                    </a:cubicBezTo>
                    <a:cubicBezTo>
                      <a:pt x="1424" y="5032"/>
                      <a:pt x="1829" y="4655"/>
                      <a:pt x="1862" y="4164"/>
                    </a:cubicBezTo>
                    <a:lnTo>
                      <a:pt x="2015" y="955"/>
                    </a:lnTo>
                    <a:cubicBezTo>
                      <a:pt x="2049" y="451"/>
                      <a:pt x="1665" y="22"/>
                      <a:pt x="1160" y="1"/>
                    </a:cubicBezTo>
                    <a:lnTo>
                      <a:pt x="1139" y="1"/>
                    </a:lnTo>
                    <a:cubicBezTo>
                      <a:pt x="1126" y="0"/>
                      <a:pt x="1113" y="0"/>
                      <a:pt x="1100" y="0"/>
                    </a:cubicBezTo>
                    <a:close/>
                  </a:path>
                </a:pathLst>
              </a:custGeom>
              <a:solidFill>
                <a:srgbClr val="FED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71;p50">
                <a:extLst>
                  <a:ext uri="{FF2B5EF4-FFF2-40B4-BE49-F238E27FC236}">
                    <a16:creationId xmlns:a16="http://schemas.microsoft.com/office/drawing/2014/main" id="{7F99DC4C-6546-089E-F351-18E5A7BC0492}"/>
                  </a:ext>
                </a:extLst>
              </p:cNvPr>
              <p:cNvSpPr/>
              <p:nvPr/>
            </p:nvSpPr>
            <p:spPr>
              <a:xfrm>
                <a:off x="4425844" y="1132802"/>
                <a:ext cx="329512" cy="806773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4696" extrusionOk="0">
                    <a:moveTo>
                      <a:pt x="1016" y="1"/>
                    </a:moveTo>
                    <a:cubicBezTo>
                      <a:pt x="571" y="1"/>
                      <a:pt x="207" y="351"/>
                      <a:pt x="187" y="805"/>
                    </a:cubicBezTo>
                    <a:lnTo>
                      <a:pt x="35" y="3805"/>
                    </a:lnTo>
                    <a:cubicBezTo>
                      <a:pt x="1" y="4266"/>
                      <a:pt x="363" y="4671"/>
                      <a:pt x="834" y="4694"/>
                    </a:cubicBezTo>
                    <a:lnTo>
                      <a:pt x="845" y="4694"/>
                    </a:lnTo>
                    <a:cubicBezTo>
                      <a:pt x="858" y="4695"/>
                      <a:pt x="871" y="4695"/>
                      <a:pt x="884" y="4695"/>
                    </a:cubicBezTo>
                    <a:cubicBezTo>
                      <a:pt x="1337" y="4695"/>
                      <a:pt x="1710" y="4342"/>
                      <a:pt x="1731" y="3895"/>
                    </a:cubicBezTo>
                    <a:lnTo>
                      <a:pt x="1886" y="892"/>
                    </a:lnTo>
                    <a:cubicBezTo>
                      <a:pt x="1918" y="421"/>
                      <a:pt x="1557" y="27"/>
                      <a:pt x="1087" y="3"/>
                    </a:cubicBezTo>
                    <a:lnTo>
                      <a:pt x="1073" y="3"/>
                    </a:lnTo>
                    <a:cubicBezTo>
                      <a:pt x="1054" y="2"/>
                      <a:pt x="1035" y="1"/>
                      <a:pt x="1016" y="1"/>
                    </a:cubicBezTo>
                    <a:close/>
                  </a:path>
                </a:pathLst>
              </a:custGeom>
              <a:solidFill>
                <a:srgbClr val="FED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72;p50">
                <a:extLst>
                  <a:ext uri="{FF2B5EF4-FFF2-40B4-BE49-F238E27FC236}">
                    <a16:creationId xmlns:a16="http://schemas.microsoft.com/office/drawing/2014/main" id="{ACC1DC41-944B-B87C-413D-6747199F07BE}"/>
                  </a:ext>
                </a:extLst>
              </p:cNvPr>
              <p:cNvSpPr/>
              <p:nvPr/>
            </p:nvSpPr>
            <p:spPr>
              <a:xfrm>
                <a:off x="4561394" y="3177558"/>
                <a:ext cx="278831" cy="939746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5470" extrusionOk="0">
                    <a:moveTo>
                      <a:pt x="0" y="0"/>
                    </a:moveTo>
                    <a:lnTo>
                      <a:pt x="0" y="4668"/>
                    </a:lnTo>
                    <a:cubicBezTo>
                      <a:pt x="14" y="4667"/>
                      <a:pt x="27" y="4666"/>
                      <a:pt x="41" y="4666"/>
                    </a:cubicBezTo>
                    <a:cubicBezTo>
                      <a:pt x="599" y="4666"/>
                      <a:pt x="1623" y="5470"/>
                      <a:pt x="1623" y="5470"/>
                    </a:cubicBezTo>
                    <a:lnTo>
                      <a:pt x="1623" y="910"/>
                    </a:lnTo>
                    <a:cubicBezTo>
                      <a:pt x="921" y="12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73;p50">
                <a:extLst>
                  <a:ext uri="{FF2B5EF4-FFF2-40B4-BE49-F238E27FC236}">
                    <a16:creationId xmlns:a16="http://schemas.microsoft.com/office/drawing/2014/main" id="{CEF06C4D-5562-9ED2-DCEA-D9CD22B72B46}"/>
                  </a:ext>
                </a:extLst>
              </p:cNvPr>
              <p:cNvSpPr/>
              <p:nvPr/>
            </p:nvSpPr>
            <p:spPr>
              <a:xfrm>
                <a:off x="3238191" y="3177558"/>
                <a:ext cx="280721" cy="93974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5470" extrusionOk="0">
                    <a:moveTo>
                      <a:pt x="1633" y="0"/>
                    </a:moveTo>
                    <a:cubicBezTo>
                      <a:pt x="1633" y="0"/>
                      <a:pt x="702" y="121"/>
                      <a:pt x="0" y="910"/>
                    </a:cubicBezTo>
                    <a:lnTo>
                      <a:pt x="0" y="5470"/>
                    </a:lnTo>
                    <a:cubicBezTo>
                      <a:pt x="0" y="5470"/>
                      <a:pt x="1021" y="4666"/>
                      <a:pt x="1591" y="4666"/>
                    </a:cubicBezTo>
                    <a:cubicBezTo>
                      <a:pt x="1606" y="4666"/>
                      <a:pt x="1620" y="4667"/>
                      <a:pt x="1633" y="4668"/>
                    </a:cubicBezTo>
                    <a:lnTo>
                      <a:pt x="16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74;p50">
                <a:extLst>
                  <a:ext uri="{FF2B5EF4-FFF2-40B4-BE49-F238E27FC236}">
                    <a16:creationId xmlns:a16="http://schemas.microsoft.com/office/drawing/2014/main" id="{5EA91913-DF86-DD5E-A827-8731F4D39B28}"/>
                  </a:ext>
                </a:extLst>
              </p:cNvPr>
              <p:cNvSpPr/>
              <p:nvPr/>
            </p:nvSpPr>
            <p:spPr>
              <a:xfrm>
                <a:off x="4561394" y="3979346"/>
                <a:ext cx="278831" cy="13795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803" extrusionOk="0">
                    <a:moveTo>
                      <a:pt x="56" y="1"/>
                    </a:moveTo>
                    <a:lnTo>
                      <a:pt x="0" y="1"/>
                    </a:lnTo>
                    <a:lnTo>
                      <a:pt x="56" y="1"/>
                    </a:lnTo>
                    <a:close/>
                    <a:moveTo>
                      <a:pt x="56" y="1"/>
                    </a:moveTo>
                    <a:lnTo>
                      <a:pt x="56" y="1"/>
                    </a:lnTo>
                    <a:cubicBezTo>
                      <a:pt x="592" y="1"/>
                      <a:pt x="1568" y="758"/>
                      <a:pt x="1623" y="803"/>
                    </a:cubicBezTo>
                    <a:cubicBezTo>
                      <a:pt x="1568" y="758"/>
                      <a:pt x="592" y="1"/>
                      <a:pt x="56" y="1"/>
                    </a:cubicBezTo>
                    <a:close/>
                  </a:path>
                </a:pathLst>
              </a:custGeom>
              <a:solidFill>
                <a:srgbClr val="0E1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75;p50">
                <a:extLst>
                  <a:ext uri="{FF2B5EF4-FFF2-40B4-BE49-F238E27FC236}">
                    <a16:creationId xmlns:a16="http://schemas.microsoft.com/office/drawing/2014/main" id="{A07FF814-405F-5091-9B32-AAD39F9F3663}"/>
                  </a:ext>
                </a:extLst>
              </p:cNvPr>
              <p:cNvSpPr/>
              <p:nvPr/>
            </p:nvSpPr>
            <p:spPr>
              <a:xfrm>
                <a:off x="4561394" y="3578710"/>
                <a:ext cx="278831" cy="538593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5" extrusionOk="0">
                    <a:moveTo>
                      <a:pt x="0" y="0"/>
                    </a:moveTo>
                    <a:lnTo>
                      <a:pt x="0" y="2333"/>
                    </a:lnTo>
                    <a:lnTo>
                      <a:pt x="56" y="2333"/>
                    </a:lnTo>
                    <a:cubicBezTo>
                      <a:pt x="592" y="2333"/>
                      <a:pt x="1568" y="3090"/>
                      <a:pt x="1623" y="3135"/>
                    </a:cubicBezTo>
                    <a:lnTo>
                      <a:pt x="1623" y="910"/>
                    </a:lnTo>
                    <a:cubicBezTo>
                      <a:pt x="921" y="13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76;p50">
                <a:extLst>
                  <a:ext uri="{FF2B5EF4-FFF2-40B4-BE49-F238E27FC236}">
                    <a16:creationId xmlns:a16="http://schemas.microsoft.com/office/drawing/2014/main" id="{181612DA-D2B1-CDF0-1C71-8361DAA64CE8}"/>
                  </a:ext>
                </a:extLst>
              </p:cNvPr>
              <p:cNvSpPr/>
              <p:nvPr/>
            </p:nvSpPr>
            <p:spPr>
              <a:xfrm>
                <a:off x="3238191" y="3578710"/>
                <a:ext cx="280721" cy="53859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135" extrusionOk="0">
                    <a:moveTo>
                      <a:pt x="1633" y="0"/>
                    </a:moveTo>
                    <a:cubicBezTo>
                      <a:pt x="1633" y="0"/>
                      <a:pt x="702" y="132"/>
                      <a:pt x="0" y="910"/>
                    </a:cubicBezTo>
                    <a:lnTo>
                      <a:pt x="0" y="3135"/>
                    </a:lnTo>
                    <a:cubicBezTo>
                      <a:pt x="0" y="3135"/>
                      <a:pt x="1018" y="2333"/>
                      <a:pt x="1578" y="2333"/>
                    </a:cubicBezTo>
                    <a:lnTo>
                      <a:pt x="1633" y="2333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77;p50">
                <a:extLst>
                  <a:ext uri="{FF2B5EF4-FFF2-40B4-BE49-F238E27FC236}">
                    <a16:creationId xmlns:a16="http://schemas.microsoft.com/office/drawing/2014/main" id="{6721E704-33AA-AA71-416E-240CE8B78E58}"/>
                  </a:ext>
                </a:extLst>
              </p:cNvPr>
              <p:cNvSpPr/>
              <p:nvPr/>
            </p:nvSpPr>
            <p:spPr>
              <a:xfrm>
                <a:off x="3441431" y="2938585"/>
                <a:ext cx="1173050" cy="1304821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7595" extrusionOk="0">
                    <a:moveTo>
                      <a:pt x="361" y="0"/>
                    </a:moveTo>
                    <a:cubicBezTo>
                      <a:pt x="164" y="0"/>
                      <a:pt x="0" y="197"/>
                      <a:pt x="0" y="450"/>
                    </a:cubicBezTo>
                    <a:lnTo>
                      <a:pt x="0" y="7145"/>
                    </a:lnTo>
                    <a:cubicBezTo>
                      <a:pt x="0" y="7397"/>
                      <a:pt x="164" y="7595"/>
                      <a:pt x="361" y="7595"/>
                    </a:cubicBezTo>
                    <a:lnTo>
                      <a:pt x="6464" y="7595"/>
                    </a:lnTo>
                    <a:cubicBezTo>
                      <a:pt x="6672" y="7595"/>
                      <a:pt x="6827" y="7397"/>
                      <a:pt x="6827" y="7145"/>
                    </a:cubicBezTo>
                    <a:lnTo>
                      <a:pt x="6827" y="450"/>
                    </a:lnTo>
                    <a:cubicBezTo>
                      <a:pt x="6827" y="197"/>
                      <a:pt x="6672" y="0"/>
                      <a:pt x="6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78;p50">
                <a:extLst>
                  <a:ext uri="{FF2B5EF4-FFF2-40B4-BE49-F238E27FC236}">
                    <a16:creationId xmlns:a16="http://schemas.microsoft.com/office/drawing/2014/main" id="{9F6C5993-D89B-79B7-E454-22B89D5C6FFB}"/>
                  </a:ext>
                </a:extLst>
              </p:cNvPr>
              <p:cNvSpPr/>
              <p:nvPr/>
            </p:nvSpPr>
            <p:spPr>
              <a:xfrm>
                <a:off x="3584712" y="3093033"/>
                <a:ext cx="903668" cy="99592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797" extrusionOk="0">
                    <a:moveTo>
                      <a:pt x="350" y="0"/>
                    </a:moveTo>
                    <a:cubicBezTo>
                      <a:pt x="153" y="0"/>
                      <a:pt x="0" y="208"/>
                      <a:pt x="0" y="450"/>
                    </a:cubicBezTo>
                    <a:lnTo>
                      <a:pt x="0" y="5346"/>
                    </a:lnTo>
                    <a:cubicBezTo>
                      <a:pt x="0" y="5588"/>
                      <a:pt x="153" y="5796"/>
                      <a:pt x="350" y="5796"/>
                    </a:cubicBezTo>
                    <a:lnTo>
                      <a:pt x="4907" y="5796"/>
                    </a:lnTo>
                    <a:cubicBezTo>
                      <a:pt x="5104" y="5796"/>
                      <a:pt x="5259" y="5588"/>
                      <a:pt x="5259" y="5346"/>
                    </a:cubicBezTo>
                    <a:lnTo>
                      <a:pt x="5259" y="450"/>
                    </a:lnTo>
                    <a:cubicBezTo>
                      <a:pt x="5259" y="208"/>
                      <a:pt x="5104" y="0"/>
                      <a:pt x="4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479;p50">
              <a:extLst>
                <a:ext uri="{FF2B5EF4-FFF2-40B4-BE49-F238E27FC236}">
                  <a16:creationId xmlns:a16="http://schemas.microsoft.com/office/drawing/2014/main" id="{6448EB74-FF80-7491-23AC-2C6150B9B8A2}"/>
                </a:ext>
              </a:extLst>
            </p:cNvPr>
            <p:cNvSpPr/>
            <p:nvPr/>
          </p:nvSpPr>
          <p:spPr>
            <a:xfrm>
              <a:off x="3737075" y="3325601"/>
              <a:ext cx="593554" cy="515375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80;p50">
              <a:extLst>
                <a:ext uri="{FF2B5EF4-FFF2-40B4-BE49-F238E27FC236}">
                  <a16:creationId xmlns:a16="http://schemas.microsoft.com/office/drawing/2014/main" id="{C1293DD4-5662-DED4-B458-F64FDA2BCE74}"/>
                </a:ext>
              </a:extLst>
            </p:cNvPr>
            <p:cNvSpPr/>
            <p:nvPr/>
          </p:nvSpPr>
          <p:spPr>
            <a:xfrm>
              <a:off x="3671801" y="3325600"/>
              <a:ext cx="724108" cy="409420"/>
            </a:xfrm>
            <a:custGeom>
              <a:avLst/>
              <a:gdLst/>
              <a:ahLst/>
              <a:cxnLst/>
              <a:rect l="l" t="t" r="r" b="b"/>
              <a:pathLst>
                <a:path w="7014" h="3966" extrusionOk="0">
                  <a:moveTo>
                    <a:pt x="2225" y="0"/>
                  </a:moveTo>
                  <a:lnTo>
                    <a:pt x="1886" y="2858"/>
                  </a:lnTo>
                  <a:lnTo>
                    <a:pt x="1467" y="1665"/>
                  </a:lnTo>
                  <a:lnTo>
                    <a:pt x="1325" y="2606"/>
                  </a:lnTo>
                  <a:lnTo>
                    <a:pt x="920" y="2606"/>
                  </a:lnTo>
                  <a:lnTo>
                    <a:pt x="515" y="1983"/>
                  </a:lnTo>
                  <a:lnTo>
                    <a:pt x="0" y="1983"/>
                  </a:lnTo>
                  <a:lnTo>
                    <a:pt x="0" y="2070"/>
                  </a:lnTo>
                  <a:lnTo>
                    <a:pt x="471" y="2070"/>
                  </a:lnTo>
                  <a:lnTo>
                    <a:pt x="876" y="2695"/>
                  </a:lnTo>
                  <a:lnTo>
                    <a:pt x="1402" y="2695"/>
                  </a:lnTo>
                  <a:lnTo>
                    <a:pt x="1502" y="2038"/>
                  </a:lnTo>
                  <a:lnTo>
                    <a:pt x="1928" y="3242"/>
                  </a:lnTo>
                  <a:lnTo>
                    <a:pt x="2214" y="831"/>
                  </a:lnTo>
                  <a:lnTo>
                    <a:pt x="2509" y="3966"/>
                  </a:lnTo>
                  <a:lnTo>
                    <a:pt x="2903" y="2222"/>
                  </a:lnTo>
                  <a:lnTo>
                    <a:pt x="3045" y="2716"/>
                  </a:lnTo>
                  <a:lnTo>
                    <a:pt x="3332" y="1841"/>
                  </a:lnTo>
                  <a:lnTo>
                    <a:pt x="3463" y="2695"/>
                  </a:lnTo>
                  <a:lnTo>
                    <a:pt x="4613" y="2695"/>
                  </a:lnTo>
                  <a:lnTo>
                    <a:pt x="4778" y="2104"/>
                  </a:lnTo>
                  <a:lnTo>
                    <a:pt x="5183" y="3253"/>
                  </a:lnTo>
                  <a:lnTo>
                    <a:pt x="5391" y="1270"/>
                  </a:lnTo>
                  <a:lnTo>
                    <a:pt x="5620" y="3682"/>
                  </a:lnTo>
                  <a:lnTo>
                    <a:pt x="5709" y="3682"/>
                  </a:lnTo>
                  <a:lnTo>
                    <a:pt x="5830" y="2409"/>
                  </a:lnTo>
                  <a:lnTo>
                    <a:pt x="6080" y="3471"/>
                  </a:lnTo>
                  <a:lnTo>
                    <a:pt x="6519" y="1928"/>
                  </a:lnTo>
                  <a:lnTo>
                    <a:pt x="6630" y="2509"/>
                  </a:lnTo>
                  <a:lnTo>
                    <a:pt x="7013" y="2509"/>
                  </a:lnTo>
                  <a:lnTo>
                    <a:pt x="7013" y="2419"/>
                  </a:lnTo>
                  <a:lnTo>
                    <a:pt x="6706" y="2419"/>
                  </a:lnTo>
                  <a:lnTo>
                    <a:pt x="6540" y="1554"/>
                  </a:lnTo>
                  <a:lnTo>
                    <a:pt x="6080" y="3121"/>
                  </a:lnTo>
                  <a:lnTo>
                    <a:pt x="5796" y="1862"/>
                  </a:lnTo>
                  <a:lnTo>
                    <a:pt x="5664" y="3221"/>
                  </a:lnTo>
                  <a:lnTo>
                    <a:pt x="5436" y="820"/>
                  </a:lnTo>
                  <a:lnTo>
                    <a:pt x="5346" y="820"/>
                  </a:lnTo>
                  <a:lnTo>
                    <a:pt x="5138" y="2858"/>
                  </a:lnTo>
                  <a:lnTo>
                    <a:pt x="4755" y="1817"/>
                  </a:lnTo>
                  <a:lnTo>
                    <a:pt x="4547" y="2606"/>
                  </a:lnTo>
                  <a:lnTo>
                    <a:pt x="3540" y="2606"/>
                  </a:lnTo>
                  <a:lnTo>
                    <a:pt x="3353" y="1457"/>
                  </a:lnTo>
                  <a:lnTo>
                    <a:pt x="3045" y="2419"/>
                  </a:lnTo>
                  <a:lnTo>
                    <a:pt x="2893" y="1872"/>
                  </a:lnTo>
                  <a:lnTo>
                    <a:pt x="2543" y="339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580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>
          <a:extLst>
            <a:ext uri="{FF2B5EF4-FFF2-40B4-BE49-F238E27FC236}">
              <a16:creationId xmlns:a16="http://schemas.microsoft.com/office/drawing/2014/main" id="{E2581BB3-BB57-134C-51CE-B61B79B2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97;p35">
            <a:extLst>
              <a:ext uri="{FF2B5EF4-FFF2-40B4-BE49-F238E27FC236}">
                <a16:creationId xmlns:a16="http://schemas.microsoft.com/office/drawing/2014/main" id="{C2952016-05D8-39DC-263D-AB4D89680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Deployed Models</a:t>
            </a:r>
            <a:endParaRPr b="1" dirty="0"/>
          </a:p>
        </p:txBody>
      </p:sp>
      <p:sp>
        <p:nvSpPr>
          <p:cNvPr id="6" name="Google Shape;406;p31">
            <a:extLst>
              <a:ext uri="{FF2B5EF4-FFF2-40B4-BE49-F238E27FC236}">
                <a16:creationId xmlns:a16="http://schemas.microsoft.com/office/drawing/2014/main" id="{D2CD2FDC-F4FB-A3D4-BB66-64A7615B257D}"/>
              </a:ext>
            </a:extLst>
          </p:cNvPr>
          <p:cNvSpPr txBox="1">
            <a:spLocks/>
          </p:cNvSpPr>
          <p:nvPr/>
        </p:nvSpPr>
        <p:spPr>
          <a:xfrm>
            <a:off x="8424000" y="4698475"/>
            <a:ext cx="720000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9/14</a:t>
            </a:r>
          </a:p>
        </p:txBody>
      </p:sp>
      <p:sp>
        <p:nvSpPr>
          <p:cNvPr id="8" name="Google Shape;568;p33">
            <a:extLst>
              <a:ext uri="{FF2B5EF4-FFF2-40B4-BE49-F238E27FC236}">
                <a16:creationId xmlns:a16="http://schemas.microsoft.com/office/drawing/2014/main" id="{DE52A68B-07B6-5898-9EEA-556CB0FCD5F7}"/>
              </a:ext>
            </a:extLst>
          </p:cNvPr>
          <p:cNvSpPr txBox="1">
            <a:spLocks/>
          </p:cNvSpPr>
          <p:nvPr/>
        </p:nvSpPr>
        <p:spPr>
          <a:xfrm>
            <a:off x="544741" y="1434183"/>
            <a:ext cx="3852000" cy="311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Barlow" panose="00000500000000000000" pitchFamily="2" charset="0"/>
              </a:rPr>
              <a:t>Logistic Regression</a:t>
            </a:r>
          </a:p>
          <a:p>
            <a:pPr marL="742950" lvl="1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anose="00000500000000000000" pitchFamily="2" charset="0"/>
              </a:rPr>
              <a:t>Simple model serving as a </a:t>
            </a:r>
            <a:r>
              <a:rPr lang="en-US" sz="1600" b="1" dirty="0">
                <a:latin typeface="Barlow" panose="00000500000000000000" pitchFamily="2" charset="0"/>
              </a:rPr>
              <a:t>baseline</a:t>
            </a:r>
            <a:r>
              <a:rPr lang="en-US" sz="1600" dirty="0">
                <a:latin typeface="Barlow" panose="00000500000000000000" pitchFamily="2" charset="0"/>
              </a:rPr>
              <a:t> model</a:t>
            </a:r>
          </a:p>
          <a:p>
            <a:pPr marL="742950" lvl="1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anose="00000500000000000000" pitchFamily="2" charset="0"/>
              </a:rPr>
              <a:t>Achieved an accuracy of </a:t>
            </a:r>
            <a:r>
              <a:rPr lang="en-US" sz="1600" b="1" dirty="0">
                <a:latin typeface="Barlow" panose="00000500000000000000" pitchFamily="2" charset="0"/>
              </a:rPr>
              <a:t>~83%</a:t>
            </a:r>
          </a:p>
          <a:p>
            <a:pPr marL="742950" lvl="1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anose="00000500000000000000" pitchFamily="2" charset="0"/>
              </a:rPr>
              <a:t>Performance was </a:t>
            </a:r>
            <a:r>
              <a:rPr lang="en-US" sz="1600" b="1" dirty="0">
                <a:latin typeface="Barlow" panose="00000500000000000000" pitchFamily="2" charset="0"/>
              </a:rPr>
              <a:t>limited</a:t>
            </a:r>
            <a:r>
              <a:rPr lang="en-US" sz="1600" dirty="0">
                <a:latin typeface="Barlow" panose="00000500000000000000" pitchFamily="2" charset="0"/>
              </a:rPr>
              <a:t> due to ECG's </a:t>
            </a:r>
            <a:r>
              <a:rPr lang="en-US" sz="1600" b="1" dirty="0">
                <a:latin typeface="Barlow" panose="00000500000000000000" pitchFamily="2" charset="0"/>
              </a:rPr>
              <a:t>time-series</a:t>
            </a:r>
            <a:r>
              <a:rPr lang="en-US" sz="1600" dirty="0">
                <a:latin typeface="Barlow" panose="00000500000000000000" pitchFamily="2" charset="0"/>
              </a:rPr>
              <a:t> nature, as logistic regression does </a:t>
            </a:r>
            <a:r>
              <a:rPr lang="en-US" sz="1600" b="1" dirty="0">
                <a:latin typeface="Barlow" panose="00000500000000000000" pitchFamily="2" charset="0"/>
              </a:rPr>
              <a:t>not capture temporal dependencies</a:t>
            </a:r>
          </a:p>
          <a:p>
            <a:pPr marL="742950" lvl="1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Barlow" panose="00000500000000000000" pitchFamily="2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Barlow" panose="00000500000000000000" pitchFamily="2" charset="0"/>
            </a:endParaRPr>
          </a:p>
        </p:txBody>
      </p:sp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543985BE-56A1-A356-0D6A-576C0BFD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119" y="1006512"/>
            <a:ext cx="3976140" cy="34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50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>
          <a:extLst>
            <a:ext uri="{FF2B5EF4-FFF2-40B4-BE49-F238E27FC236}">
              <a16:creationId xmlns:a16="http://schemas.microsoft.com/office/drawing/2014/main" id="{0F32ADE5-C75D-C1EC-880F-3A085126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97;p35">
            <a:extLst>
              <a:ext uri="{FF2B5EF4-FFF2-40B4-BE49-F238E27FC236}">
                <a16:creationId xmlns:a16="http://schemas.microsoft.com/office/drawing/2014/main" id="{2CEE47D5-8489-B425-09F0-0F9C48177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Deployed Models</a:t>
            </a:r>
            <a:endParaRPr b="1" dirty="0"/>
          </a:p>
        </p:txBody>
      </p:sp>
      <p:sp>
        <p:nvSpPr>
          <p:cNvPr id="6" name="Google Shape;406;p31">
            <a:extLst>
              <a:ext uri="{FF2B5EF4-FFF2-40B4-BE49-F238E27FC236}">
                <a16:creationId xmlns:a16="http://schemas.microsoft.com/office/drawing/2014/main" id="{5040D656-696A-100C-6AF9-8B04F4A27889}"/>
              </a:ext>
            </a:extLst>
          </p:cNvPr>
          <p:cNvSpPr txBox="1">
            <a:spLocks/>
          </p:cNvSpPr>
          <p:nvPr/>
        </p:nvSpPr>
        <p:spPr>
          <a:xfrm>
            <a:off x="8424000" y="4698475"/>
            <a:ext cx="720000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10/14</a:t>
            </a:r>
          </a:p>
        </p:txBody>
      </p:sp>
      <p:sp>
        <p:nvSpPr>
          <p:cNvPr id="8" name="Google Shape;568;p33">
            <a:extLst>
              <a:ext uri="{FF2B5EF4-FFF2-40B4-BE49-F238E27FC236}">
                <a16:creationId xmlns:a16="http://schemas.microsoft.com/office/drawing/2014/main" id="{1B556215-A320-EC15-F870-61460E22EC6B}"/>
              </a:ext>
            </a:extLst>
          </p:cNvPr>
          <p:cNvSpPr txBox="1">
            <a:spLocks/>
          </p:cNvSpPr>
          <p:nvPr/>
        </p:nvSpPr>
        <p:spPr>
          <a:xfrm>
            <a:off x="544741" y="-89817"/>
            <a:ext cx="7879259" cy="311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Barlow" panose="00000500000000000000" pitchFamily="2" charset="0"/>
              </a:rPr>
              <a:t>Long Short-Term Memory (LSTM)</a:t>
            </a:r>
          </a:p>
          <a:p>
            <a:pPr marL="0" indent="0" algn="just">
              <a:lnSpc>
                <a:spcPct val="150000"/>
              </a:lnSpc>
              <a:buClr>
                <a:srgbClr val="C00000"/>
              </a:buClr>
            </a:pPr>
            <a:r>
              <a:rPr lang="en-US" sz="1600" dirty="0">
                <a:latin typeface="Barlow" panose="00000500000000000000" pitchFamily="2" charset="0"/>
              </a:rPr>
              <a:t>LSTM is a type of Recurrent Neural Network (RNN) designed to handle time-series and sequential data effectively. </a:t>
            </a:r>
          </a:p>
        </p:txBody>
      </p:sp>
      <p:pic>
        <p:nvPicPr>
          <p:cNvPr id="3" name="Picture 2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62B6C20A-53F9-4D23-BCB6-6B6D441E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40" y="1680212"/>
            <a:ext cx="3951060" cy="3018263"/>
          </a:xfrm>
          <a:prstGeom prst="rect">
            <a:avLst/>
          </a:prstGeom>
        </p:spPr>
      </p:pic>
      <p:sp>
        <p:nvSpPr>
          <p:cNvPr id="4" name="Google Shape;568;p33">
            <a:extLst>
              <a:ext uri="{FF2B5EF4-FFF2-40B4-BE49-F238E27FC236}">
                <a16:creationId xmlns:a16="http://schemas.microsoft.com/office/drawing/2014/main" id="{9786CE8C-001E-6DF9-A51E-AF06B276AF45}"/>
              </a:ext>
            </a:extLst>
          </p:cNvPr>
          <p:cNvSpPr txBox="1">
            <a:spLocks/>
          </p:cNvSpPr>
          <p:nvPr/>
        </p:nvSpPr>
        <p:spPr>
          <a:xfrm>
            <a:off x="544741" y="2103120"/>
            <a:ext cx="3829139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Barlow" panose="00000500000000000000" pitchFamily="2" charset="0"/>
              </a:rPr>
              <a:t>Each LSTM cell has three main gates:</a:t>
            </a:r>
          </a:p>
          <a:p>
            <a:pPr marL="0" indent="0" algn="just">
              <a:buClr>
                <a:srgbClr val="C00000"/>
              </a:buClr>
            </a:pPr>
            <a:r>
              <a:rPr lang="en-US" sz="1600" b="1" dirty="0">
                <a:latin typeface="Barlow" panose="00000500000000000000" pitchFamily="2" charset="0"/>
              </a:rPr>
              <a:t>Forget Gate: </a:t>
            </a:r>
            <a:r>
              <a:rPr lang="en-US" sz="1600" dirty="0">
                <a:latin typeface="Barlow" panose="00000500000000000000" pitchFamily="2" charset="0"/>
              </a:rPr>
              <a:t>Decides what information to </a:t>
            </a:r>
            <a:r>
              <a:rPr lang="en-US" sz="1600" b="1" dirty="0">
                <a:latin typeface="Barlow" panose="00000500000000000000" pitchFamily="2" charset="0"/>
              </a:rPr>
              <a:t>discard</a:t>
            </a:r>
            <a:r>
              <a:rPr lang="en-US" sz="1600" dirty="0">
                <a:latin typeface="Barlow" panose="00000500000000000000" pitchFamily="2" charset="0"/>
              </a:rPr>
              <a:t>.</a:t>
            </a:r>
          </a:p>
          <a:p>
            <a:pPr marL="0" indent="0" algn="just">
              <a:buClr>
                <a:srgbClr val="C00000"/>
              </a:buClr>
            </a:pPr>
            <a:r>
              <a:rPr lang="en-US" sz="1600" b="1" dirty="0">
                <a:latin typeface="Barlow" panose="00000500000000000000" pitchFamily="2" charset="0"/>
              </a:rPr>
              <a:t>Input Gate: </a:t>
            </a:r>
            <a:r>
              <a:rPr lang="en-US" sz="1600" dirty="0">
                <a:latin typeface="Barlow" panose="00000500000000000000" pitchFamily="2" charset="0"/>
              </a:rPr>
              <a:t>Determines what new information to </a:t>
            </a:r>
            <a:r>
              <a:rPr lang="en-US" sz="1600" b="1" dirty="0">
                <a:latin typeface="Barlow" panose="00000500000000000000" pitchFamily="2" charset="0"/>
              </a:rPr>
              <a:t>store</a:t>
            </a:r>
            <a:r>
              <a:rPr lang="en-US" sz="1600" dirty="0">
                <a:latin typeface="Barlow" panose="00000500000000000000" pitchFamily="2" charset="0"/>
              </a:rPr>
              <a:t>.</a:t>
            </a:r>
          </a:p>
          <a:p>
            <a:pPr marL="0" indent="0" algn="just">
              <a:buClr>
                <a:srgbClr val="C00000"/>
              </a:buClr>
            </a:pPr>
            <a:r>
              <a:rPr lang="en-US" sz="1600" b="1" dirty="0">
                <a:latin typeface="Barlow" panose="00000500000000000000" pitchFamily="2" charset="0"/>
              </a:rPr>
              <a:t>Output Gate:</a:t>
            </a:r>
            <a:r>
              <a:rPr lang="en-US" sz="1600" dirty="0">
                <a:latin typeface="Barlow" panose="00000500000000000000" pitchFamily="2" charset="0"/>
              </a:rPr>
              <a:t> Controls what information is </a:t>
            </a:r>
            <a:r>
              <a:rPr lang="en-US" sz="1600" b="1" dirty="0">
                <a:latin typeface="Barlow" panose="00000500000000000000" pitchFamily="2" charset="0"/>
              </a:rPr>
              <a:t>passed</a:t>
            </a:r>
            <a:r>
              <a:rPr lang="en-US" sz="1600" dirty="0">
                <a:latin typeface="Barlow" panose="00000500000000000000" pitchFamily="2" charset="0"/>
              </a:rPr>
              <a:t> to the next state.</a:t>
            </a:r>
          </a:p>
          <a:p>
            <a:pPr marL="0" indent="0" algn="just">
              <a:buClr>
                <a:srgbClr val="C00000"/>
              </a:buClr>
            </a:pPr>
            <a:endParaRPr lang="en-US" sz="1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4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>
          <a:extLst>
            <a:ext uri="{FF2B5EF4-FFF2-40B4-BE49-F238E27FC236}">
              <a16:creationId xmlns:a16="http://schemas.microsoft.com/office/drawing/2014/main" id="{F57DC9F2-C761-3FF1-4DB3-7DA5EFDD8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97;p35">
            <a:extLst>
              <a:ext uri="{FF2B5EF4-FFF2-40B4-BE49-F238E27FC236}">
                <a16:creationId xmlns:a16="http://schemas.microsoft.com/office/drawing/2014/main" id="{E479100F-DFA9-2778-30F8-471509FED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Deployed Models</a:t>
            </a:r>
            <a:endParaRPr b="1" dirty="0"/>
          </a:p>
        </p:txBody>
      </p:sp>
      <p:sp>
        <p:nvSpPr>
          <p:cNvPr id="6" name="Google Shape;406;p31">
            <a:extLst>
              <a:ext uri="{FF2B5EF4-FFF2-40B4-BE49-F238E27FC236}">
                <a16:creationId xmlns:a16="http://schemas.microsoft.com/office/drawing/2014/main" id="{E5BE6E54-5667-0047-A3BF-BC21CA023B70}"/>
              </a:ext>
            </a:extLst>
          </p:cNvPr>
          <p:cNvSpPr txBox="1">
            <a:spLocks/>
          </p:cNvSpPr>
          <p:nvPr/>
        </p:nvSpPr>
        <p:spPr>
          <a:xfrm>
            <a:off x="8424000" y="4698475"/>
            <a:ext cx="720000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11/20</a:t>
            </a:r>
          </a:p>
        </p:txBody>
      </p:sp>
      <p:sp>
        <p:nvSpPr>
          <p:cNvPr id="8" name="Google Shape;568;p33">
            <a:extLst>
              <a:ext uri="{FF2B5EF4-FFF2-40B4-BE49-F238E27FC236}">
                <a16:creationId xmlns:a16="http://schemas.microsoft.com/office/drawing/2014/main" id="{BFE32A9D-0D41-21AE-9232-4BCD5CBFE096}"/>
              </a:ext>
            </a:extLst>
          </p:cNvPr>
          <p:cNvSpPr txBox="1">
            <a:spLocks/>
          </p:cNvSpPr>
          <p:nvPr/>
        </p:nvSpPr>
        <p:spPr>
          <a:xfrm>
            <a:off x="505373" y="1069686"/>
            <a:ext cx="4728299" cy="311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C00000"/>
              </a:buClr>
            </a:pPr>
            <a:r>
              <a:rPr lang="en-US" sz="1800" b="1" dirty="0">
                <a:latin typeface="Barlow" panose="00000500000000000000" pitchFamily="2" charset="0"/>
              </a:rPr>
              <a:t>Why LSTM for ECG?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anose="00000500000000000000" pitchFamily="2" charset="0"/>
              </a:rPr>
              <a:t>ECG signals are </a:t>
            </a:r>
            <a:r>
              <a:rPr lang="en-US" sz="1600" b="1" dirty="0">
                <a:latin typeface="Barlow" panose="00000500000000000000" pitchFamily="2" charset="0"/>
              </a:rPr>
              <a:t>time-dependent</a:t>
            </a:r>
            <a:r>
              <a:rPr lang="en-US" sz="1600" dirty="0">
                <a:latin typeface="Barlow" panose="00000500000000000000" pitchFamily="2" charset="0"/>
              </a:rPr>
              <a:t>, meaning the previous states of the heart influence the current state.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Barlow" panose="00000500000000000000" pitchFamily="2" charset="0"/>
              </a:rPr>
              <a:t>Accuracy: ~98%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anose="00000500000000000000" pitchFamily="2" charset="0"/>
              </a:rPr>
              <a:t>Significantly </a:t>
            </a:r>
            <a:r>
              <a:rPr lang="en-US" sz="1600" b="1" dirty="0">
                <a:latin typeface="Barlow" panose="00000500000000000000" pitchFamily="2" charset="0"/>
              </a:rPr>
              <a:t>improved</a:t>
            </a:r>
            <a:r>
              <a:rPr lang="en-US" sz="1600" dirty="0">
                <a:latin typeface="Barlow" panose="00000500000000000000" pitchFamily="2" charset="0"/>
              </a:rPr>
              <a:t> classification of abnormal heartbeats compared to Logistic Regression.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anose="00000500000000000000" pitchFamily="2" charset="0"/>
              </a:rPr>
              <a:t>Training is computationally </a:t>
            </a:r>
            <a:r>
              <a:rPr lang="en-US" sz="1600" b="1" dirty="0">
                <a:latin typeface="Barlow" panose="00000500000000000000" pitchFamily="2" charset="0"/>
              </a:rPr>
              <a:t>expensive</a:t>
            </a:r>
            <a:r>
              <a:rPr lang="en-US" sz="1600" dirty="0">
                <a:latin typeface="Barlow" panose="00000500000000000000" pitchFamily="2" charset="0"/>
              </a:rPr>
              <a:t>.</a:t>
            </a:r>
          </a:p>
          <a:p>
            <a:pPr marL="0" indent="0" algn="just">
              <a:lnSpc>
                <a:spcPct val="150000"/>
              </a:lnSpc>
              <a:buClr>
                <a:srgbClr val="C00000"/>
              </a:buClr>
            </a:pPr>
            <a:endParaRPr lang="en-US" sz="1600" b="1" dirty="0">
              <a:latin typeface="Barlow" panose="00000500000000000000" pitchFamily="2" charset="0"/>
            </a:endParaRPr>
          </a:p>
        </p:txBody>
      </p:sp>
      <p:pic>
        <p:nvPicPr>
          <p:cNvPr id="5" name="Picture 4" descr="A graph with numbers and squares&#10;&#10;AI-generated content may be incorrect.">
            <a:extLst>
              <a:ext uri="{FF2B5EF4-FFF2-40B4-BE49-F238E27FC236}">
                <a16:creationId xmlns:a16="http://schemas.microsoft.com/office/drawing/2014/main" id="{39961986-04DA-A985-46BE-9DF2A250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40" y="1135201"/>
            <a:ext cx="3518969" cy="29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>
          <a:extLst>
            <a:ext uri="{FF2B5EF4-FFF2-40B4-BE49-F238E27FC236}">
              <a16:creationId xmlns:a16="http://schemas.microsoft.com/office/drawing/2014/main" id="{53DA6830-EB28-1361-4788-2C3AC047C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97;p35">
            <a:extLst>
              <a:ext uri="{FF2B5EF4-FFF2-40B4-BE49-F238E27FC236}">
                <a16:creationId xmlns:a16="http://schemas.microsoft.com/office/drawing/2014/main" id="{D3A2F4DA-1D3C-BC54-C0B0-511808029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Deployed Models</a:t>
            </a:r>
            <a:endParaRPr b="1" dirty="0"/>
          </a:p>
        </p:txBody>
      </p:sp>
      <p:sp>
        <p:nvSpPr>
          <p:cNvPr id="6" name="Google Shape;406;p31">
            <a:extLst>
              <a:ext uri="{FF2B5EF4-FFF2-40B4-BE49-F238E27FC236}">
                <a16:creationId xmlns:a16="http://schemas.microsoft.com/office/drawing/2014/main" id="{4885CFDB-7C95-DD32-CF8E-7398B4EDF4BD}"/>
              </a:ext>
            </a:extLst>
          </p:cNvPr>
          <p:cNvSpPr txBox="1">
            <a:spLocks/>
          </p:cNvSpPr>
          <p:nvPr/>
        </p:nvSpPr>
        <p:spPr>
          <a:xfrm>
            <a:off x="8424000" y="4698475"/>
            <a:ext cx="720000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12/14</a:t>
            </a:r>
          </a:p>
        </p:txBody>
      </p:sp>
      <p:sp>
        <p:nvSpPr>
          <p:cNvPr id="8" name="Google Shape;568;p33">
            <a:extLst>
              <a:ext uri="{FF2B5EF4-FFF2-40B4-BE49-F238E27FC236}">
                <a16:creationId xmlns:a16="http://schemas.microsoft.com/office/drawing/2014/main" id="{194277B6-9C43-5132-4836-A2F79A1C9188}"/>
              </a:ext>
            </a:extLst>
          </p:cNvPr>
          <p:cNvSpPr txBox="1">
            <a:spLocks/>
          </p:cNvSpPr>
          <p:nvPr/>
        </p:nvSpPr>
        <p:spPr>
          <a:xfrm>
            <a:off x="720000" y="-484794"/>
            <a:ext cx="4728299" cy="311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C00000"/>
              </a:buClr>
            </a:pPr>
            <a:r>
              <a:rPr lang="en-US" sz="1800" dirty="0">
                <a:latin typeface="Barlow" panose="00000500000000000000" pitchFamily="2" charset="0"/>
              </a:rPr>
              <a:t>Accuracy and Loss</a:t>
            </a:r>
            <a:endParaRPr lang="en-US" sz="1600" dirty="0">
              <a:latin typeface="Barlow" panose="00000500000000000000" pitchFamily="2" charset="0"/>
            </a:endParaRPr>
          </a:p>
        </p:txBody>
      </p:sp>
      <p:pic>
        <p:nvPicPr>
          <p:cNvPr id="3" name="Picture 2" descr="A graph of a graph of a number of numbers&#10;&#10;AI-generated content may be incorrect.">
            <a:extLst>
              <a:ext uri="{FF2B5EF4-FFF2-40B4-BE49-F238E27FC236}">
                <a16:creationId xmlns:a16="http://schemas.microsoft.com/office/drawing/2014/main" id="{188AEC6E-B7B5-1291-1F78-312662C4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0" y="1305294"/>
            <a:ext cx="7209209" cy="28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27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9F4C5B23-1A00-858B-6ACA-E6202DA6A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C38CCD7A-D194-AD74-1E36-8F6484AB6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1210" y="2214444"/>
            <a:ext cx="3799498" cy="924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4CB13348-A155-147A-5B2A-99CE99AE598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51210" y="1421307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grpSp>
        <p:nvGrpSpPr>
          <p:cNvPr id="2" name="Google Shape;835;p39">
            <a:extLst>
              <a:ext uri="{FF2B5EF4-FFF2-40B4-BE49-F238E27FC236}">
                <a16:creationId xmlns:a16="http://schemas.microsoft.com/office/drawing/2014/main" id="{0F65769A-3FE0-C8E4-03CA-994D96093ACB}"/>
              </a:ext>
            </a:extLst>
          </p:cNvPr>
          <p:cNvGrpSpPr/>
          <p:nvPr/>
        </p:nvGrpSpPr>
        <p:grpSpPr>
          <a:xfrm>
            <a:off x="1611532" y="634987"/>
            <a:ext cx="2418726" cy="3735324"/>
            <a:chOff x="5532368" y="662696"/>
            <a:chExt cx="2418726" cy="3735324"/>
          </a:xfrm>
        </p:grpSpPr>
        <p:grpSp>
          <p:nvGrpSpPr>
            <p:cNvPr id="3" name="Google Shape;836;p39">
              <a:extLst>
                <a:ext uri="{FF2B5EF4-FFF2-40B4-BE49-F238E27FC236}">
                  <a16:creationId xmlns:a16="http://schemas.microsoft.com/office/drawing/2014/main" id="{C38B76B0-FF70-7604-3955-D28B4F39EB06}"/>
                </a:ext>
              </a:extLst>
            </p:cNvPr>
            <p:cNvGrpSpPr/>
            <p:nvPr/>
          </p:nvGrpSpPr>
          <p:grpSpPr>
            <a:xfrm>
              <a:off x="5532368" y="662696"/>
              <a:ext cx="1728753" cy="2417564"/>
              <a:chOff x="5898775" y="416600"/>
              <a:chExt cx="2818313" cy="3941252"/>
            </a:xfrm>
          </p:grpSpPr>
          <p:grpSp>
            <p:nvGrpSpPr>
              <p:cNvPr id="448" name="Google Shape;837;p39">
                <a:extLst>
                  <a:ext uri="{FF2B5EF4-FFF2-40B4-BE49-F238E27FC236}">
                    <a16:creationId xmlns:a16="http://schemas.microsoft.com/office/drawing/2014/main" id="{72BBD16E-34D2-1973-57C5-907810BDAEE6}"/>
                  </a:ext>
                </a:extLst>
              </p:cNvPr>
              <p:cNvGrpSpPr/>
              <p:nvPr/>
            </p:nvGrpSpPr>
            <p:grpSpPr>
              <a:xfrm rot="-3900959">
                <a:off x="7314648" y="3727053"/>
                <a:ext cx="650278" cy="335728"/>
                <a:chOff x="2913850" y="4730325"/>
                <a:chExt cx="650225" cy="335700"/>
              </a:xfrm>
            </p:grpSpPr>
            <p:sp>
              <p:nvSpPr>
                <p:cNvPr id="489" name="Google Shape;838;p39">
                  <a:extLst>
                    <a:ext uri="{FF2B5EF4-FFF2-40B4-BE49-F238E27FC236}">
                      <a16:creationId xmlns:a16="http://schemas.microsoft.com/office/drawing/2014/main" id="{5EAEDB08-D20A-1FDA-AF63-C83CA4DF4F77}"/>
                    </a:ext>
                  </a:extLst>
                </p:cNvPr>
                <p:cNvSpPr/>
                <p:nvPr/>
              </p:nvSpPr>
              <p:spPr>
                <a:xfrm>
                  <a:off x="2913850" y="4730325"/>
                  <a:ext cx="335700" cy="335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839;p39">
                  <a:extLst>
                    <a:ext uri="{FF2B5EF4-FFF2-40B4-BE49-F238E27FC236}">
                      <a16:creationId xmlns:a16="http://schemas.microsoft.com/office/drawing/2014/main" id="{3EA1A12F-A2E7-8BC2-76E0-BD7020B9D0A0}"/>
                    </a:ext>
                  </a:extLst>
                </p:cNvPr>
                <p:cNvSpPr/>
                <p:nvPr/>
              </p:nvSpPr>
              <p:spPr>
                <a:xfrm>
                  <a:off x="3392475" y="4730325"/>
                  <a:ext cx="171600" cy="171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1" name="Google Shape;840;p39">
                <a:extLst>
                  <a:ext uri="{FF2B5EF4-FFF2-40B4-BE49-F238E27FC236}">
                    <a16:creationId xmlns:a16="http://schemas.microsoft.com/office/drawing/2014/main" id="{DF91AF08-FDF7-CF45-493A-F66F8FC285A4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818313" cy="3477666"/>
              </a:xfrm>
              <a:custGeom>
                <a:avLst/>
                <a:gdLst/>
                <a:ahLst/>
                <a:cxnLst/>
                <a:rect l="l" t="t" r="r" b="b"/>
                <a:pathLst>
                  <a:path w="15922" h="19647" extrusionOk="0">
                    <a:moveTo>
                      <a:pt x="1337" y="0"/>
                    </a:moveTo>
                    <a:cubicBezTo>
                      <a:pt x="603" y="0"/>
                      <a:pt x="1" y="592"/>
                      <a:pt x="1" y="1336"/>
                    </a:cubicBezTo>
                    <a:lnTo>
                      <a:pt x="1" y="18308"/>
                    </a:lnTo>
                    <a:cubicBezTo>
                      <a:pt x="1" y="19044"/>
                      <a:pt x="603" y="19647"/>
                      <a:pt x="1337" y="19647"/>
                    </a:cubicBezTo>
                    <a:lnTo>
                      <a:pt x="14575" y="19647"/>
                    </a:lnTo>
                    <a:cubicBezTo>
                      <a:pt x="15319" y="19647"/>
                      <a:pt x="15921" y="19044"/>
                      <a:pt x="15921" y="18308"/>
                    </a:cubicBezTo>
                    <a:lnTo>
                      <a:pt x="15921" y="1336"/>
                    </a:lnTo>
                    <a:cubicBezTo>
                      <a:pt x="15921" y="592"/>
                      <a:pt x="15319" y="0"/>
                      <a:pt x="14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841;p39">
                <a:extLst>
                  <a:ext uri="{FF2B5EF4-FFF2-40B4-BE49-F238E27FC236}">
                    <a16:creationId xmlns:a16="http://schemas.microsoft.com/office/drawing/2014/main" id="{D9913B25-F1D4-82BB-3556-3C74C7676E84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585549" cy="3244901"/>
              </a:xfrm>
              <a:custGeom>
                <a:avLst/>
                <a:gdLst/>
                <a:ahLst/>
                <a:cxnLst/>
                <a:rect l="l" t="t" r="r" b="b"/>
                <a:pathLst>
                  <a:path w="14607" h="18332" extrusionOk="0">
                    <a:moveTo>
                      <a:pt x="1" y="18332"/>
                    </a:moveTo>
                    <a:lnTo>
                      <a:pt x="1" y="18332"/>
                    </a:lnTo>
                    <a:lnTo>
                      <a:pt x="1" y="18332"/>
                    </a:lnTo>
                    <a:close/>
                    <a:moveTo>
                      <a:pt x="1" y="18321"/>
                    </a:moveTo>
                    <a:lnTo>
                      <a:pt x="1" y="18332"/>
                    </a:lnTo>
                    <a:lnTo>
                      <a:pt x="1" y="18321"/>
                    </a:lnTo>
                    <a:close/>
                    <a:moveTo>
                      <a:pt x="1" y="18308"/>
                    </a:moveTo>
                    <a:lnTo>
                      <a:pt x="1" y="18321"/>
                    </a:lnTo>
                    <a:lnTo>
                      <a:pt x="1" y="18308"/>
                    </a:lnTo>
                    <a:close/>
                    <a:moveTo>
                      <a:pt x="1" y="18308"/>
                    </a:moveTo>
                    <a:lnTo>
                      <a:pt x="1" y="18308"/>
                    </a:lnTo>
                    <a:lnTo>
                      <a:pt x="1" y="18308"/>
                    </a:lnTo>
                    <a:close/>
                    <a:moveTo>
                      <a:pt x="14606" y="0"/>
                    </a:moveTo>
                    <a:lnTo>
                      <a:pt x="14606" y="0"/>
                    </a:lnTo>
                    <a:lnTo>
                      <a:pt x="14606" y="0"/>
                    </a:lnTo>
                    <a:close/>
                    <a:moveTo>
                      <a:pt x="14596" y="0"/>
                    </a:moveTo>
                    <a:lnTo>
                      <a:pt x="14606" y="0"/>
                    </a:lnTo>
                    <a:lnTo>
                      <a:pt x="14596" y="0"/>
                    </a:lnTo>
                    <a:close/>
                    <a:moveTo>
                      <a:pt x="14585" y="0"/>
                    </a:moveTo>
                    <a:lnTo>
                      <a:pt x="14596" y="0"/>
                    </a:lnTo>
                    <a:lnTo>
                      <a:pt x="14585" y="0"/>
                    </a:lnTo>
                    <a:close/>
                    <a:moveTo>
                      <a:pt x="14575" y="0"/>
                    </a:moveTo>
                    <a:lnTo>
                      <a:pt x="1337" y="0"/>
                    </a:lnTo>
                    <a:cubicBezTo>
                      <a:pt x="603" y="0"/>
                      <a:pt x="1" y="592"/>
                      <a:pt x="1" y="1336"/>
                    </a:cubicBezTo>
                    <a:lnTo>
                      <a:pt x="1" y="1336"/>
                    </a:lnTo>
                    <a:cubicBezTo>
                      <a:pt x="1" y="592"/>
                      <a:pt x="603" y="0"/>
                      <a:pt x="1337" y="0"/>
                    </a:cubicBezTo>
                    <a:lnTo>
                      <a:pt x="14575" y="0"/>
                    </a:lnTo>
                    <a:lnTo>
                      <a:pt x="14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842;p39">
                <a:extLst>
                  <a:ext uri="{FF2B5EF4-FFF2-40B4-BE49-F238E27FC236}">
                    <a16:creationId xmlns:a16="http://schemas.microsoft.com/office/drawing/2014/main" id="{64FF8283-8B0D-FB0D-18CA-F1168EAFE332}"/>
                  </a:ext>
                </a:extLst>
              </p:cNvPr>
              <p:cNvSpPr/>
              <p:nvPr/>
            </p:nvSpPr>
            <p:spPr>
              <a:xfrm>
                <a:off x="5947275" y="926739"/>
                <a:ext cx="2721313" cy="3382790"/>
              </a:xfrm>
              <a:custGeom>
                <a:avLst/>
                <a:gdLst/>
                <a:ahLst/>
                <a:cxnLst/>
                <a:rect l="l" t="t" r="r" b="b"/>
                <a:pathLst>
                  <a:path w="15374" h="19111" extrusionOk="0">
                    <a:moveTo>
                      <a:pt x="15100" y="0"/>
                    </a:moveTo>
                    <a:lnTo>
                      <a:pt x="15100" y="0"/>
                    </a:lnTo>
                    <a:cubicBezTo>
                      <a:pt x="15142" y="56"/>
                      <a:pt x="15176" y="111"/>
                      <a:pt x="15208" y="163"/>
                    </a:cubicBezTo>
                    <a:cubicBezTo>
                      <a:pt x="15263" y="198"/>
                      <a:pt x="15318" y="229"/>
                      <a:pt x="15374" y="274"/>
                    </a:cubicBezTo>
                    <a:cubicBezTo>
                      <a:pt x="15318" y="208"/>
                      <a:pt x="15263" y="142"/>
                      <a:pt x="15208" y="87"/>
                    </a:cubicBezTo>
                    <a:cubicBezTo>
                      <a:pt x="15176" y="56"/>
                      <a:pt x="15142" y="32"/>
                      <a:pt x="15100" y="0"/>
                    </a:cubicBezTo>
                    <a:close/>
                    <a:moveTo>
                      <a:pt x="0" y="18834"/>
                    </a:moveTo>
                    <a:cubicBezTo>
                      <a:pt x="45" y="18900"/>
                      <a:pt x="87" y="18945"/>
                      <a:pt x="142" y="19000"/>
                    </a:cubicBezTo>
                    <a:cubicBezTo>
                      <a:pt x="177" y="19031"/>
                      <a:pt x="219" y="19076"/>
                      <a:pt x="263" y="19110"/>
                    </a:cubicBezTo>
                    <a:cubicBezTo>
                      <a:pt x="232" y="19055"/>
                      <a:pt x="198" y="19000"/>
                      <a:pt x="166" y="18945"/>
                    </a:cubicBezTo>
                    <a:cubicBezTo>
                      <a:pt x="100" y="18913"/>
                      <a:pt x="56" y="18879"/>
                      <a:pt x="0" y="18834"/>
                    </a:cubicBezTo>
                    <a:close/>
                  </a:path>
                </a:pathLst>
              </a:custGeom>
              <a:solidFill>
                <a:srgbClr val="856A5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843;p39">
                <a:extLst>
                  <a:ext uri="{FF2B5EF4-FFF2-40B4-BE49-F238E27FC236}">
                    <a16:creationId xmlns:a16="http://schemas.microsoft.com/office/drawing/2014/main" id="{DCF1578E-70D6-860A-BCB2-D43AC97DB7F2}"/>
                  </a:ext>
                </a:extLst>
              </p:cNvPr>
              <p:cNvSpPr/>
              <p:nvPr/>
            </p:nvSpPr>
            <p:spPr>
              <a:xfrm>
                <a:off x="6135258" y="1163223"/>
                <a:ext cx="2343402" cy="3004348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16973" extrusionOk="0">
                    <a:moveTo>
                      <a:pt x="1" y="0"/>
                    </a:moveTo>
                    <a:lnTo>
                      <a:pt x="1" y="16972"/>
                    </a:lnTo>
                    <a:lnTo>
                      <a:pt x="13239" y="16972"/>
                    </a:lnTo>
                    <a:lnTo>
                      <a:pt x="13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844;p39">
                <a:extLst>
                  <a:ext uri="{FF2B5EF4-FFF2-40B4-BE49-F238E27FC236}">
                    <a16:creationId xmlns:a16="http://schemas.microsoft.com/office/drawing/2014/main" id="{6E467BDB-82A1-018A-1962-CC5FF59A709E}"/>
                  </a:ext>
                </a:extLst>
              </p:cNvPr>
              <p:cNvSpPr/>
              <p:nvPr/>
            </p:nvSpPr>
            <p:spPr>
              <a:xfrm>
                <a:off x="7591859" y="1360941"/>
                <a:ext cx="762548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2105" extrusionOk="0">
                    <a:moveTo>
                      <a:pt x="0" y="1"/>
                    </a:moveTo>
                    <a:lnTo>
                      <a:pt x="0" y="2105"/>
                    </a:lnTo>
                    <a:lnTo>
                      <a:pt x="4308" y="2105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845;p39">
                <a:extLst>
                  <a:ext uri="{FF2B5EF4-FFF2-40B4-BE49-F238E27FC236}">
                    <a16:creationId xmlns:a16="http://schemas.microsoft.com/office/drawing/2014/main" id="{1765EBD0-DAE1-1A46-CDA6-BBF308A69F81}"/>
                  </a:ext>
                </a:extLst>
              </p:cNvPr>
              <p:cNvSpPr/>
              <p:nvPr/>
            </p:nvSpPr>
            <p:spPr>
              <a:xfrm>
                <a:off x="7623012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846;p39">
                <a:extLst>
                  <a:ext uri="{FF2B5EF4-FFF2-40B4-BE49-F238E27FC236}">
                    <a16:creationId xmlns:a16="http://schemas.microsoft.com/office/drawing/2014/main" id="{1586AC55-84F2-D01A-2C20-5086CECB3ADB}"/>
                  </a:ext>
                </a:extLst>
              </p:cNvPr>
              <p:cNvSpPr/>
              <p:nvPr/>
            </p:nvSpPr>
            <p:spPr>
              <a:xfrm>
                <a:off x="7623012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847;p39">
                <a:extLst>
                  <a:ext uri="{FF2B5EF4-FFF2-40B4-BE49-F238E27FC236}">
                    <a16:creationId xmlns:a16="http://schemas.microsoft.com/office/drawing/2014/main" id="{39D6F450-2913-A2A8-32C3-49602A077C1A}"/>
                  </a:ext>
                </a:extLst>
              </p:cNvPr>
              <p:cNvSpPr/>
              <p:nvPr/>
            </p:nvSpPr>
            <p:spPr>
              <a:xfrm>
                <a:off x="7623012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848;p39">
                <a:extLst>
                  <a:ext uri="{FF2B5EF4-FFF2-40B4-BE49-F238E27FC236}">
                    <a16:creationId xmlns:a16="http://schemas.microsoft.com/office/drawing/2014/main" id="{2DD5542E-C49A-5792-AF18-85A99785E69E}"/>
                  </a:ext>
                </a:extLst>
              </p:cNvPr>
              <p:cNvSpPr/>
              <p:nvPr/>
            </p:nvSpPr>
            <p:spPr>
              <a:xfrm>
                <a:off x="6259518" y="1360941"/>
                <a:ext cx="764495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2105" extrusionOk="0">
                    <a:moveTo>
                      <a:pt x="1" y="1"/>
                    </a:moveTo>
                    <a:lnTo>
                      <a:pt x="1" y="2105"/>
                    </a:lnTo>
                    <a:lnTo>
                      <a:pt x="4319" y="2105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849;p39">
                <a:extLst>
                  <a:ext uri="{FF2B5EF4-FFF2-40B4-BE49-F238E27FC236}">
                    <a16:creationId xmlns:a16="http://schemas.microsoft.com/office/drawing/2014/main" id="{788278FA-7A1C-719F-9652-F1A8890DDAE7}"/>
                  </a:ext>
                </a:extLst>
              </p:cNvPr>
              <p:cNvSpPr/>
              <p:nvPr/>
            </p:nvSpPr>
            <p:spPr>
              <a:xfrm>
                <a:off x="6290848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850;p39">
                <a:extLst>
                  <a:ext uri="{FF2B5EF4-FFF2-40B4-BE49-F238E27FC236}">
                    <a16:creationId xmlns:a16="http://schemas.microsoft.com/office/drawing/2014/main" id="{8A615205-B896-2C18-E0A1-29E8248AE9CD}"/>
                  </a:ext>
                </a:extLst>
              </p:cNvPr>
              <p:cNvSpPr/>
              <p:nvPr/>
            </p:nvSpPr>
            <p:spPr>
              <a:xfrm>
                <a:off x="6290848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851;p39">
                <a:extLst>
                  <a:ext uri="{FF2B5EF4-FFF2-40B4-BE49-F238E27FC236}">
                    <a16:creationId xmlns:a16="http://schemas.microsoft.com/office/drawing/2014/main" id="{7E5C5253-8F8D-CCF3-9997-704AECD4D04A}"/>
                  </a:ext>
                </a:extLst>
              </p:cNvPr>
              <p:cNvSpPr/>
              <p:nvPr/>
            </p:nvSpPr>
            <p:spPr>
              <a:xfrm>
                <a:off x="6290848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852;p39">
                <a:extLst>
                  <a:ext uri="{FF2B5EF4-FFF2-40B4-BE49-F238E27FC236}">
                    <a16:creationId xmlns:a16="http://schemas.microsoft.com/office/drawing/2014/main" id="{6B487649-7345-D4F2-8E83-19FCAE9E40E9}"/>
                  </a:ext>
                </a:extLst>
              </p:cNvPr>
              <p:cNvSpPr/>
              <p:nvPr/>
            </p:nvSpPr>
            <p:spPr>
              <a:xfrm>
                <a:off x="7118893" y="1357224"/>
                <a:ext cx="378088" cy="38056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50" extrusionOk="0">
                    <a:moveTo>
                      <a:pt x="1063" y="1"/>
                    </a:moveTo>
                    <a:cubicBezTo>
                      <a:pt x="471" y="1"/>
                      <a:pt x="0" y="482"/>
                      <a:pt x="0" y="1074"/>
                    </a:cubicBezTo>
                    <a:cubicBezTo>
                      <a:pt x="0" y="1665"/>
                      <a:pt x="471" y="2149"/>
                      <a:pt x="1063" y="2149"/>
                    </a:cubicBezTo>
                    <a:cubicBezTo>
                      <a:pt x="1654" y="2149"/>
                      <a:pt x="2136" y="1665"/>
                      <a:pt x="2136" y="1074"/>
                    </a:cubicBezTo>
                    <a:cubicBezTo>
                      <a:pt x="2136" y="482"/>
                      <a:pt x="1654" y="1"/>
                      <a:pt x="10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853;p39">
                <a:extLst>
                  <a:ext uri="{FF2B5EF4-FFF2-40B4-BE49-F238E27FC236}">
                    <a16:creationId xmlns:a16="http://schemas.microsoft.com/office/drawing/2014/main" id="{E4397FA4-ED82-B9DF-BF0D-1F9B372FCE2D}"/>
                  </a:ext>
                </a:extLst>
              </p:cNvPr>
              <p:cNvSpPr/>
              <p:nvPr/>
            </p:nvSpPr>
            <p:spPr>
              <a:xfrm>
                <a:off x="7279970" y="1405724"/>
                <a:ext cx="55934" cy="28321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00" extrusionOk="0">
                    <a:moveTo>
                      <a:pt x="0" y="0"/>
                    </a:moveTo>
                    <a:lnTo>
                      <a:pt x="0" y="1599"/>
                    </a:lnTo>
                    <a:lnTo>
                      <a:pt x="316" y="159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854;p39">
                <a:extLst>
                  <a:ext uri="{FF2B5EF4-FFF2-40B4-BE49-F238E27FC236}">
                    <a16:creationId xmlns:a16="http://schemas.microsoft.com/office/drawing/2014/main" id="{2A999DE1-B84C-46EA-5DC4-3CCFDA240992}"/>
                  </a:ext>
                </a:extLst>
              </p:cNvPr>
              <p:cNvSpPr/>
              <p:nvPr/>
            </p:nvSpPr>
            <p:spPr>
              <a:xfrm>
                <a:off x="7165446" y="1518302"/>
                <a:ext cx="284982" cy="56465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19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1610" y="319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855;p39">
                <a:extLst>
                  <a:ext uri="{FF2B5EF4-FFF2-40B4-BE49-F238E27FC236}">
                    <a16:creationId xmlns:a16="http://schemas.microsoft.com/office/drawing/2014/main" id="{A94B9E48-05E0-F87D-0FF2-D00A1E08AEFC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26586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1502" extrusionOk="0">
                    <a:moveTo>
                      <a:pt x="0" y="0"/>
                    </a:moveTo>
                    <a:lnTo>
                      <a:pt x="0" y="1205"/>
                    </a:lnTo>
                    <a:cubicBezTo>
                      <a:pt x="0" y="1370"/>
                      <a:pt x="145" y="1502"/>
                      <a:pt x="297" y="1502"/>
                    </a:cubicBezTo>
                    <a:lnTo>
                      <a:pt x="7792" y="1502"/>
                    </a:lnTo>
                    <a:cubicBezTo>
                      <a:pt x="7955" y="1502"/>
                      <a:pt x="8087" y="1370"/>
                      <a:pt x="8087" y="120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856;p39">
                <a:extLst>
                  <a:ext uri="{FF2B5EF4-FFF2-40B4-BE49-F238E27FC236}">
                    <a16:creationId xmlns:a16="http://schemas.microsoft.com/office/drawing/2014/main" id="{AD352DF4-222A-647C-9DD6-B0A8A47587D6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330" extrusionOk="0">
                    <a:moveTo>
                      <a:pt x="0" y="0"/>
                    </a:moveTo>
                    <a:lnTo>
                      <a:pt x="0" y="329"/>
                    </a:lnTo>
                    <a:lnTo>
                      <a:pt x="8087" y="329"/>
                    </a:ln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857;p39">
                <a:extLst>
                  <a:ext uri="{FF2B5EF4-FFF2-40B4-BE49-F238E27FC236}">
                    <a16:creationId xmlns:a16="http://schemas.microsoft.com/office/drawing/2014/main" id="{147026D3-8602-9E8F-6734-96AA6386C8AA}"/>
                  </a:ext>
                </a:extLst>
              </p:cNvPr>
              <p:cNvSpPr/>
              <p:nvPr/>
            </p:nvSpPr>
            <p:spPr>
              <a:xfrm>
                <a:off x="6678496" y="936474"/>
                <a:ext cx="1224007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330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914" y="329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858;p39">
                <a:extLst>
                  <a:ext uri="{FF2B5EF4-FFF2-40B4-BE49-F238E27FC236}">
                    <a16:creationId xmlns:a16="http://schemas.microsoft.com/office/drawing/2014/main" id="{5F8AF8DC-3FE1-88FC-7675-613EEE75FAC5}"/>
                  </a:ext>
                </a:extLst>
              </p:cNvPr>
              <p:cNvSpPr/>
              <p:nvPr/>
            </p:nvSpPr>
            <p:spPr>
              <a:xfrm>
                <a:off x="6949850" y="416600"/>
                <a:ext cx="723607" cy="520048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2938" extrusionOk="0">
                    <a:moveTo>
                      <a:pt x="2039" y="284"/>
                    </a:moveTo>
                    <a:cubicBezTo>
                      <a:pt x="2654" y="284"/>
                      <a:pt x="3156" y="713"/>
                      <a:pt x="3156" y="1249"/>
                    </a:cubicBezTo>
                    <a:cubicBezTo>
                      <a:pt x="3156" y="1775"/>
                      <a:pt x="2654" y="2204"/>
                      <a:pt x="2039" y="2204"/>
                    </a:cubicBezTo>
                    <a:cubicBezTo>
                      <a:pt x="1426" y="2204"/>
                      <a:pt x="921" y="1775"/>
                      <a:pt x="921" y="1249"/>
                    </a:cubicBezTo>
                    <a:cubicBezTo>
                      <a:pt x="921" y="713"/>
                      <a:pt x="1426" y="284"/>
                      <a:pt x="2039" y="284"/>
                    </a:cubicBezTo>
                    <a:close/>
                    <a:moveTo>
                      <a:pt x="2039" y="0"/>
                    </a:moveTo>
                    <a:cubicBezTo>
                      <a:pt x="1260" y="0"/>
                      <a:pt x="627" y="560"/>
                      <a:pt x="627" y="1249"/>
                    </a:cubicBezTo>
                    <a:lnTo>
                      <a:pt x="287" y="1249"/>
                    </a:lnTo>
                    <a:cubicBezTo>
                      <a:pt x="132" y="1249"/>
                      <a:pt x="1" y="1370"/>
                      <a:pt x="1" y="1533"/>
                    </a:cubicBezTo>
                    <a:lnTo>
                      <a:pt x="1" y="2938"/>
                    </a:lnTo>
                    <a:lnTo>
                      <a:pt x="4087" y="2938"/>
                    </a:lnTo>
                    <a:lnTo>
                      <a:pt x="4087" y="1533"/>
                    </a:lnTo>
                    <a:cubicBezTo>
                      <a:pt x="4087" y="1370"/>
                      <a:pt x="3956" y="1249"/>
                      <a:pt x="3793" y="1249"/>
                    </a:cubicBezTo>
                    <a:lnTo>
                      <a:pt x="3454" y="1249"/>
                    </a:lnTo>
                    <a:cubicBezTo>
                      <a:pt x="3454" y="560"/>
                      <a:pt x="2817" y="0"/>
                      <a:pt x="2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859;p39">
                <a:extLst>
                  <a:ext uri="{FF2B5EF4-FFF2-40B4-BE49-F238E27FC236}">
                    <a16:creationId xmlns:a16="http://schemas.microsoft.com/office/drawing/2014/main" id="{77363FC2-D0E6-0924-07D4-B2C03A1B5813}"/>
                  </a:ext>
                </a:extLst>
              </p:cNvPr>
              <p:cNvSpPr/>
              <p:nvPr/>
            </p:nvSpPr>
            <p:spPr>
              <a:xfrm>
                <a:off x="6259518" y="1828421"/>
                <a:ext cx="2094884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461" extrusionOk="0">
                    <a:moveTo>
                      <a:pt x="1" y="0"/>
                    </a:moveTo>
                    <a:lnTo>
                      <a:pt x="1" y="460"/>
                    </a:lnTo>
                    <a:lnTo>
                      <a:pt x="11835" y="46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860;p39">
                <a:extLst>
                  <a:ext uri="{FF2B5EF4-FFF2-40B4-BE49-F238E27FC236}">
                    <a16:creationId xmlns:a16="http://schemas.microsoft.com/office/drawing/2014/main" id="{4187962D-216B-73A0-D037-3821BB9A774D}"/>
                  </a:ext>
                </a:extLst>
              </p:cNvPr>
              <p:cNvSpPr/>
              <p:nvPr/>
            </p:nvSpPr>
            <p:spPr>
              <a:xfrm>
                <a:off x="6544501" y="205924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10225" y="263"/>
                    </a:lnTo>
                    <a:lnTo>
                      <a:pt x="10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861;p39">
                <a:extLst>
                  <a:ext uri="{FF2B5EF4-FFF2-40B4-BE49-F238E27FC236}">
                    <a16:creationId xmlns:a16="http://schemas.microsoft.com/office/drawing/2014/main" id="{D70119D4-F003-4883-9C4E-F809AEFBE012}"/>
                  </a:ext>
                </a:extLst>
              </p:cNvPr>
              <p:cNvSpPr/>
              <p:nvPr/>
            </p:nvSpPr>
            <p:spPr>
              <a:xfrm>
                <a:off x="6544501" y="2187218"/>
                <a:ext cx="1251266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64" extrusionOk="0">
                    <a:moveTo>
                      <a:pt x="0" y="1"/>
                    </a:moveTo>
                    <a:lnTo>
                      <a:pt x="0" y="263"/>
                    </a:lnTo>
                    <a:lnTo>
                      <a:pt x="7069" y="26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862;p39">
                <a:extLst>
                  <a:ext uri="{FF2B5EF4-FFF2-40B4-BE49-F238E27FC236}">
                    <a16:creationId xmlns:a16="http://schemas.microsoft.com/office/drawing/2014/main" id="{EE314DB6-BC77-620C-50EC-0F2337111345}"/>
                  </a:ext>
                </a:extLst>
              </p:cNvPr>
              <p:cNvSpPr/>
              <p:nvPr/>
            </p:nvSpPr>
            <p:spPr>
              <a:xfrm>
                <a:off x="6544501" y="2396619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863;p39">
                <a:extLst>
                  <a:ext uri="{FF2B5EF4-FFF2-40B4-BE49-F238E27FC236}">
                    <a16:creationId xmlns:a16="http://schemas.microsoft.com/office/drawing/2014/main" id="{EE852480-17CF-69C0-B8D3-DD36A3E38375}"/>
                  </a:ext>
                </a:extLst>
              </p:cNvPr>
              <p:cNvSpPr/>
              <p:nvPr/>
            </p:nvSpPr>
            <p:spPr>
              <a:xfrm>
                <a:off x="6544501" y="2524773"/>
                <a:ext cx="834236" cy="4655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263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4713" y="263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864;p39">
                <a:extLst>
                  <a:ext uri="{FF2B5EF4-FFF2-40B4-BE49-F238E27FC236}">
                    <a16:creationId xmlns:a16="http://schemas.microsoft.com/office/drawing/2014/main" id="{AE8DE6B3-EF28-6B13-CF81-D2C054241516}"/>
                  </a:ext>
                </a:extLst>
              </p:cNvPr>
              <p:cNvSpPr/>
              <p:nvPr/>
            </p:nvSpPr>
            <p:spPr>
              <a:xfrm>
                <a:off x="6544501" y="272851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865;p39">
                <a:extLst>
                  <a:ext uri="{FF2B5EF4-FFF2-40B4-BE49-F238E27FC236}">
                    <a16:creationId xmlns:a16="http://schemas.microsoft.com/office/drawing/2014/main" id="{8588CC88-ECDA-A501-50CE-F9538CBF335C}"/>
                  </a:ext>
                </a:extLst>
              </p:cNvPr>
              <p:cNvSpPr/>
              <p:nvPr/>
            </p:nvSpPr>
            <p:spPr>
              <a:xfrm>
                <a:off x="6544501" y="2856487"/>
                <a:ext cx="1429690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8076" y="264"/>
                    </a:lnTo>
                    <a:lnTo>
                      <a:pt x="80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866;p39">
                <a:extLst>
                  <a:ext uri="{FF2B5EF4-FFF2-40B4-BE49-F238E27FC236}">
                    <a16:creationId xmlns:a16="http://schemas.microsoft.com/office/drawing/2014/main" id="{75350C95-7340-1C34-2FEC-0BE139A43B6B}"/>
                  </a:ext>
                </a:extLst>
              </p:cNvPr>
              <p:cNvSpPr/>
              <p:nvPr/>
            </p:nvSpPr>
            <p:spPr>
              <a:xfrm>
                <a:off x="6259518" y="2059240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867;p39">
                <a:extLst>
                  <a:ext uri="{FF2B5EF4-FFF2-40B4-BE49-F238E27FC236}">
                    <a16:creationId xmlns:a16="http://schemas.microsoft.com/office/drawing/2014/main" id="{9A58BF25-884A-60E7-BA1D-15C3C8FD9624}"/>
                  </a:ext>
                </a:extLst>
              </p:cNvPr>
              <p:cNvSpPr/>
              <p:nvPr/>
            </p:nvSpPr>
            <p:spPr>
              <a:xfrm>
                <a:off x="6259518" y="2391132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868;p39">
                <a:extLst>
                  <a:ext uri="{FF2B5EF4-FFF2-40B4-BE49-F238E27FC236}">
                    <a16:creationId xmlns:a16="http://schemas.microsoft.com/office/drawing/2014/main" id="{14961C20-0E0E-27CB-8C6F-DE3665CEBD19}"/>
                  </a:ext>
                </a:extLst>
              </p:cNvPr>
              <p:cNvSpPr/>
              <p:nvPr/>
            </p:nvSpPr>
            <p:spPr>
              <a:xfrm>
                <a:off x="6259518" y="2720722"/>
                <a:ext cx="190106" cy="190106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74" extrusionOk="0">
                    <a:moveTo>
                      <a:pt x="942" y="142"/>
                    </a:moveTo>
                    <a:lnTo>
                      <a:pt x="942" y="942"/>
                    </a:lnTo>
                    <a:lnTo>
                      <a:pt x="132" y="942"/>
                    </a:lnTo>
                    <a:lnTo>
                      <a:pt x="132" y="142"/>
                    </a:lnTo>
                    <a:close/>
                    <a:moveTo>
                      <a:pt x="1" y="0"/>
                    </a:moveTo>
                    <a:lnTo>
                      <a:pt x="1" y="1073"/>
                    </a:lnTo>
                    <a:lnTo>
                      <a:pt x="1074" y="107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869;p39">
                <a:extLst>
                  <a:ext uri="{FF2B5EF4-FFF2-40B4-BE49-F238E27FC236}">
                    <a16:creationId xmlns:a16="http://schemas.microsoft.com/office/drawing/2014/main" id="{7867E636-E2A6-A9F2-0BD6-F828B289FC75}"/>
                  </a:ext>
                </a:extLst>
              </p:cNvPr>
              <p:cNvSpPr/>
              <p:nvPr/>
            </p:nvSpPr>
            <p:spPr>
              <a:xfrm>
                <a:off x="6259518" y="3112619"/>
                <a:ext cx="2094884" cy="529429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991" extrusionOk="0">
                    <a:moveTo>
                      <a:pt x="1" y="0"/>
                    </a:moveTo>
                    <a:lnTo>
                      <a:pt x="1" y="2990"/>
                    </a:lnTo>
                    <a:lnTo>
                      <a:pt x="11835" y="299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870;p39">
                <a:extLst>
                  <a:ext uri="{FF2B5EF4-FFF2-40B4-BE49-F238E27FC236}">
                    <a16:creationId xmlns:a16="http://schemas.microsoft.com/office/drawing/2014/main" id="{71AAE886-0726-AAF9-720A-FBDD078CD661}"/>
                  </a:ext>
                </a:extLst>
              </p:cNvPr>
              <p:cNvSpPr/>
              <p:nvPr/>
            </p:nvSpPr>
            <p:spPr>
              <a:xfrm>
                <a:off x="6259518" y="3172625"/>
                <a:ext cx="2094884" cy="409418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313" extrusionOk="0">
                    <a:moveTo>
                      <a:pt x="1032" y="1"/>
                    </a:moveTo>
                    <a:cubicBezTo>
                      <a:pt x="1008" y="1"/>
                      <a:pt x="987" y="22"/>
                      <a:pt x="977" y="56"/>
                    </a:cubicBezTo>
                    <a:lnTo>
                      <a:pt x="724" y="1457"/>
                    </a:lnTo>
                    <a:lnTo>
                      <a:pt x="1" y="1457"/>
                    </a:lnTo>
                    <a:lnTo>
                      <a:pt x="1" y="1634"/>
                    </a:lnTo>
                    <a:lnTo>
                      <a:pt x="756" y="1634"/>
                    </a:lnTo>
                    <a:cubicBezTo>
                      <a:pt x="790" y="1634"/>
                      <a:pt x="800" y="1599"/>
                      <a:pt x="811" y="1568"/>
                    </a:cubicBezTo>
                    <a:lnTo>
                      <a:pt x="1019" y="427"/>
                    </a:lnTo>
                    <a:lnTo>
                      <a:pt x="1250" y="2236"/>
                    </a:lnTo>
                    <a:cubicBezTo>
                      <a:pt x="1250" y="2280"/>
                      <a:pt x="1271" y="2312"/>
                      <a:pt x="1305" y="2312"/>
                    </a:cubicBezTo>
                    <a:cubicBezTo>
                      <a:pt x="1326" y="2312"/>
                      <a:pt x="1347" y="2280"/>
                      <a:pt x="1347" y="2246"/>
                    </a:cubicBezTo>
                    <a:lnTo>
                      <a:pt x="1524" y="1031"/>
                    </a:lnTo>
                    <a:lnTo>
                      <a:pt x="1600" y="1568"/>
                    </a:lnTo>
                    <a:cubicBezTo>
                      <a:pt x="1610" y="1599"/>
                      <a:pt x="1634" y="1634"/>
                      <a:pt x="1655" y="1634"/>
                    </a:cubicBezTo>
                    <a:lnTo>
                      <a:pt x="3693" y="1634"/>
                    </a:lnTo>
                    <a:cubicBezTo>
                      <a:pt x="3714" y="1634"/>
                      <a:pt x="3738" y="1599"/>
                      <a:pt x="3748" y="1568"/>
                    </a:cubicBezTo>
                    <a:lnTo>
                      <a:pt x="3956" y="427"/>
                    </a:lnTo>
                    <a:lnTo>
                      <a:pt x="4187" y="2236"/>
                    </a:lnTo>
                    <a:cubicBezTo>
                      <a:pt x="4187" y="2280"/>
                      <a:pt x="4208" y="2312"/>
                      <a:pt x="4229" y="2312"/>
                    </a:cubicBezTo>
                    <a:cubicBezTo>
                      <a:pt x="4264" y="2312"/>
                      <a:pt x="4285" y="2280"/>
                      <a:pt x="4285" y="2246"/>
                    </a:cubicBezTo>
                    <a:lnTo>
                      <a:pt x="4461" y="1031"/>
                    </a:lnTo>
                    <a:lnTo>
                      <a:pt x="4537" y="1568"/>
                    </a:lnTo>
                    <a:cubicBezTo>
                      <a:pt x="4548" y="1599"/>
                      <a:pt x="4569" y="1634"/>
                      <a:pt x="4592" y="1634"/>
                    </a:cubicBezTo>
                    <a:lnTo>
                      <a:pt x="6630" y="1634"/>
                    </a:lnTo>
                    <a:cubicBezTo>
                      <a:pt x="6651" y="1634"/>
                      <a:pt x="6672" y="1599"/>
                      <a:pt x="6686" y="1568"/>
                    </a:cubicBezTo>
                    <a:lnTo>
                      <a:pt x="6893" y="427"/>
                    </a:lnTo>
                    <a:lnTo>
                      <a:pt x="7122" y="2236"/>
                    </a:lnTo>
                    <a:cubicBezTo>
                      <a:pt x="7122" y="2280"/>
                      <a:pt x="7146" y="2312"/>
                      <a:pt x="7167" y="2312"/>
                    </a:cubicBezTo>
                    <a:cubicBezTo>
                      <a:pt x="7188" y="2312"/>
                      <a:pt x="7212" y="2280"/>
                      <a:pt x="7222" y="2246"/>
                    </a:cubicBezTo>
                    <a:lnTo>
                      <a:pt x="7385" y="1031"/>
                    </a:lnTo>
                    <a:lnTo>
                      <a:pt x="7475" y="1568"/>
                    </a:lnTo>
                    <a:cubicBezTo>
                      <a:pt x="7485" y="1599"/>
                      <a:pt x="7496" y="1634"/>
                      <a:pt x="7527" y="1634"/>
                    </a:cubicBezTo>
                    <a:lnTo>
                      <a:pt x="9565" y="1634"/>
                    </a:lnTo>
                    <a:cubicBezTo>
                      <a:pt x="9589" y="1634"/>
                      <a:pt x="9610" y="1599"/>
                      <a:pt x="9610" y="1568"/>
                    </a:cubicBezTo>
                    <a:lnTo>
                      <a:pt x="9828" y="427"/>
                    </a:lnTo>
                    <a:lnTo>
                      <a:pt x="10049" y="2236"/>
                    </a:lnTo>
                    <a:cubicBezTo>
                      <a:pt x="10059" y="2280"/>
                      <a:pt x="10081" y="2312"/>
                      <a:pt x="10104" y="2312"/>
                    </a:cubicBezTo>
                    <a:cubicBezTo>
                      <a:pt x="10125" y="2312"/>
                      <a:pt x="10146" y="2280"/>
                      <a:pt x="10157" y="2246"/>
                    </a:cubicBezTo>
                    <a:lnTo>
                      <a:pt x="10322" y="1031"/>
                    </a:lnTo>
                    <a:lnTo>
                      <a:pt x="10409" y="1568"/>
                    </a:lnTo>
                    <a:cubicBezTo>
                      <a:pt x="10409" y="1599"/>
                      <a:pt x="10433" y="1634"/>
                      <a:pt x="10454" y="1634"/>
                    </a:cubicBezTo>
                    <a:lnTo>
                      <a:pt x="11835" y="1634"/>
                    </a:lnTo>
                    <a:lnTo>
                      <a:pt x="11835" y="1457"/>
                    </a:lnTo>
                    <a:lnTo>
                      <a:pt x="10499" y="1457"/>
                    </a:lnTo>
                    <a:lnTo>
                      <a:pt x="10378" y="658"/>
                    </a:lnTo>
                    <a:cubicBezTo>
                      <a:pt x="10367" y="613"/>
                      <a:pt x="10343" y="592"/>
                      <a:pt x="10322" y="592"/>
                    </a:cubicBezTo>
                    <a:cubicBezTo>
                      <a:pt x="10301" y="592"/>
                      <a:pt x="10278" y="624"/>
                      <a:pt x="10278" y="658"/>
                    </a:cubicBezTo>
                    <a:lnTo>
                      <a:pt x="10104" y="1831"/>
                    </a:lnTo>
                    <a:lnTo>
                      <a:pt x="9883" y="66"/>
                    </a:lnTo>
                    <a:cubicBezTo>
                      <a:pt x="9883" y="32"/>
                      <a:pt x="9862" y="1"/>
                      <a:pt x="9841" y="1"/>
                    </a:cubicBezTo>
                    <a:cubicBezTo>
                      <a:pt x="9807" y="1"/>
                      <a:pt x="9797" y="22"/>
                      <a:pt x="9786" y="56"/>
                    </a:cubicBezTo>
                    <a:lnTo>
                      <a:pt x="9523" y="1457"/>
                    </a:lnTo>
                    <a:lnTo>
                      <a:pt x="7561" y="1457"/>
                    </a:lnTo>
                    <a:lnTo>
                      <a:pt x="7440" y="658"/>
                    </a:lnTo>
                    <a:cubicBezTo>
                      <a:pt x="7430" y="613"/>
                      <a:pt x="7409" y="592"/>
                      <a:pt x="7385" y="592"/>
                    </a:cubicBezTo>
                    <a:cubicBezTo>
                      <a:pt x="7364" y="592"/>
                      <a:pt x="7343" y="624"/>
                      <a:pt x="7343" y="658"/>
                    </a:cubicBezTo>
                    <a:lnTo>
                      <a:pt x="7167" y="1831"/>
                    </a:lnTo>
                    <a:lnTo>
                      <a:pt x="6949" y="66"/>
                    </a:lnTo>
                    <a:cubicBezTo>
                      <a:pt x="6949" y="32"/>
                      <a:pt x="6925" y="1"/>
                      <a:pt x="6904" y="1"/>
                    </a:cubicBezTo>
                    <a:cubicBezTo>
                      <a:pt x="6883" y="1"/>
                      <a:pt x="6859" y="22"/>
                      <a:pt x="6849" y="56"/>
                    </a:cubicBezTo>
                    <a:lnTo>
                      <a:pt x="6596" y="1457"/>
                    </a:lnTo>
                    <a:lnTo>
                      <a:pt x="4624" y="1457"/>
                    </a:lnTo>
                    <a:lnTo>
                      <a:pt x="4503" y="658"/>
                    </a:lnTo>
                    <a:cubicBezTo>
                      <a:pt x="4492" y="613"/>
                      <a:pt x="4482" y="592"/>
                      <a:pt x="4450" y="592"/>
                    </a:cubicBezTo>
                    <a:cubicBezTo>
                      <a:pt x="4427" y="592"/>
                      <a:pt x="4406" y="624"/>
                      <a:pt x="4406" y="658"/>
                    </a:cubicBezTo>
                    <a:lnTo>
                      <a:pt x="4240" y="1831"/>
                    </a:lnTo>
                    <a:lnTo>
                      <a:pt x="4011" y="66"/>
                    </a:lnTo>
                    <a:cubicBezTo>
                      <a:pt x="4011" y="32"/>
                      <a:pt x="3990" y="1"/>
                      <a:pt x="3966" y="1"/>
                    </a:cubicBezTo>
                    <a:cubicBezTo>
                      <a:pt x="3945" y="1"/>
                      <a:pt x="3924" y="22"/>
                      <a:pt x="3911" y="56"/>
                    </a:cubicBezTo>
                    <a:lnTo>
                      <a:pt x="3661" y="1457"/>
                    </a:lnTo>
                    <a:lnTo>
                      <a:pt x="1700" y="1457"/>
                    </a:lnTo>
                    <a:lnTo>
                      <a:pt x="1568" y="658"/>
                    </a:lnTo>
                    <a:cubicBezTo>
                      <a:pt x="1568" y="613"/>
                      <a:pt x="1545" y="592"/>
                      <a:pt x="1524" y="592"/>
                    </a:cubicBezTo>
                    <a:lnTo>
                      <a:pt x="1513" y="592"/>
                    </a:lnTo>
                    <a:cubicBezTo>
                      <a:pt x="1492" y="592"/>
                      <a:pt x="1468" y="624"/>
                      <a:pt x="1468" y="658"/>
                    </a:cubicBezTo>
                    <a:lnTo>
                      <a:pt x="1305" y="1831"/>
                    </a:lnTo>
                    <a:lnTo>
                      <a:pt x="1084" y="66"/>
                    </a:lnTo>
                    <a:cubicBezTo>
                      <a:pt x="1074" y="32"/>
                      <a:pt x="1053" y="1"/>
                      <a:pt x="1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871;p39">
                <a:extLst>
                  <a:ext uri="{FF2B5EF4-FFF2-40B4-BE49-F238E27FC236}">
                    <a16:creationId xmlns:a16="http://schemas.microsoft.com/office/drawing/2014/main" id="{81E8E203-FB1D-54CD-028A-F08E2047BAE4}"/>
                  </a:ext>
                </a:extLst>
              </p:cNvPr>
              <p:cNvSpPr/>
              <p:nvPr/>
            </p:nvSpPr>
            <p:spPr>
              <a:xfrm>
                <a:off x="6290854" y="3961547"/>
                <a:ext cx="570318" cy="2531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43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3222" y="143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872;p39">
                <a:extLst>
                  <a:ext uri="{FF2B5EF4-FFF2-40B4-BE49-F238E27FC236}">
                    <a16:creationId xmlns:a16="http://schemas.microsoft.com/office/drawing/2014/main" id="{D44B73DC-3170-9B1A-CF63-28A524BAFCDA}"/>
                  </a:ext>
                </a:extLst>
              </p:cNvPr>
              <p:cNvSpPr/>
              <p:nvPr/>
            </p:nvSpPr>
            <p:spPr>
              <a:xfrm>
                <a:off x="6796924" y="3648694"/>
                <a:ext cx="701997" cy="422088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1574" extrusionOk="0">
                    <a:moveTo>
                      <a:pt x="1029" y="379"/>
                    </a:moveTo>
                    <a:cubicBezTo>
                      <a:pt x="1029" y="379"/>
                      <a:pt x="1039" y="379"/>
                      <a:pt x="1063" y="390"/>
                    </a:cubicBezTo>
                    <a:cubicBezTo>
                      <a:pt x="1118" y="445"/>
                      <a:pt x="1105" y="466"/>
                      <a:pt x="1084" y="500"/>
                    </a:cubicBezTo>
                    <a:cubicBezTo>
                      <a:pt x="1074" y="521"/>
                      <a:pt x="1063" y="532"/>
                      <a:pt x="1039" y="555"/>
                    </a:cubicBezTo>
                    <a:cubicBezTo>
                      <a:pt x="1018" y="466"/>
                      <a:pt x="1018" y="390"/>
                      <a:pt x="1029" y="379"/>
                    </a:cubicBezTo>
                    <a:close/>
                    <a:moveTo>
                      <a:pt x="1776" y="435"/>
                    </a:moveTo>
                    <a:cubicBezTo>
                      <a:pt x="1763" y="466"/>
                      <a:pt x="1741" y="521"/>
                      <a:pt x="1731" y="542"/>
                    </a:cubicBezTo>
                    <a:cubicBezTo>
                      <a:pt x="1720" y="555"/>
                      <a:pt x="1686" y="577"/>
                      <a:pt x="1655" y="598"/>
                    </a:cubicBezTo>
                    <a:cubicBezTo>
                      <a:pt x="1655" y="587"/>
                      <a:pt x="1665" y="566"/>
                      <a:pt x="1665" y="555"/>
                    </a:cubicBezTo>
                    <a:cubicBezTo>
                      <a:pt x="1686" y="490"/>
                      <a:pt x="1720" y="445"/>
                      <a:pt x="1752" y="435"/>
                    </a:cubicBezTo>
                    <a:close/>
                    <a:moveTo>
                      <a:pt x="2444" y="137"/>
                    </a:moveTo>
                    <a:cubicBezTo>
                      <a:pt x="2454" y="137"/>
                      <a:pt x="2486" y="203"/>
                      <a:pt x="2486" y="324"/>
                    </a:cubicBezTo>
                    <a:cubicBezTo>
                      <a:pt x="2475" y="466"/>
                      <a:pt x="2367" y="587"/>
                      <a:pt x="2136" y="674"/>
                    </a:cubicBezTo>
                    <a:cubicBezTo>
                      <a:pt x="2181" y="456"/>
                      <a:pt x="2257" y="269"/>
                      <a:pt x="2409" y="148"/>
                    </a:cubicBezTo>
                    <a:cubicBezTo>
                      <a:pt x="2433" y="137"/>
                      <a:pt x="2444" y="137"/>
                      <a:pt x="2444" y="137"/>
                    </a:cubicBezTo>
                    <a:close/>
                    <a:moveTo>
                      <a:pt x="371" y="369"/>
                    </a:moveTo>
                    <a:cubicBezTo>
                      <a:pt x="437" y="369"/>
                      <a:pt x="503" y="390"/>
                      <a:pt x="558" y="445"/>
                    </a:cubicBezTo>
                    <a:cubicBezTo>
                      <a:pt x="613" y="500"/>
                      <a:pt x="658" y="621"/>
                      <a:pt x="624" y="740"/>
                    </a:cubicBezTo>
                    <a:cubicBezTo>
                      <a:pt x="548" y="757"/>
                      <a:pt x="471" y="768"/>
                      <a:pt x="402" y="768"/>
                    </a:cubicBezTo>
                    <a:cubicBezTo>
                      <a:pt x="333" y="768"/>
                      <a:pt x="273" y="757"/>
                      <a:pt x="229" y="729"/>
                    </a:cubicBezTo>
                    <a:cubicBezTo>
                      <a:pt x="164" y="687"/>
                      <a:pt x="143" y="632"/>
                      <a:pt x="143" y="577"/>
                    </a:cubicBezTo>
                    <a:cubicBezTo>
                      <a:pt x="153" y="490"/>
                      <a:pt x="219" y="411"/>
                      <a:pt x="295" y="379"/>
                    </a:cubicBezTo>
                    <a:cubicBezTo>
                      <a:pt x="316" y="369"/>
                      <a:pt x="350" y="369"/>
                      <a:pt x="371" y="369"/>
                    </a:cubicBezTo>
                    <a:close/>
                    <a:moveTo>
                      <a:pt x="2445" y="0"/>
                    </a:moveTo>
                    <a:cubicBezTo>
                      <a:pt x="2414" y="0"/>
                      <a:pt x="2377" y="13"/>
                      <a:pt x="2333" y="51"/>
                    </a:cubicBezTo>
                    <a:cubicBezTo>
                      <a:pt x="2125" y="203"/>
                      <a:pt x="2039" y="456"/>
                      <a:pt x="1994" y="729"/>
                    </a:cubicBezTo>
                    <a:cubicBezTo>
                      <a:pt x="1916" y="755"/>
                      <a:pt x="1846" y="777"/>
                      <a:pt x="1788" y="777"/>
                    </a:cubicBezTo>
                    <a:cubicBezTo>
                      <a:pt x="1748" y="777"/>
                      <a:pt x="1713" y="767"/>
                      <a:pt x="1686" y="740"/>
                    </a:cubicBezTo>
                    <a:cubicBezTo>
                      <a:pt x="1752" y="687"/>
                      <a:pt x="1807" y="653"/>
                      <a:pt x="1828" y="632"/>
                    </a:cubicBezTo>
                    <a:cubicBezTo>
                      <a:pt x="1852" y="598"/>
                      <a:pt x="1939" y="445"/>
                      <a:pt x="1883" y="345"/>
                    </a:cubicBezTo>
                    <a:cubicBezTo>
                      <a:pt x="1867" y="328"/>
                      <a:pt x="1835" y="296"/>
                      <a:pt x="1773" y="296"/>
                    </a:cubicBezTo>
                    <a:cubicBezTo>
                      <a:pt x="1757" y="296"/>
                      <a:pt x="1740" y="298"/>
                      <a:pt x="1720" y="303"/>
                    </a:cubicBezTo>
                    <a:cubicBezTo>
                      <a:pt x="1631" y="324"/>
                      <a:pt x="1565" y="411"/>
                      <a:pt x="1534" y="521"/>
                    </a:cubicBezTo>
                    <a:cubicBezTo>
                      <a:pt x="1523" y="577"/>
                      <a:pt x="1523" y="632"/>
                      <a:pt x="1523" y="674"/>
                    </a:cubicBezTo>
                    <a:cubicBezTo>
                      <a:pt x="1429" y="721"/>
                      <a:pt x="1328" y="768"/>
                      <a:pt x="1239" y="768"/>
                    </a:cubicBezTo>
                    <a:cubicBezTo>
                      <a:pt x="1224" y="768"/>
                      <a:pt x="1209" y="766"/>
                      <a:pt x="1194" y="763"/>
                    </a:cubicBezTo>
                    <a:cubicBezTo>
                      <a:pt x="1160" y="753"/>
                      <a:pt x="1129" y="719"/>
                      <a:pt x="1095" y="674"/>
                    </a:cubicBezTo>
                    <a:cubicBezTo>
                      <a:pt x="1139" y="642"/>
                      <a:pt x="1184" y="608"/>
                      <a:pt x="1205" y="577"/>
                    </a:cubicBezTo>
                    <a:cubicBezTo>
                      <a:pt x="1271" y="466"/>
                      <a:pt x="1250" y="369"/>
                      <a:pt x="1139" y="293"/>
                    </a:cubicBezTo>
                    <a:cubicBezTo>
                      <a:pt x="1095" y="259"/>
                      <a:pt x="1057" y="248"/>
                      <a:pt x="1026" y="248"/>
                    </a:cubicBezTo>
                    <a:cubicBezTo>
                      <a:pt x="997" y="248"/>
                      <a:pt x="975" y="258"/>
                      <a:pt x="963" y="269"/>
                    </a:cubicBezTo>
                    <a:cubicBezTo>
                      <a:pt x="897" y="303"/>
                      <a:pt x="876" y="400"/>
                      <a:pt x="897" y="521"/>
                    </a:cubicBezTo>
                    <a:cubicBezTo>
                      <a:pt x="908" y="555"/>
                      <a:pt x="921" y="598"/>
                      <a:pt x="932" y="632"/>
                    </a:cubicBezTo>
                    <a:cubicBezTo>
                      <a:pt x="876" y="663"/>
                      <a:pt x="821" y="687"/>
                      <a:pt x="766" y="708"/>
                    </a:cubicBezTo>
                    <a:cubicBezTo>
                      <a:pt x="776" y="577"/>
                      <a:pt x="734" y="435"/>
                      <a:pt x="645" y="358"/>
                    </a:cubicBezTo>
                    <a:cubicBezTo>
                      <a:pt x="563" y="275"/>
                      <a:pt x="469" y="233"/>
                      <a:pt x="375" y="233"/>
                    </a:cubicBezTo>
                    <a:cubicBezTo>
                      <a:pt x="333" y="233"/>
                      <a:pt x="291" y="241"/>
                      <a:pt x="250" y="258"/>
                    </a:cubicBezTo>
                    <a:cubicBezTo>
                      <a:pt x="119" y="303"/>
                      <a:pt x="22" y="435"/>
                      <a:pt x="11" y="566"/>
                    </a:cubicBezTo>
                    <a:cubicBezTo>
                      <a:pt x="1" y="674"/>
                      <a:pt x="53" y="774"/>
                      <a:pt x="164" y="839"/>
                    </a:cubicBezTo>
                    <a:cubicBezTo>
                      <a:pt x="241" y="882"/>
                      <a:pt x="338" y="898"/>
                      <a:pt x="444" y="898"/>
                    </a:cubicBezTo>
                    <a:cubicBezTo>
                      <a:pt x="474" y="898"/>
                      <a:pt x="506" y="897"/>
                      <a:pt x="537" y="895"/>
                    </a:cubicBezTo>
                    <a:lnTo>
                      <a:pt x="537" y="895"/>
                    </a:lnTo>
                    <a:cubicBezTo>
                      <a:pt x="482" y="950"/>
                      <a:pt x="406" y="992"/>
                      <a:pt x="274" y="1026"/>
                    </a:cubicBezTo>
                    <a:cubicBezTo>
                      <a:pt x="229" y="1037"/>
                      <a:pt x="208" y="1068"/>
                      <a:pt x="219" y="1102"/>
                    </a:cubicBezTo>
                    <a:cubicBezTo>
                      <a:pt x="228" y="1140"/>
                      <a:pt x="253" y="1160"/>
                      <a:pt x="279" y="1160"/>
                    </a:cubicBezTo>
                    <a:cubicBezTo>
                      <a:pt x="284" y="1160"/>
                      <a:pt x="290" y="1159"/>
                      <a:pt x="295" y="1158"/>
                    </a:cubicBezTo>
                    <a:cubicBezTo>
                      <a:pt x="558" y="1102"/>
                      <a:pt x="679" y="960"/>
                      <a:pt x="724" y="850"/>
                    </a:cubicBezTo>
                    <a:cubicBezTo>
                      <a:pt x="821" y="829"/>
                      <a:pt x="908" y="795"/>
                      <a:pt x="987" y="753"/>
                    </a:cubicBezTo>
                    <a:cubicBezTo>
                      <a:pt x="1029" y="818"/>
                      <a:pt x="1095" y="871"/>
                      <a:pt x="1171" y="895"/>
                    </a:cubicBezTo>
                    <a:cubicBezTo>
                      <a:pt x="1191" y="898"/>
                      <a:pt x="1213" y="900"/>
                      <a:pt x="1235" y="900"/>
                    </a:cubicBezTo>
                    <a:cubicBezTo>
                      <a:pt x="1343" y="900"/>
                      <a:pt x="1467" y="860"/>
                      <a:pt x="1565" y="805"/>
                    </a:cubicBezTo>
                    <a:cubicBezTo>
                      <a:pt x="1578" y="818"/>
                      <a:pt x="1589" y="829"/>
                      <a:pt x="1599" y="839"/>
                    </a:cubicBezTo>
                    <a:cubicBezTo>
                      <a:pt x="1657" y="897"/>
                      <a:pt x="1723" y="915"/>
                      <a:pt x="1790" y="915"/>
                    </a:cubicBezTo>
                    <a:cubicBezTo>
                      <a:pt x="1852" y="915"/>
                      <a:pt x="1915" y="899"/>
                      <a:pt x="1973" y="884"/>
                    </a:cubicBezTo>
                    <a:lnTo>
                      <a:pt x="1973" y="884"/>
                    </a:lnTo>
                    <a:cubicBezTo>
                      <a:pt x="1960" y="960"/>
                      <a:pt x="1949" y="1047"/>
                      <a:pt x="1949" y="1134"/>
                    </a:cubicBezTo>
                    <a:cubicBezTo>
                      <a:pt x="1939" y="1266"/>
                      <a:pt x="1928" y="1386"/>
                      <a:pt x="1907" y="1497"/>
                    </a:cubicBezTo>
                    <a:cubicBezTo>
                      <a:pt x="1894" y="1528"/>
                      <a:pt x="1928" y="1573"/>
                      <a:pt x="1960" y="1573"/>
                    </a:cubicBezTo>
                    <a:lnTo>
                      <a:pt x="1973" y="1573"/>
                    </a:lnTo>
                    <a:cubicBezTo>
                      <a:pt x="2004" y="1573"/>
                      <a:pt x="2039" y="1552"/>
                      <a:pt x="2039" y="1518"/>
                    </a:cubicBezTo>
                    <a:cubicBezTo>
                      <a:pt x="2060" y="1397"/>
                      <a:pt x="2070" y="1279"/>
                      <a:pt x="2081" y="1147"/>
                    </a:cubicBezTo>
                    <a:cubicBezTo>
                      <a:pt x="2091" y="1037"/>
                      <a:pt x="2104" y="937"/>
                      <a:pt x="2115" y="829"/>
                    </a:cubicBezTo>
                    <a:cubicBezTo>
                      <a:pt x="2257" y="784"/>
                      <a:pt x="2607" y="653"/>
                      <a:pt x="2617" y="324"/>
                    </a:cubicBezTo>
                    <a:cubicBezTo>
                      <a:pt x="2617" y="248"/>
                      <a:pt x="2607" y="61"/>
                      <a:pt x="2509" y="16"/>
                    </a:cubicBezTo>
                    <a:cubicBezTo>
                      <a:pt x="2490" y="7"/>
                      <a:pt x="2469" y="0"/>
                      <a:pt x="24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873;p39">
                <a:extLst>
                  <a:ext uri="{FF2B5EF4-FFF2-40B4-BE49-F238E27FC236}">
                    <a16:creationId xmlns:a16="http://schemas.microsoft.com/office/drawing/2014/main" id="{512853E9-46D6-AEF2-7AD3-76CBC5045777}"/>
                  </a:ext>
                </a:extLst>
              </p:cNvPr>
              <p:cNvSpPr/>
              <p:nvPr/>
            </p:nvSpPr>
            <p:spPr>
              <a:xfrm>
                <a:off x="7859495" y="3867207"/>
                <a:ext cx="49491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361" extrusionOk="0">
                    <a:moveTo>
                      <a:pt x="0" y="0"/>
                    </a:moveTo>
                    <a:lnTo>
                      <a:pt x="0" y="360"/>
                    </a:lnTo>
                    <a:lnTo>
                      <a:pt x="2796" y="360"/>
                    </a:ln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874;p39">
                <a:extLst>
                  <a:ext uri="{FF2B5EF4-FFF2-40B4-BE49-F238E27FC236}">
                    <a16:creationId xmlns:a16="http://schemas.microsoft.com/office/drawing/2014/main" id="{1130C0B8-6BA0-2A89-16F0-D3D48912A332}"/>
                  </a:ext>
                </a:extLst>
              </p:cNvPr>
              <p:cNvSpPr/>
              <p:nvPr/>
            </p:nvSpPr>
            <p:spPr>
              <a:xfrm>
                <a:off x="7702489" y="3867207"/>
                <a:ext cx="9328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61" extrusionOk="0">
                    <a:moveTo>
                      <a:pt x="1" y="0"/>
                    </a:moveTo>
                    <a:lnTo>
                      <a:pt x="1" y="360"/>
                    </a:lnTo>
                    <a:lnTo>
                      <a:pt x="527" y="360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875;p39">
                <a:extLst>
                  <a:ext uri="{FF2B5EF4-FFF2-40B4-BE49-F238E27FC236}">
                    <a16:creationId xmlns:a16="http://schemas.microsoft.com/office/drawing/2014/main" id="{38495C42-F779-F967-69FD-E26E87C2B44C}"/>
                  </a:ext>
                </a:extLst>
              </p:cNvPr>
              <p:cNvSpPr/>
              <p:nvPr/>
            </p:nvSpPr>
            <p:spPr>
              <a:xfrm>
                <a:off x="6286600" y="1973391"/>
                <a:ext cx="246394" cy="26480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496" extrusionOk="0">
                    <a:moveTo>
                      <a:pt x="1239" y="0"/>
                    </a:moveTo>
                    <a:cubicBezTo>
                      <a:pt x="1198" y="0"/>
                      <a:pt x="1156" y="20"/>
                      <a:pt x="1129" y="59"/>
                    </a:cubicBezTo>
                    <a:lnTo>
                      <a:pt x="471" y="1035"/>
                    </a:lnTo>
                    <a:lnTo>
                      <a:pt x="263" y="748"/>
                    </a:lnTo>
                    <a:cubicBezTo>
                      <a:pt x="238" y="709"/>
                      <a:pt x="197" y="690"/>
                      <a:pt x="153" y="690"/>
                    </a:cubicBezTo>
                    <a:cubicBezTo>
                      <a:pt x="123" y="690"/>
                      <a:pt x="93" y="699"/>
                      <a:pt x="66" y="717"/>
                    </a:cubicBezTo>
                    <a:cubicBezTo>
                      <a:pt x="11" y="759"/>
                      <a:pt x="0" y="848"/>
                      <a:pt x="45" y="903"/>
                    </a:cubicBezTo>
                    <a:lnTo>
                      <a:pt x="484" y="1495"/>
                    </a:lnTo>
                    <a:lnTo>
                      <a:pt x="1360" y="212"/>
                    </a:lnTo>
                    <a:cubicBezTo>
                      <a:pt x="1392" y="146"/>
                      <a:pt x="1381" y="59"/>
                      <a:pt x="1315" y="25"/>
                    </a:cubicBezTo>
                    <a:cubicBezTo>
                      <a:pt x="1293" y="9"/>
                      <a:pt x="1267" y="0"/>
                      <a:pt x="1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876;p39">
                <a:extLst>
                  <a:ext uri="{FF2B5EF4-FFF2-40B4-BE49-F238E27FC236}">
                    <a16:creationId xmlns:a16="http://schemas.microsoft.com/office/drawing/2014/main" id="{108A28A8-FA1F-4D59-B96D-9EB7B2EFCAE9}"/>
                  </a:ext>
                </a:extLst>
              </p:cNvPr>
              <p:cNvSpPr/>
              <p:nvPr/>
            </p:nvSpPr>
            <p:spPr>
              <a:xfrm>
                <a:off x="6286600" y="2301565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0"/>
                    </a:moveTo>
                    <a:cubicBezTo>
                      <a:pt x="1203" y="0"/>
                      <a:pt x="1157" y="22"/>
                      <a:pt x="1129" y="57"/>
                    </a:cubicBezTo>
                    <a:lnTo>
                      <a:pt x="471" y="1032"/>
                    </a:lnTo>
                    <a:lnTo>
                      <a:pt x="263" y="746"/>
                    </a:lnTo>
                    <a:cubicBezTo>
                      <a:pt x="238" y="706"/>
                      <a:pt x="197" y="687"/>
                      <a:pt x="153" y="687"/>
                    </a:cubicBezTo>
                    <a:cubicBezTo>
                      <a:pt x="123" y="687"/>
                      <a:pt x="93" y="696"/>
                      <a:pt x="66" y="714"/>
                    </a:cubicBezTo>
                    <a:cubicBezTo>
                      <a:pt x="11" y="759"/>
                      <a:pt x="0" y="846"/>
                      <a:pt x="45" y="901"/>
                    </a:cubicBezTo>
                    <a:lnTo>
                      <a:pt x="484" y="1503"/>
                    </a:lnTo>
                    <a:lnTo>
                      <a:pt x="1360" y="209"/>
                    </a:lnTo>
                    <a:cubicBezTo>
                      <a:pt x="1392" y="143"/>
                      <a:pt x="1381" y="67"/>
                      <a:pt x="1315" y="22"/>
                    </a:cubicBezTo>
                    <a:cubicBezTo>
                      <a:pt x="1295" y="7"/>
                      <a:pt x="1271" y="0"/>
                      <a:pt x="1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877;p39">
                <a:extLst>
                  <a:ext uri="{FF2B5EF4-FFF2-40B4-BE49-F238E27FC236}">
                    <a16:creationId xmlns:a16="http://schemas.microsoft.com/office/drawing/2014/main" id="{8D57C6E1-5D8F-F185-950A-44C63D62806C}"/>
                  </a:ext>
                </a:extLst>
              </p:cNvPr>
              <p:cNvSpPr/>
              <p:nvPr/>
            </p:nvSpPr>
            <p:spPr>
              <a:xfrm>
                <a:off x="6286600" y="2633103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1"/>
                    </a:moveTo>
                    <a:cubicBezTo>
                      <a:pt x="1202" y="1"/>
                      <a:pt x="1157" y="23"/>
                      <a:pt x="1129" y="56"/>
                    </a:cubicBezTo>
                    <a:lnTo>
                      <a:pt x="471" y="1032"/>
                    </a:lnTo>
                    <a:lnTo>
                      <a:pt x="263" y="748"/>
                    </a:lnTo>
                    <a:cubicBezTo>
                      <a:pt x="238" y="708"/>
                      <a:pt x="195" y="688"/>
                      <a:pt x="151" y="688"/>
                    </a:cubicBezTo>
                    <a:cubicBezTo>
                      <a:pt x="122" y="688"/>
                      <a:pt x="92" y="697"/>
                      <a:pt x="66" y="713"/>
                    </a:cubicBezTo>
                    <a:cubicBezTo>
                      <a:pt x="11" y="758"/>
                      <a:pt x="0" y="845"/>
                      <a:pt x="45" y="900"/>
                    </a:cubicBezTo>
                    <a:lnTo>
                      <a:pt x="484" y="1502"/>
                    </a:lnTo>
                    <a:lnTo>
                      <a:pt x="1360" y="211"/>
                    </a:lnTo>
                    <a:cubicBezTo>
                      <a:pt x="1392" y="145"/>
                      <a:pt x="1381" y="69"/>
                      <a:pt x="1315" y="24"/>
                    </a:cubicBezTo>
                    <a:cubicBezTo>
                      <a:pt x="1295" y="8"/>
                      <a:pt x="1271" y="1"/>
                      <a:pt x="1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878;p39">
              <a:extLst>
                <a:ext uri="{FF2B5EF4-FFF2-40B4-BE49-F238E27FC236}">
                  <a16:creationId xmlns:a16="http://schemas.microsoft.com/office/drawing/2014/main" id="{AB42D83E-6A43-5BD8-30D0-55727D8980F8}"/>
                </a:ext>
              </a:extLst>
            </p:cNvPr>
            <p:cNvGrpSpPr/>
            <p:nvPr/>
          </p:nvGrpSpPr>
          <p:grpSpPr>
            <a:xfrm>
              <a:off x="7063461" y="1470816"/>
              <a:ext cx="887632" cy="2927205"/>
              <a:chOff x="5787200" y="843124"/>
              <a:chExt cx="1141796" cy="3765378"/>
            </a:xfrm>
          </p:grpSpPr>
          <p:grpSp>
            <p:nvGrpSpPr>
              <p:cNvPr id="22" name="Google Shape;879;p39">
                <a:extLst>
                  <a:ext uri="{FF2B5EF4-FFF2-40B4-BE49-F238E27FC236}">
                    <a16:creationId xmlns:a16="http://schemas.microsoft.com/office/drawing/2014/main" id="{0B931C55-2108-CFAA-9B48-3EF28383F138}"/>
                  </a:ext>
                </a:extLst>
              </p:cNvPr>
              <p:cNvGrpSpPr/>
              <p:nvPr/>
            </p:nvGrpSpPr>
            <p:grpSpPr>
              <a:xfrm>
                <a:off x="5787200" y="843124"/>
                <a:ext cx="1141796" cy="3765378"/>
                <a:chOff x="5052050" y="812974"/>
                <a:chExt cx="1141796" cy="3765378"/>
              </a:xfrm>
            </p:grpSpPr>
            <p:sp>
              <p:nvSpPr>
                <p:cNvPr id="51" name="Google Shape;880;p39">
                  <a:extLst>
                    <a:ext uri="{FF2B5EF4-FFF2-40B4-BE49-F238E27FC236}">
                      <a16:creationId xmlns:a16="http://schemas.microsoft.com/office/drawing/2014/main" id="{ACF7F0AE-05BD-2E09-45C8-03CB343AB7F2}"/>
                    </a:ext>
                  </a:extLst>
                </p:cNvPr>
                <p:cNvSpPr/>
                <p:nvPr/>
              </p:nvSpPr>
              <p:spPr>
                <a:xfrm>
                  <a:off x="5052050" y="1003541"/>
                  <a:ext cx="1141796" cy="338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1204" extrusionOk="0">
                      <a:moveTo>
                        <a:pt x="1" y="1"/>
                      </a:moveTo>
                      <a:lnTo>
                        <a:pt x="1" y="21204"/>
                      </a:lnTo>
                      <a:lnTo>
                        <a:pt x="7154" y="21204"/>
                      </a:lnTo>
                      <a:lnTo>
                        <a:pt x="71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881;p39">
                  <a:extLst>
                    <a:ext uri="{FF2B5EF4-FFF2-40B4-BE49-F238E27FC236}">
                      <a16:creationId xmlns:a16="http://schemas.microsoft.com/office/drawing/2014/main" id="{FA333D0D-5787-026E-B352-22DEA403B213}"/>
                    </a:ext>
                  </a:extLst>
                </p:cNvPr>
                <p:cNvSpPr/>
                <p:nvPr/>
              </p:nvSpPr>
              <p:spPr>
                <a:xfrm>
                  <a:off x="5052050" y="4196736"/>
                  <a:ext cx="1141796" cy="38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91" extrusionOk="0">
                      <a:moveTo>
                        <a:pt x="3583" y="0"/>
                      </a:moveTo>
                      <a:cubicBezTo>
                        <a:pt x="3199" y="0"/>
                        <a:pt x="2838" y="24"/>
                        <a:pt x="2486" y="56"/>
                      </a:cubicBezTo>
                      <a:cubicBezTo>
                        <a:pt x="1994" y="111"/>
                        <a:pt x="1545" y="198"/>
                        <a:pt x="1171" y="318"/>
                      </a:cubicBezTo>
                      <a:cubicBezTo>
                        <a:pt x="448" y="526"/>
                        <a:pt x="1" y="844"/>
                        <a:pt x="1" y="1197"/>
                      </a:cubicBezTo>
                      <a:cubicBezTo>
                        <a:pt x="1" y="1547"/>
                        <a:pt x="448" y="1854"/>
                        <a:pt x="1171" y="2072"/>
                      </a:cubicBezTo>
                      <a:cubicBezTo>
                        <a:pt x="1545" y="2193"/>
                        <a:pt x="1994" y="2270"/>
                        <a:pt x="2486" y="2325"/>
                      </a:cubicBezTo>
                      <a:cubicBezTo>
                        <a:pt x="2838" y="2367"/>
                        <a:pt x="3199" y="2391"/>
                        <a:pt x="3583" y="2391"/>
                      </a:cubicBezTo>
                      <a:cubicBezTo>
                        <a:pt x="5555" y="2391"/>
                        <a:pt x="7154" y="1854"/>
                        <a:pt x="7154" y="1197"/>
                      </a:cubicBezTo>
                      <a:cubicBezTo>
                        <a:pt x="7154" y="539"/>
                        <a:pt x="5555" y="0"/>
                        <a:pt x="35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882;p39">
                  <a:extLst>
                    <a:ext uri="{FF2B5EF4-FFF2-40B4-BE49-F238E27FC236}">
                      <a16:creationId xmlns:a16="http://schemas.microsoft.com/office/drawing/2014/main" id="{65DDB4CB-5168-1C41-E3BB-3161AB824C13}"/>
                    </a:ext>
                  </a:extLst>
                </p:cNvPr>
                <p:cNvSpPr/>
                <p:nvPr/>
              </p:nvSpPr>
              <p:spPr>
                <a:xfrm>
                  <a:off x="5238945" y="3864760"/>
                  <a:ext cx="209877" cy="382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399" extrusionOk="0">
                      <a:moveTo>
                        <a:pt x="0" y="0"/>
                      </a:moveTo>
                      <a:lnTo>
                        <a:pt x="0" y="2398"/>
                      </a:lnTo>
                      <a:cubicBezTo>
                        <a:pt x="374" y="2278"/>
                        <a:pt x="823" y="2191"/>
                        <a:pt x="1315" y="2136"/>
                      </a:cubicBezTo>
                      <a:lnTo>
                        <a:pt x="1315" y="253"/>
                      </a:lnTo>
                      <a:cubicBezTo>
                        <a:pt x="823" y="197"/>
                        <a:pt x="374" y="108"/>
                        <a:pt x="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883;p39">
                  <a:extLst>
                    <a:ext uri="{FF2B5EF4-FFF2-40B4-BE49-F238E27FC236}">
                      <a16:creationId xmlns:a16="http://schemas.microsoft.com/office/drawing/2014/main" id="{52D72F56-17BA-6FA7-9D8D-D6AFFEB8EF48}"/>
                    </a:ext>
                  </a:extLst>
                </p:cNvPr>
                <p:cNvSpPr/>
                <p:nvPr/>
              </p:nvSpPr>
              <p:spPr>
                <a:xfrm>
                  <a:off x="5238945" y="4205514"/>
                  <a:ext cx="209877" cy="362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270" extrusionOk="0">
                      <a:moveTo>
                        <a:pt x="1315" y="1"/>
                      </a:moveTo>
                      <a:cubicBezTo>
                        <a:pt x="823" y="56"/>
                        <a:pt x="374" y="143"/>
                        <a:pt x="0" y="263"/>
                      </a:cubicBezTo>
                      <a:lnTo>
                        <a:pt x="0" y="2017"/>
                      </a:lnTo>
                      <a:cubicBezTo>
                        <a:pt x="374" y="2138"/>
                        <a:pt x="823" y="2215"/>
                        <a:pt x="1315" y="2270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884;p39">
                  <a:extLst>
                    <a:ext uri="{FF2B5EF4-FFF2-40B4-BE49-F238E27FC236}">
                      <a16:creationId xmlns:a16="http://schemas.microsoft.com/office/drawing/2014/main" id="{2706640C-8CAA-BE5E-B4CA-6270202403F4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85;p39">
                  <a:extLst>
                    <a:ext uri="{FF2B5EF4-FFF2-40B4-BE49-F238E27FC236}">
                      <a16:creationId xmlns:a16="http://schemas.microsoft.com/office/drawing/2014/main" id="{8B0AD5BF-D117-8DB5-54A2-213CF8B58D0A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603"/>
                      </a:moveTo>
                      <a:cubicBezTo>
                        <a:pt x="5226" y="603"/>
                        <a:pt x="6496" y="845"/>
                        <a:pt x="6496" y="1195"/>
                      </a:cubicBezTo>
                      <a:cubicBezTo>
                        <a:pt x="6496" y="1558"/>
                        <a:pt x="5226" y="1797"/>
                        <a:pt x="3583" y="1797"/>
                      </a:cubicBezTo>
                      <a:cubicBezTo>
                        <a:pt x="1928" y="1797"/>
                        <a:pt x="658" y="1558"/>
                        <a:pt x="658" y="1195"/>
                      </a:cubicBezTo>
                      <a:cubicBezTo>
                        <a:pt x="658" y="845"/>
                        <a:pt x="1928" y="603"/>
                        <a:pt x="3583" y="603"/>
                      </a:cubicBezTo>
                      <a:close/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886;p39">
                  <a:extLst>
                    <a:ext uri="{FF2B5EF4-FFF2-40B4-BE49-F238E27FC236}">
                      <a16:creationId xmlns:a16="http://schemas.microsoft.com/office/drawing/2014/main" id="{3DCE2F90-DAD8-EF35-D3ED-F0A697B67AFD}"/>
                    </a:ext>
                  </a:extLst>
                </p:cNvPr>
                <p:cNvSpPr/>
                <p:nvPr/>
              </p:nvSpPr>
              <p:spPr>
                <a:xfrm>
                  <a:off x="5157069" y="1003541"/>
                  <a:ext cx="933994" cy="29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2" h="18233" extrusionOk="0">
                      <a:moveTo>
                        <a:pt x="0" y="1"/>
                      </a:moveTo>
                      <a:lnTo>
                        <a:pt x="0" y="17730"/>
                      </a:lnTo>
                      <a:cubicBezTo>
                        <a:pt x="645" y="18035"/>
                        <a:pt x="1720" y="18232"/>
                        <a:pt x="2925" y="18232"/>
                      </a:cubicBezTo>
                      <a:cubicBezTo>
                        <a:pt x="4129" y="18232"/>
                        <a:pt x="5205" y="18025"/>
                        <a:pt x="5851" y="17719"/>
                      </a:cubicBezTo>
                      <a:lnTo>
                        <a:pt x="5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887;p39">
                  <a:extLst>
                    <a:ext uri="{FF2B5EF4-FFF2-40B4-BE49-F238E27FC236}">
                      <a16:creationId xmlns:a16="http://schemas.microsoft.com/office/drawing/2014/main" id="{8586B118-2806-63E9-EDB0-C534B5756034}"/>
                    </a:ext>
                  </a:extLst>
                </p:cNvPr>
                <p:cNvSpPr/>
                <p:nvPr/>
              </p:nvSpPr>
              <p:spPr>
                <a:xfrm>
                  <a:off x="5238945" y="1003541"/>
                  <a:ext cx="768167" cy="281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17610" extrusionOk="0">
                      <a:moveTo>
                        <a:pt x="0" y="1"/>
                      </a:moveTo>
                      <a:lnTo>
                        <a:pt x="0" y="17301"/>
                      </a:lnTo>
                      <a:cubicBezTo>
                        <a:pt x="637" y="17488"/>
                        <a:pt x="1481" y="17609"/>
                        <a:pt x="2412" y="17609"/>
                      </a:cubicBezTo>
                      <a:cubicBezTo>
                        <a:pt x="3332" y="17609"/>
                        <a:pt x="4176" y="17488"/>
                        <a:pt x="4812" y="17301"/>
                      </a:cubicBezTo>
                      <a:lnTo>
                        <a:pt x="4812" y="1"/>
                      </a:ln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888;p39">
                  <a:extLst>
                    <a:ext uri="{FF2B5EF4-FFF2-40B4-BE49-F238E27FC236}">
                      <a16:creationId xmlns:a16="http://schemas.microsoft.com/office/drawing/2014/main" id="{645D41A3-03E5-464A-0AA3-C8F7D11B4EA3}"/>
                    </a:ext>
                  </a:extLst>
                </p:cNvPr>
                <p:cNvSpPr/>
                <p:nvPr/>
              </p:nvSpPr>
              <p:spPr>
                <a:xfrm>
                  <a:off x="5238945" y="956618"/>
                  <a:ext cx="768167" cy="9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592" extrusionOk="0">
                      <a:moveTo>
                        <a:pt x="2412" y="0"/>
                      </a:moveTo>
                      <a:cubicBezTo>
                        <a:pt x="1370" y="0"/>
                        <a:pt x="450" y="153"/>
                        <a:pt x="0" y="295"/>
                      </a:cubicBezTo>
                      <a:cubicBezTo>
                        <a:pt x="450" y="447"/>
                        <a:pt x="1370" y="592"/>
                        <a:pt x="2412" y="592"/>
                      </a:cubicBezTo>
                      <a:cubicBezTo>
                        <a:pt x="3442" y="592"/>
                        <a:pt x="4363" y="447"/>
                        <a:pt x="4812" y="295"/>
                      </a:cubicBezTo>
                      <a:cubicBezTo>
                        <a:pt x="4363" y="153"/>
                        <a:pt x="3442" y="0"/>
                        <a:pt x="2412" y="0"/>
                      </a:cubicBez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889;p39">
                  <a:extLst>
                    <a:ext uri="{FF2B5EF4-FFF2-40B4-BE49-F238E27FC236}">
                      <a16:creationId xmlns:a16="http://schemas.microsoft.com/office/drawing/2014/main" id="{E357E513-7FC2-0E8E-13CA-AA83C61A196F}"/>
                    </a:ext>
                  </a:extLst>
                </p:cNvPr>
                <p:cNvSpPr/>
                <p:nvPr/>
              </p:nvSpPr>
              <p:spPr>
                <a:xfrm>
                  <a:off x="5309011" y="996519"/>
                  <a:ext cx="628036" cy="272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7062" extrusionOk="0">
                      <a:moveTo>
                        <a:pt x="1973" y="0"/>
                      </a:moveTo>
                      <a:cubicBezTo>
                        <a:pt x="1194" y="0"/>
                        <a:pt x="471" y="100"/>
                        <a:pt x="11" y="197"/>
                      </a:cubicBezTo>
                      <a:lnTo>
                        <a:pt x="0" y="197"/>
                      </a:lnTo>
                      <a:lnTo>
                        <a:pt x="0" y="16864"/>
                      </a:lnTo>
                      <a:cubicBezTo>
                        <a:pt x="571" y="16985"/>
                        <a:pt x="1249" y="17061"/>
                        <a:pt x="1973" y="17061"/>
                      </a:cubicBezTo>
                      <a:cubicBezTo>
                        <a:pt x="2696" y="17061"/>
                        <a:pt x="3364" y="16985"/>
                        <a:pt x="3934" y="16864"/>
                      </a:cubicBezTo>
                      <a:lnTo>
                        <a:pt x="3934" y="197"/>
                      </a:lnTo>
                      <a:lnTo>
                        <a:pt x="3924" y="197"/>
                      </a:lnTo>
                      <a:cubicBezTo>
                        <a:pt x="3464" y="100"/>
                        <a:pt x="2740" y="0"/>
                        <a:pt x="19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890;p39">
                  <a:extLst>
                    <a:ext uri="{FF2B5EF4-FFF2-40B4-BE49-F238E27FC236}">
                      <a16:creationId xmlns:a16="http://schemas.microsoft.com/office/drawing/2014/main" id="{A50801E8-8545-A473-7AD1-0F5747BA69DC}"/>
                    </a:ext>
                  </a:extLst>
                </p:cNvPr>
                <p:cNvSpPr/>
                <p:nvPr/>
              </p:nvSpPr>
              <p:spPr>
                <a:xfrm>
                  <a:off x="5322897" y="3691430"/>
                  <a:ext cx="602021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1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31" y="100"/>
                        <a:pt x="986" y="176"/>
                        <a:pt x="1886" y="176"/>
                      </a:cubicBezTo>
                      <a:cubicBezTo>
                        <a:pt x="1197" y="176"/>
                        <a:pt x="539" y="111"/>
                        <a:pt x="0" y="0"/>
                      </a:cubicBezTo>
                      <a:close/>
                      <a:moveTo>
                        <a:pt x="3771" y="0"/>
                      </a:moveTo>
                      <a:lnTo>
                        <a:pt x="3771" y="0"/>
                      </a:lnTo>
                      <a:cubicBezTo>
                        <a:pt x="3221" y="111"/>
                        <a:pt x="2588" y="176"/>
                        <a:pt x="1896" y="176"/>
                      </a:cubicBezTo>
                      <a:cubicBezTo>
                        <a:pt x="2785" y="176"/>
                        <a:pt x="3540" y="100"/>
                        <a:pt x="3771" y="0"/>
                      </a:cubicBezTo>
                      <a:close/>
                    </a:path>
                  </a:pathLst>
                </a:custGeom>
                <a:solidFill>
                  <a:srgbClr val="C6624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891;p39">
                  <a:extLst>
                    <a:ext uri="{FF2B5EF4-FFF2-40B4-BE49-F238E27FC236}">
                      <a16:creationId xmlns:a16="http://schemas.microsoft.com/office/drawing/2014/main" id="{9CB0EB53-1042-7057-1836-4FAA9F04442F}"/>
                    </a:ext>
                  </a:extLst>
                </p:cNvPr>
                <p:cNvSpPr/>
                <p:nvPr/>
              </p:nvSpPr>
              <p:spPr>
                <a:xfrm>
                  <a:off x="5310607" y="3640517"/>
                  <a:ext cx="626440" cy="7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" h="496" extrusionOk="0">
                      <a:moveTo>
                        <a:pt x="1963" y="1"/>
                      </a:moveTo>
                      <a:cubicBezTo>
                        <a:pt x="879" y="1"/>
                        <a:pt x="1" y="111"/>
                        <a:pt x="1" y="243"/>
                      </a:cubicBezTo>
                      <a:cubicBezTo>
                        <a:pt x="1" y="277"/>
                        <a:pt x="24" y="298"/>
                        <a:pt x="77" y="319"/>
                      </a:cubicBezTo>
                      <a:cubicBezTo>
                        <a:pt x="616" y="430"/>
                        <a:pt x="1274" y="495"/>
                        <a:pt x="1963" y="495"/>
                      </a:cubicBezTo>
                      <a:lnTo>
                        <a:pt x="1973" y="495"/>
                      </a:lnTo>
                      <a:cubicBezTo>
                        <a:pt x="2665" y="495"/>
                        <a:pt x="3298" y="430"/>
                        <a:pt x="3848" y="319"/>
                      </a:cubicBezTo>
                      <a:cubicBezTo>
                        <a:pt x="3890" y="298"/>
                        <a:pt x="3924" y="264"/>
                        <a:pt x="3924" y="243"/>
                      </a:cubicBezTo>
                      <a:cubicBezTo>
                        <a:pt x="3924" y="111"/>
                        <a:pt x="3035" y="1"/>
                        <a:pt x="19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92;p39">
                  <a:extLst>
                    <a:ext uri="{FF2B5EF4-FFF2-40B4-BE49-F238E27FC236}">
                      <a16:creationId xmlns:a16="http://schemas.microsoft.com/office/drawing/2014/main" id="{38124552-37CC-D136-1BE4-47FF187A54B7}"/>
                    </a:ext>
                  </a:extLst>
                </p:cNvPr>
                <p:cNvSpPr/>
                <p:nvPr/>
              </p:nvSpPr>
              <p:spPr>
                <a:xfrm>
                  <a:off x="5310607" y="996519"/>
                  <a:ext cx="624684" cy="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98" extrusionOk="0">
                      <a:moveTo>
                        <a:pt x="1963" y="0"/>
                      </a:moveTo>
                      <a:cubicBezTo>
                        <a:pt x="1184" y="0"/>
                        <a:pt x="461" y="100"/>
                        <a:pt x="1" y="197"/>
                      </a:cubicBezTo>
                      <a:lnTo>
                        <a:pt x="3914" y="197"/>
                      </a:lnTo>
                      <a:cubicBezTo>
                        <a:pt x="3454" y="100"/>
                        <a:pt x="2730" y="0"/>
                        <a:pt x="19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893;p39">
                <a:extLst>
                  <a:ext uri="{FF2B5EF4-FFF2-40B4-BE49-F238E27FC236}">
                    <a16:creationId xmlns:a16="http://schemas.microsoft.com/office/drawing/2014/main" id="{A9CB5CB5-ABB6-A7DF-D73E-6751FA0ABFCC}"/>
                  </a:ext>
                </a:extLst>
              </p:cNvPr>
              <p:cNvGrpSpPr/>
              <p:nvPr/>
            </p:nvGrpSpPr>
            <p:grpSpPr>
              <a:xfrm>
                <a:off x="6115192" y="1247080"/>
                <a:ext cx="485489" cy="2298993"/>
                <a:chOff x="6726723" y="183210"/>
                <a:chExt cx="1011225" cy="4787574"/>
              </a:xfrm>
            </p:grpSpPr>
            <p:sp>
              <p:nvSpPr>
                <p:cNvPr id="24" name="Google Shape;894;p39">
                  <a:extLst>
                    <a:ext uri="{FF2B5EF4-FFF2-40B4-BE49-F238E27FC236}">
                      <a16:creationId xmlns:a16="http://schemas.microsoft.com/office/drawing/2014/main" id="{6177569B-3837-5E9A-0849-D13C0B933B49}"/>
                    </a:ext>
                  </a:extLst>
                </p:cNvPr>
                <p:cNvSpPr/>
                <p:nvPr/>
              </p:nvSpPr>
              <p:spPr>
                <a:xfrm>
                  <a:off x="6779184" y="520290"/>
                  <a:ext cx="472748" cy="472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1568" extrusionOk="0">
                      <a:moveTo>
                        <a:pt x="778" y="0"/>
                      </a:moveTo>
                      <a:cubicBezTo>
                        <a:pt x="352" y="0"/>
                        <a:pt x="0" y="350"/>
                        <a:pt x="0" y="789"/>
                      </a:cubicBezTo>
                      <a:cubicBezTo>
                        <a:pt x="0" y="1218"/>
                        <a:pt x="352" y="1567"/>
                        <a:pt x="778" y="1567"/>
                      </a:cubicBezTo>
                      <a:cubicBezTo>
                        <a:pt x="1218" y="1567"/>
                        <a:pt x="1567" y="1218"/>
                        <a:pt x="1567" y="789"/>
                      </a:cubicBezTo>
                      <a:cubicBezTo>
                        <a:pt x="1567" y="350"/>
                        <a:pt x="1218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895;p39">
                  <a:extLst>
                    <a:ext uri="{FF2B5EF4-FFF2-40B4-BE49-F238E27FC236}">
                      <a16:creationId xmlns:a16="http://schemas.microsoft.com/office/drawing/2014/main" id="{1BDCCC07-4980-7E11-5E15-9CD720320D4A}"/>
                    </a:ext>
                  </a:extLst>
                </p:cNvPr>
                <p:cNvSpPr/>
                <p:nvPr/>
              </p:nvSpPr>
              <p:spPr>
                <a:xfrm>
                  <a:off x="6792450" y="599586"/>
                  <a:ext cx="108841" cy="31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042" extrusionOk="0">
                      <a:moveTo>
                        <a:pt x="329" y="0"/>
                      </a:moveTo>
                      <a:cubicBezTo>
                        <a:pt x="319" y="0"/>
                        <a:pt x="285" y="11"/>
                        <a:pt x="253" y="34"/>
                      </a:cubicBezTo>
                      <a:cubicBezTo>
                        <a:pt x="98" y="142"/>
                        <a:pt x="1" y="318"/>
                        <a:pt x="1" y="526"/>
                      </a:cubicBezTo>
                      <a:cubicBezTo>
                        <a:pt x="1" y="723"/>
                        <a:pt x="98" y="899"/>
                        <a:pt x="253" y="1007"/>
                      </a:cubicBezTo>
                      <a:cubicBezTo>
                        <a:pt x="285" y="1031"/>
                        <a:pt x="319" y="1041"/>
                        <a:pt x="329" y="1041"/>
                      </a:cubicBezTo>
                      <a:cubicBezTo>
                        <a:pt x="361" y="1041"/>
                        <a:pt x="350" y="997"/>
                        <a:pt x="308" y="920"/>
                      </a:cubicBezTo>
                      <a:cubicBezTo>
                        <a:pt x="219" y="810"/>
                        <a:pt x="177" y="668"/>
                        <a:pt x="177" y="526"/>
                      </a:cubicBezTo>
                      <a:cubicBezTo>
                        <a:pt x="177" y="373"/>
                        <a:pt x="219" y="231"/>
                        <a:pt x="308" y="121"/>
                      </a:cubicBezTo>
                      <a:cubicBezTo>
                        <a:pt x="350" y="45"/>
                        <a:pt x="361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896;p39">
                  <a:extLst>
                    <a:ext uri="{FF2B5EF4-FFF2-40B4-BE49-F238E27FC236}">
                      <a16:creationId xmlns:a16="http://schemas.microsoft.com/office/drawing/2014/main" id="{16A21975-A874-A6EC-2EC2-30A47786C743}"/>
                    </a:ext>
                  </a:extLst>
                </p:cNvPr>
                <p:cNvSpPr/>
                <p:nvPr/>
              </p:nvSpPr>
              <p:spPr>
                <a:xfrm>
                  <a:off x="7143093" y="625515"/>
                  <a:ext cx="95273" cy="262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869" extrusionOk="0">
                      <a:moveTo>
                        <a:pt x="32" y="1"/>
                      </a:moveTo>
                      <a:cubicBezTo>
                        <a:pt x="0" y="1"/>
                        <a:pt x="11" y="35"/>
                        <a:pt x="53" y="101"/>
                      </a:cubicBezTo>
                      <a:cubicBezTo>
                        <a:pt x="118" y="188"/>
                        <a:pt x="163" y="308"/>
                        <a:pt x="163" y="440"/>
                      </a:cubicBezTo>
                      <a:cubicBezTo>
                        <a:pt x="163" y="561"/>
                        <a:pt x="118" y="682"/>
                        <a:pt x="53" y="769"/>
                      </a:cubicBezTo>
                      <a:cubicBezTo>
                        <a:pt x="11" y="834"/>
                        <a:pt x="0" y="869"/>
                        <a:pt x="32" y="869"/>
                      </a:cubicBezTo>
                      <a:cubicBezTo>
                        <a:pt x="42" y="869"/>
                        <a:pt x="66" y="869"/>
                        <a:pt x="97" y="845"/>
                      </a:cubicBezTo>
                      <a:cubicBezTo>
                        <a:pt x="229" y="748"/>
                        <a:pt x="316" y="606"/>
                        <a:pt x="316" y="440"/>
                      </a:cubicBezTo>
                      <a:cubicBezTo>
                        <a:pt x="316" y="264"/>
                        <a:pt x="229" y="122"/>
                        <a:pt x="97" y="35"/>
                      </a:cubicBezTo>
                      <a:cubicBezTo>
                        <a:pt x="66" y="14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897;p39">
                  <a:extLst>
                    <a:ext uri="{FF2B5EF4-FFF2-40B4-BE49-F238E27FC236}">
                      <a16:creationId xmlns:a16="http://schemas.microsoft.com/office/drawing/2014/main" id="{DFCC40EA-83ED-835C-5866-1E2058A523AC}"/>
                    </a:ext>
                  </a:extLst>
                </p:cNvPr>
                <p:cNvSpPr/>
                <p:nvPr/>
              </p:nvSpPr>
              <p:spPr>
                <a:xfrm>
                  <a:off x="7192237" y="1259878"/>
                  <a:ext cx="426619" cy="429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" h="1426" extrusionOk="0">
                      <a:moveTo>
                        <a:pt x="713" y="1"/>
                      </a:moveTo>
                      <a:cubicBezTo>
                        <a:pt x="318" y="1"/>
                        <a:pt x="0" y="319"/>
                        <a:pt x="0" y="713"/>
                      </a:cubicBezTo>
                      <a:cubicBezTo>
                        <a:pt x="0" y="1108"/>
                        <a:pt x="318" y="1426"/>
                        <a:pt x="713" y="1426"/>
                      </a:cubicBezTo>
                      <a:cubicBezTo>
                        <a:pt x="1097" y="1426"/>
                        <a:pt x="1415" y="1108"/>
                        <a:pt x="1415" y="713"/>
                      </a:cubicBezTo>
                      <a:cubicBezTo>
                        <a:pt x="1415" y="319"/>
                        <a:pt x="1097" y="1"/>
                        <a:pt x="7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898;p39">
                  <a:extLst>
                    <a:ext uri="{FF2B5EF4-FFF2-40B4-BE49-F238E27FC236}">
                      <a16:creationId xmlns:a16="http://schemas.microsoft.com/office/drawing/2014/main" id="{3986B106-1026-3086-99F2-211C8918B6C6}"/>
                    </a:ext>
                  </a:extLst>
                </p:cNvPr>
                <p:cNvSpPr/>
                <p:nvPr/>
              </p:nvSpPr>
              <p:spPr>
                <a:xfrm>
                  <a:off x="7202488" y="1332842"/>
                  <a:ext cx="102509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42" extrusionOk="0">
                      <a:moveTo>
                        <a:pt x="305" y="0"/>
                      </a:moveTo>
                      <a:cubicBezTo>
                        <a:pt x="295" y="0"/>
                        <a:pt x="274" y="11"/>
                        <a:pt x="229" y="35"/>
                      </a:cubicBezTo>
                      <a:cubicBezTo>
                        <a:pt x="98" y="132"/>
                        <a:pt x="0" y="284"/>
                        <a:pt x="0" y="471"/>
                      </a:cubicBezTo>
                      <a:cubicBezTo>
                        <a:pt x="0" y="658"/>
                        <a:pt x="98" y="810"/>
                        <a:pt x="229" y="910"/>
                      </a:cubicBezTo>
                      <a:cubicBezTo>
                        <a:pt x="274" y="931"/>
                        <a:pt x="295" y="942"/>
                        <a:pt x="305" y="942"/>
                      </a:cubicBezTo>
                      <a:cubicBezTo>
                        <a:pt x="339" y="942"/>
                        <a:pt x="329" y="900"/>
                        <a:pt x="284" y="834"/>
                      </a:cubicBezTo>
                      <a:cubicBezTo>
                        <a:pt x="208" y="734"/>
                        <a:pt x="163" y="603"/>
                        <a:pt x="163" y="471"/>
                      </a:cubicBezTo>
                      <a:cubicBezTo>
                        <a:pt x="163" y="340"/>
                        <a:pt x="208" y="208"/>
                        <a:pt x="284" y="111"/>
                      </a:cubicBezTo>
                      <a:cubicBezTo>
                        <a:pt x="329" y="45"/>
                        <a:pt x="33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899;p39">
                  <a:extLst>
                    <a:ext uri="{FF2B5EF4-FFF2-40B4-BE49-F238E27FC236}">
                      <a16:creationId xmlns:a16="http://schemas.microsoft.com/office/drawing/2014/main" id="{F5CAD7C0-F9AC-AE4C-015F-1A1F6A1C211A}"/>
                    </a:ext>
                  </a:extLst>
                </p:cNvPr>
                <p:cNvSpPr/>
                <p:nvPr/>
              </p:nvSpPr>
              <p:spPr>
                <a:xfrm>
                  <a:off x="7522680" y="1355756"/>
                  <a:ext cx="82912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790" extrusionOk="0">
                      <a:moveTo>
                        <a:pt x="22" y="1"/>
                      </a:moveTo>
                      <a:cubicBezTo>
                        <a:pt x="1" y="1"/>
                        <a:pt x="1" y="35"/>
                        <a:pt x="43" y="90"/>
                      </a:cubicBezTo>
                      <a:cubicBezTo>
                        <a:pt x="108" y="177"/>
                        <a:pt x="143" y="287"/>
                        <a:pt x="143" y="395"/>
                      </a:cubicBezTo>
                      <a:cubicBezTo>
                        <a:pt x="143" y="506"/>
                        <a:pt x="108" y="616"/>
                        <a:pt x="43" y="703"/>
                      </a:cubicBezTo>
                      <a:cubicBezTo>
                        <a:pt x="1" y="758"/>
                        <a:pt x="1" y="790"/>
                        <a:pt x="22" y="790"/>
                      </a:cubicBezTo>
                      <a:cubicBezTo>
                        <a:pt x="32" y="790"/>
                        <a:pt x="56" y="779"/>
                        <a:pt x="87" y="758"/>
                      </a:cubicBezTo>
                      <a:cubicBezTo>
                        <a:pt x="198" y="682"/>
                        <a:pt x="274" y="550"/>
                        <a:pt x="274" y="395"/>
                      </a:cubicBezTo>
                      <a:cubicBezTo>
                        <a:pt x="274" y="243"/>
                        <a:pt x="198" y="111"/>
                        <a:pt x="87" y="35"/>
                      </a:cubicBezTo>
                      <a:cubicBezTo>
                        <a:pt x="56" y="11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900;p39">
                  <a:extLst>
                    <a:ext uri="{FF2B5EF4-FFF2-40B4-BE49-F238E27FC236}">
                      <a16:creationId xmlns:a16="http://schemas.microsoft.com/office/drawing/2014/main" id="{21C6EA13-98C3-1AB2-48BB-41560D55C840}"/>
                    </a:ext>
                  </a:extLst>
                </p:cNvPr>
                <p:cNvSpPr/>
                <p:nvPr/>
              </p:nvSpPr>
              <p:spPr>
                <a:xfrm>
                  <a:off x="6865412" y="3741553"/>
                  <a:ext cx="426016" cy="426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413" extrusionOk="0">
                      <a:moveTo>
                        <a:pt x="700" y="0"/>
                      </a:moveTo>
                      <a:cubicBezTo>
                        <a:pt x="306" y="0"/>
                        <a:pt x="1" y="316"/>
                        <a:pt x="1" y="700"/>
                      </a:cubicBezTo>
                      <a:cubicBezTo>
                        <a:pt x="1" y="1094"/>
                        <a:pt x="306" y="1413"/>
                        <a:pt x="700" y="1413"/>
                      </a:cubicBezTo>
                      <a:cubicBezTo>
                        <a:pt x="1095" y="1413"/>
                        <a:pt x="1413" y="1094"/>
                        <a:pt x="1413" y="700"/>
                      </a:cubicBezTo>
                      <a:cubicBezTo>
                        <a:pt x="1413" y="316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01;p39">
                  <a:extLst>
                    <a:ext uri="{FF2B5EF4-FFF2-40B4-BE49-F238E27FC236}">
                      <a16:creationId xmlns:a16="http://schemas.microsoft.com/office/drawing/2014/main" id="{A9170597-D9BB-0435-BD47-C7CA26A7F219}"/>
                    </a:ext>
                  </a:extLst>
                </p:cNvPr>
                <p:cNvSpPr/>
                <p:nvPr/>
              </p:nvSpPr>
              <p:spPr>
                <a:xfrm>
                  <a:off x="6875060" y="3810597"/>
                  <a:ext cx="99193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942" extrusionOk="0">
                      <a:moveTo>
                        <a:pt x="308" y="0"/>
                      </a:moveTo>
                      <a:cubicBezTo>
                        <a:pt x="284" y="0"/>
                        <a:pt x="263" y="11"/>
                        <a:pt x="232" y="34"/>
                      </a:cubicBezTo>
                      <a:cubicBezTo>
                        <a:pt x="87" y="132"/>
                        <a:pt x="0" y="297"/>
                        <a:pt x="0" y="471"/>
                      </a:cubicBezTo>
                      <a:cubicBezTo>
                        <a:pt x="0" y="658"/>
                        <a:pt x="87" y="823"/>
                        <a:pt x="232" y="910"/>
                      </a:cubicBezTo>
                      <a:cubicBezTo>
                        <a:pt x="263" y="931"/>
                        <a:pt x="284" y="942"/>
                        <a:pt x="308" y="942"/>
                      </a:cubicBezTo>
                      <a:cubicBezTo>
                        <a:pt x="329" y="942"/>
                        <a:pt x="329" y="910"/>
                        <a:pt x="274" y="844"/>
                      </a:cubicBezTo>
                      <a:cubicBezTo>
                        <a:pt x="208" y="734"/>
                        <a:pt x="166" y="613"/>
                        <a:pt x="166" y="471"/>
                      </a:cubicBezTo>
                      <a:cubicBezTo>
                        <a:pt x="166" y="339"/>
                        <a:pt x="208" y="208"/>
                        <a:pt x="274" y="111"/>
                      </a:cubicBezTo>
                      <a:cubicBezTo>
                        <a:pt x="329" y="45"/>
                        <a:pt x="329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02;p39">
                  <a:extLst>
                    <a:ext uri="{FF2B5EF4-FFF2-40B4-BE49-F238E27FC236}">
                      <a16:creationId xmlns:a16="http://schemas.microsoft.com/office/drawing/2014/main" id="{00FA428A-F9EB-0D82-6DF7-7D7FF5C78D6C}"/>
                    </a:ext>
                  </a:extLst>
                </p:cNvPr>
                <p:cNvSpPr/>
                <p:nvPr/>
              </p:nvSpPr>
              <p:spPr>
                <a:xfrm>
                  <a:off x="7192237" y="3833511"/>
                  <a:ext cx="85927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790" extrusionOk="0">
                      <a:moveTo>
                        <a:pt x="34" y="0"/>
                      </a:moveTo>
                      <a:cubicBezTo>
                        <a:pt x="0" y="0"/>
                        <a:pt x="11" y="35"/>
                        <a:pt x="55" y="90"/>
                      </a:cubicBezTo>
                      <a:cubicBezTo>
                        <a:pt x="111" y="177"/>
                        <a:pt x="142" y="287"/>
                        <a:pt x="142" y="395"/>
                      </a:cubicBezTo>
                      <a:cubicBezTo>
                        <a:pt x="142" y="516"/>
                        <a:pt x="111" y="616"/>
                        <a:pt x="55" y="703"/>
                      </a:cubicBezTo>
                      <a:cubicBezTo>
                        <a:pt x="11" y="758"/>
                        <a:pt x="0" y="789"/>
                        <a:pt x="34" y="789"/>
                      </a:cubicBezTo>
                      <a:cubicBezTo>
                        <a:pt x="45" y="789"/>
                        <a:pt x="66" y="789"/>
                        <a:pt x="87" y="768"/>
                      </a:cubicBezTo>
                      <a:cubicBezTo>
                        <a:pt x="208" y="692"/>
                        <a:pt x="284" y="550"/>
                        <a:pt x="284" y="395"/>
                      </a:cubicBezTo>
                      <a:cubicBezTo>
                        <a:pt x="284" y="242"/>
                        <a:pt x="208" y="111"/>
                        <a:pt x="87" y="35"/>
                      </a:cubicBezTo>
                      <a:cubicBezTo>
                        <a:pt x="66" y="11"/>
                        <a:pt x="45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903;p39">
                  <a:extLst>
                    <a:ext uri="{FF2B5EF4-FFF2-40B4-BE49-F238E27FC236}">
                      <a16:creationId xmlns:a16="http://schemas.microsoft.com/office/drawing/2014/main" id="{0A18B5BC-4778-50CC-0CDD-8245166B36B3}"/>
                    </a:ext>
                  </a:extLst>
                </p:cNvPr>
                <p:cNvSpPr/>
                <p:nvPr/>
              </p:nvSpPr>
              <p:spPr>
                <a:xfrm>
                  <a:off x="7202488" y="4339434"/>
                  <a:ext cx="535460" cy="53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1776" extrusionOk="0">
                      <a:moveTo>
                        <a:pt x="886" y="0"/>
                      </a:moveTo>
                      <a:cubicBezTo>
                        <a:pt x="395" y="0"/>
                        <a:pt x="0" y="395"/>
                        <a:pt x="0" y="886"/>
                      </a:cubicBezTo>
                      <a:cubicBezTo>
                        <a:pt x="0" y="1381"/>
                        <a:pt x="395" y="1775"/>
                        <a:pt x="886" y="1775"/>
                      </a:cubicBezTo>
                      <a:cubicBezTo>
                        <a:pt x="1368" y="1775"/>
                        <a:pt x="1775" y="1381"/>
                        <a:pt x="1775" y="886"/>
                      </a:cubicBezTo>
                      <a:cubicBezTo>
                        <a:pt x="1775" y="395"/>
                        <a:pt x="1368" y="0"/>
                        <a:pt x="8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904;p39">
                  <a:extLst>
                    <a:ext uri="{FF2B5EF4-FFF2-40B4-BE49-F238E27FC236}">
                      <a16:creationId xmlns:a16="http://schemas.microsoft.com/office/drawing/2014/main" id="{4C6F3266-CE33-F152-E531-97666EC3752E}"/>
                    </a:ext>
                  </a:extLst>
                </p:cNvPr>
                <p:cNvSpPr/>
                <p:nvPr/>
              </p:nvSpPr>
              <p:spPr>
                <a:xfrm>
                  <a:off x="7215151" y="4428076"/>
                  <a:ext cx="126327" cy="35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1185" extrusionOk="0">
                      <a:moveTo>
                        <a:pt x="384" y="1"/>
                      </a:moveTo>
                      <a:cubicBezTo>
                        <a:pt x="363" y="1"/>
                        <a:pt x="329" y="11"/>
                        <a:pt x="297" y="45"/>
                      </a:cubicBezTo>
                      <a:cubicBezTo>
                        <a:pt x="121" y="166"/>
                        <a:pt x="0" y="364"/>
                        <a:pt x="0" y="592"/>
                      </a:cubicBezTo>
                      <a:cubicBezTo>
                        <a:pt x="0" y="824"/>
                        <a:pt x="121" y="1021"/>
                        <a:pt x="297" y="1142"/>
                      </a:cubicBezTo>
                      <a:cubicBezTo>
                        <a:pt x="329" y="1174"/>
                        <a:pt x="363" y="1184"/>
                        <a:pt x="384" y="1184"/>
                      </a:cubicBezTo>
                      <a:cubicBezTo>
                        <a:pt x="418" y="1184"/>
                        <a:pt x="405" y="1129"/>
                        <a:pt x="353" y="1053"/>
                      </a:cubicBezTo>
                      <a:cubicBezTo>
                        <a:pt x="263" y="921"/>
                        <a:pt x="208" y="769"/>
                        <a:pt x="208" y="592"/>
                      </a:cubicBezTo>
                      <a:cubicBezTo>
                        <a:pt x="208" y="419"/>
                        <a:pt x="263" y="264"/>
                        <a:pt x="353" y="132"/>
                      </a:cubicBezTo>
                      <a:cubicBezTo>
                        <a:pt x="405" y="56"/>
                        <a:pt x="418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05;p39">
                  <a:extLst>
                    <a:ext uri="{FF2B5EF4-FFF2-40B4-BE49-F238E27FC236}">
                      <a16:creationId xmlns:a16="http://schemas.microsoft.com/office/drawing/2014/main" id="{BC2C1691-4375-34E9-50E2-2E5679D3E647}"/>
                    </a:ext>
                  </a:extLst>
                </p:cNvPr>
                <p:cNvSpPr/>
                <p:nvPr/>
              </p:nvSpPr>
              <p:spPr>
                <a:xfrm>
                  <a:off x="7614637" y="4458226"/>
                  <a:ext cx="106730" cy="297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987" extrusionOk="0">
                      <a:moveTo>
                        <a:pt x="35" y="1"/>
                      </a:moveTo>
                      <a:cubicBezTo>
                        <a:pt x="1" y="1"/>
                        <a:pt x="14" y="43"/>
                        <a:pt x="56" y="108"/>
                      </a:cubicBezTo>
                      <a:cubicBezTo>
                        <a:pt x="132" y="219"/>
                        <a:pt x="177" y="350"/>
                        <a:pt x="177" y="492"/>
                      </a:cubicBezTo>
                      <a:cubicBezTo>
                        <a:pt x="177" y="634"/>
                        <a:pt x="132" y="766"/>
                        <a:pt x="56" y="876"/>
                      </a:cubicBezTo>
                      <a:cubicBezTo>
                        <a:pt x="14" y="942"/>
                        <a:pt x="1" y="987"/>
                        <a:pt x="35" y="987"/>
                      </a:cubicBezTo>
                      <a:cubicBezTo>
                        <a:pt x="45" y="987"/>
                        <a:pt x="80" y="976"/>
                        <a:pt x="111" y="953"/>
                      </a:cubicBezTo>
                      <a:cubicBezTo>
                        <a:pt x="253" y="855"/>
                        <a:pt x="353" y="679"/>
                        <a:pt x="353" y="492"/>
                      </a:cubicBezTo>
                      <a:cubicBezTo>
                        <a:pt x="353" y="306"/>
                        <a:pt x="253" y="132"/>
                        <a:pt x="111" y="32"/>
                      </a:cubicBezTo>
                      <a:cubicBezTo>
                        <a:pt x="80" y="11"/>
                        <a:pt x="45" y="1"/>
                        <a:pt x="35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906;p39">
                  <a:extLst>
                    <a:ext uri="{FF2B5EF4-FFF2-40B4-BE49-F238E27FC236}">
                      <a16:creationId xmlns:a16="http://schemas.microsoft.com/office/drawing/2014/main" id="{A4F03895-671E-97C8-6AEA-78A43A1A5AAD}"/>
                    </a:ext>
                  </a:extLst>
                </p:cNvPr>
                <p:cNvSpPr/>
                <p:nvPr/>
              </p:nvSpPr>
              <p:spPr>
                <a:xfrm>
                  <a:off x="6845514" y="1907508"/>
                  <a:ext cx="462799" cy="462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535" extrusionOk="0">
                      <a:moveTo>
                        <a:pt x="766" y="1"/>
                      </a:moveTo>
                      <a:cubicBezTo>
                        <a:pt x="340" y="1"/>
                        <a:pt x="1" y="340"/>
                        <a:pt x="1" y="769"/>
                      </a:cubicBezTo>
                      <a:cubicBezTo>
                        <a:pt x="1" y="1195"/>
                        <a:pt x="340" y="1534"/>
                        <a:pt x="766" y="1534"/>
                      </a:cubicBezTo>
                      <a:cubicBezTo>
                        <a:pt x="1195" y="1534"/>
                        <a:pt x="1534" y="1195"/>
                        <a:pt x="1534" y="769"/>
                      </a:cubicBezTo>
                      <a:cubicBezTo>
                        <a:pt x="1534" y="340"/>
                        <a:pt x="1195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07;p39">
                  <a:extLst>
                    <a:ext uri="{FF2B5EF4-FFF2-40B4-BE49-F238E27FC236}">
                      <a16:creationId xmlns:a16="http://schemas.microsoft.com/office/drawing/2014/main" id="{9B39025A-CB03-664E-6E5B-222A7B6F16F9}"/>
                    </a:ext>
                  </a:extLst>
                </p:cNvPr>
                <p:cNvSpPr/>
                <p:nvPr/>
              </p:nvSpPr>
              <p:spPr>
                <a:xfrm>
                  <a:off x="6855162" y="1983788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0" y="0"/>
                      </a:moveTo>
                      <a:cubicBezTo>
                        <a:pt x="319" y="0"/>
                        <a:pt x="298" y="11"/>
                        <a:pt x="253" y="32"/>
                      </a:cubicBezTo>
                      <a:cubicBezTo>
                        <a:pt x="100" y="142"/>
                        <a:pt x="0" y="319"/>
                        <a:pt x="0" y="516"/>
                      </a:cubicBezTo>
                      <a:cubicBezTo>
                        <a:pt x="0" y="713"/>
                        <a:pt x="100" y="887"/>
                        <a:pt x="253" y="997"/>
                      </a:cubicBezTo>
                      <a:cubicBezTo>
                        <a:pt x="298" y="1018"/>
                        <a:pt x="319" y="1031"/>
                        <a:pt x="340" y="1031"/>
                      </a:cubicBezTo>
                      <a:cubicBezTo>
                        <a:pt x="374" y="1031"/>
                        <a:pt x="363" y="987"/>
                        <a:pt x="308" y="910"/>
                      </a:cubicBezTo>
                      <a:cubicBezTo>
                        <a:pt x="232" y="800"/>
                        <a:pt x="187" y="658"/>
                        <a:pt x="187" y="516"/>
                      </a:cubicBezTo>
                      <a:cubicBezTo>
                        <a:pt x="187" y="374"/>
                        <a:pt x="232" y="229"/>
                        <a:pt x="308" y="121"/>
                      </a:cubicBezTo>
                      <a:cubicBezTo>
                        <a:pt x="363" y="45"/>
                        <a:pt x="374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08;p39">
                  <a:extLst>
                    <a:ext uri="{FF2B5EF4-FFF2-40B4-BE49-F238E27FC236}">
                      <a16:creationId xmlns:a16="http://schemas.microsoft.com/office/drawing/2014/main" id="{9D4B3B2A-4479-C2F1-04E5-DB3D1FC7B247}"/>
                    </a:ext>
                  </a:extLst>
                </p:cNvPr>
                <p:cNvSpPr/>
                <p:nvPr/>
              </p:nvSpPr>
              <p:spPr>
                <a:xfrm>
                  <a:off x="7205503" y="2010019"/>
                  <a:ext cx="89243" cy="25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855" extrusionOk="0">
                      <a:moveTo>
                        <a:pt x="22" y="0"/>
                      </a:moveTo>
                      <a:cubicBezTo>
                        <a:pt x="1" y="0"/>
                        <a:pt x="1" y="34"/>
                        <a:pt x="43" y="100"/>
                      </a:cubicBezTo>
                      <a:cubicBezTo>
                        <a:pt x="109" y="187"/>
                        <a:pt x="153" y="308"/>
                        <a:pt x="153" y="429"/>
                      </a:cubicBezTo>
                      <a:cubicBezTo>
                        <a:pt x="153" y="550"/>
                        <a:pt x="109" y="668"/>
                        <a:pt x="43" y="758"/>
                      </a:cubicBezTo>
                      <a:cubicBezTo>
                        <a:pt x="1" y="823"/>
                        <a:pt x="1" y="855"/>
                        <a:pt x="22" y="855"/>
                      </a:cubicBezTo>
                      <a:cubicBezTo>
                        <a:pt x="32" y="855"/>
                        <a:pt x="56" y="844"/>
                        <a:pt x="88" y="823"/>
                      </a:cubicBezTo>
                      <a:cubicBezTo>
                        <a:pt x="219" y="734"/>
                        <a:pt x="295" y="592"/>
                        <a:pt x="295" y="429"/>
                      </a:cubicBezTo>
                      <a:cubicBezTo>
                        <a:pt x="295" y="263"/>
                        <a:pt x="219" y="121"/>
                        <a:pt x="88" y="34"/>
                      </a:cubicBezTo>
                      <a:cubicBezTo>
                        <a:pt x="56" y="11"/>
                        <a:pt x="32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09;p39">
                  <a:extLst>
                    <a:ext uri="{FF2B5EF4-FFF2-40B4-BE49-F238E27FC236}">
                      <a16:creationId xmlns:a16="http://schemas.microsoft.com/office/drawing/2014/main" id="{B3A9C315-118C-03BF-CD31-FEAABB99FBB4}"/>
                    </a:ext>
                  </a:extLst>
                </p:cNvPr>
                <p:cNvSpPr/>
                <p:nvPr/>
              </p:nvSpPr>
              <p:spPr>
                <a:xfrm>
                  <a:off x="7248316" y="3146988"/>
                  <a:ext cx="462497" cy="46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534" extrusionOk="0">
                      <a:moveTo>
                        <a:pt x="769" y="0"/>
                      </a:moveTo>
                      <a:cubicBezTo>
                        <a:pt x="340" y="0"/>
                        <a:pt x="1" y="339"/>
                        <a:pt x="1" y="765"/>
                      </a:cubicBezTo>
                      <a:cubicBezTo>
                        <a:pt x="1" y="1194"/>
                        <a:pt x="340" y="1533"/>
                        <a:pt x="769" y="1533"/>
                      </a:cubicBezTo>
                      <a:cubicBezTo>
                        <a:pt x="1195" y="1533"/>
                        <a:pt x="1534" y="1194"/>
                        <a:pt x="1534" y="765"/>
                      </a:cubicBezTo>
                      <a:cubicBezTo>
                        <a:pt x="1534" y="339"/>
                        <a:pt x="1195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10;p39">
                  <a:extLst>
                    <a:ext uri="{FF2B5EF4-FFF2-40B4-BE49-F238E27FC236}">
                      <a16:creationId xmlns:a16="http://schemas.microsoft.com/office/drawing/2014/main" id="{FA465412-618F-3B5B-4E49-0C72DAD64ED8}"/>
                    </a:ext>
                  </a:extLst>
                </p:cNvPr>
                <p:cNvSpPr/>
                <p:nvPr/>
              </p:nvSpPr>
              <p:spPr>
                <a:xfrm>
                  <a:off x="7257964" y="3222062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2" y="1"/>
                      </a:moveTo>
                      <a:cubicBezTo>
                        <a:pt x="319" y="1"/>
                        <a:pt x="298" y="14"/>
                        <a:pt x="253" y="35"/>
                      </a:cubicBezTo>
                      <a:cubicBezTo>
                        <a:pt x="111" y="146"/>
                        <a:pt x="0" y="319"/>
                        <a:pt x="0" y="516"/>
                      </a:cubicBezTo>
                      <a:cubicBezTo>
                        <a:pt x="0" y="714"/>
                        <a:pt x="111" y="890"/>
                        <a:pt x="253" y="987"/>
                      </a:cubicBezTo>
                      <a:cubicBezTo>
                        <a:pt x="298" y="1021"/>
                        <a:pt x="319" y="1032"/>
                        <a:pt x="342" y="1032"/>
                      </a:cubicBezTo>
                      <a:cubicBezTo>
                        <a:pt x="374" y="1032"/>
                        <a:pt x="363" y="987"/>
                        <a:pt x="308" y="911"/>
                      </a:cubicBezTo>
                      <a:cubicBezTo>
                        <a:pt x="232" y="803"/>
                        <a:pt x="187" y="658"/>
                        <a:pt x="187" y="516"/>
                      </a:cubicBezTo>
                      <a:cubicBezTo>
                        <a:pt x="187" y="364"/>
                        <a:pt x="232" y="232"/>
                        <a:pt x="308" y="111"/>
                      </a:cubicBezTo>
                      <a:cubicBezTo>
                        <a:pt x="363" y="46"/>
                        <a:pt x="374" y="1"/>
                        <a:pt x="34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11;p39">
                  <a:extLst>
                    <a:ext uri="{FF2B5EF4-FFF2-40B4-BE49-F238E27FC236}">
                      <a16:creationId xmlns:a16="http://schemas.microsoft.com/office/drawing/2014/main" id="{C4E64577-AE0C-BD62-9F2B-7907F33156A5}"/>
                    </a:ext>
                  </a:extLst>
                </p:cNvPr>
                <p:cNvSpPr/>
                <p:nvPr/>
              </p:nvSpPr>
              <p:spPr>
                <a:xfrm>
                  <a:off x="7608306" y="3249198"/>
                  <a:ext cx="89846" cy="25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856" extrusionOk="0">
                      <a:moveTo>
                        <a:pt x="22" y="0"/>
                      </a:moveTo>
                      <a:cubicBezTo>
                        <a:pt x="1" y="0"/>
                        <a:pt x="1" y="32"/>
                        <a:pt x="45" y="87"/>
                      </a:cubicBezTo>
                      <a:cubicBezTo>
                        <a:pt x="111" y="187"/>
                        <a:pt x="153" y="295"/>
                        <a:pt x="153" y="426"/>
                      </a:cubicBezTo>
                      <a:cubicBezTo>
                        <a:pt x="153" y="547"/>
                        <a:pt x="111" y="668"/>
                        <a:pt x="45" y="755"/>
                      </a:cubicBezTo>
                      <a:cubicBezTo>
                        <a:pt x="1" y="821"/>
                        <a:pt x="1" y="855"/>
                        <a:pt x="22" y="855"/>
                      </a:cubicBezTo>
                      <a:cubicBezTo>
                        <a:pt x="35" y="855"/>
                        <a:pt x="56" y="845"/>
                        <a:pt x="87" y="821"/>
                      </a:cubicBezTo>
                      <a:cubicBezTo>
                        <a:pt x="219" y="734"/>
                        <a:pt x="298" y="592"/>
                        <a:pt x="298" y="426"/>
                      </a:cubicBezTo>
                      <a:cubicBezTo>
                        <a:pt x="298" y="263"/>
                        <a:pt x="219" y="108"/>
                        <a:pt x="87" y="21"/>
                      </a:cubicBezTo>
                      <a:cubicBezTo>
                        <a:pt x="56" y="0"/>
                        <a:pt x="35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12;p39">
                  <a:extLst>
                    <a:ext uri="{FF2B5EF4-FFF2-40B4-BE49-F238E27FC236}">
                      <a16:creationId xmlns:a16="http://schemas.microsoft.com/office/drawing/2014/main" id="{3E2D98F0-670D-E169-DB30-A126E8B0E5F6}"/>
                    </a:ext>
                  </a:extLst>
                </p:cNvPr>
                <p:cNvSpPr/>
                <p:nvPr/>
              </p:nvSpPr>
              <p:spPr>
                <a:xfrm>
                  <a:off x="7059578" y="2641065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16" y="0"/>
                      </a:moveTo>
                      <a:cubicBezTo>
                        <a:pt x="277" y="0"/>
                        <a:pt x="1" y="274"/>
                        <a:pt x="1" y="603"/>
                      </a:cubicBezTo>
                      <a:cubicBezTo>
                        <a:pt x="1" y="942"/>
                        <a:pt x="277" y="1205"/>
                        <a:pt x="616" y="1205"/>
                      </a:cubicBezTo>
                      <a:cubicBezTo>
                        <a:pt x="945" y="1205"/>
                        <a:pt x="1218" y="942"/>
                        <a:pt x="1218" y="603"/>
                      </a:cubicBezTo>
                      <a:cubicBezTo>
                        <a:pt x="1218" y="274"/>
                        <a:pt x="945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13;p39">
                  <a:extLst>
                    <a:ext uri="{FF2B5EF4-FFF2-40B4-BE49-F238E27FC236}">
                      <a16:creationId xmlns:a16="http://schemas.microsoft.com/office/drawing/2014/main" id="{C468A809-0010-4A01-0E2F-2894DB6A01C5}"/>
                    </a:ext>
                  </a:extLst>
                </p:cNvPr>
                <p:cNvSpPr/>
                <p:nvPr/>
              </p:nvSpPr>
              <p:spPr>
                <a:xfrm>
                  <a:off x="7070130" y="2700461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3" y="1"/>
                      </a:moveTo>
                      <a:cubicBezTo>
                        <a:pt x="253" y="1"/>
                        <a:pt x="229" y="11"/>
                        <a:pt x="197" y="35"/>
                      </a:cubicBezTo>
                      <a:cubicBezTo>
                        <a:pt x="76" y="111"/>
                        <a:pt x="0" y="253"/>
                        <a:pt x="0" y="406"/>
                      </a:cubicBezTo>
                      <a:cubicBezTo>
                        <a:pt x="0" y="561"/>
                        <a:pt x="76" y="703"/>
                        <a:pt x="197" y="779"/>
                      </a:cubicBezTo>
                      <a:cubicBezTo>
                        <a:pt x="229" y="800"/>
                        <a:pt x="253" y="811"/>
                        <a:pt x="263" y="811"/>
                      </a:cubicBezTo>
                      <a:cubicBezTo>
                        <a:pt x="284" y="811"/>
                        <a:pt x="284" y="779"/>
                        <a:pt x="242" y="724"/>
                      </a:cubicBezTo>
                      <a:cubicBezTo>
                        <a:pt x="176" y="637"/>
                        <a:pt x="142" y="527"/>
                        <a:pt x="142" y="406"/>
                      </a:cubicBezTo>
                      <a:cubicBezTo>
                        <a:pt x="142" y="285"/>
                        <a:pt x="176" y="187"/>
                        <a:pt x="242" y="101"/>
                      </a:cubicBezTo>
                      <a:cubicBezTo>
                        <a:pt x="284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14;p39">
                  <a:extLst>
                    <a:ext uri="{FF2B5EF4-FFF2-40B4-BE49-F238E27FC236}">
                      <a16:creationId xmlns:a16="http://schemas.microsoft.com/office/drawing/2014/main" id="{1D6F90AD-C657-3D65-CCAD-A9957ED6099A}"/>
                    </a:ext>
                  </a:extLst>
                </p:cNvPr>
                <p:cNvSpPr/>
                <p:nvPr/>
              </p:nvSpPr>
              <p:spPr>
                <a:xfrm>
                  <a:off x="7344193" y="2720361"/>
                  <a:ext cx="72661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679" extrusionOk="0">
                      <a:moveTo>
                        <a:pt x="22" y="0"/>
                      </a:moveTo>
                      <a:cubicBezTo>
                        <a:pt x="1" y="0"/>
                        <a:pt x="1" y="35"/>
                        <a:pt x="33" y="77"/>
                      </a:cubicBezTo>
                      <a:cubicBezTo>
                        <a:pt x="88" y="153"/>
                        <a:pt x="122" y="242"/>
                        <a:pt x="122" y="340"/>
                      </a:cubicBezTo>
                      <a:cubicBezTo>
                        <a:pt x="122" y="440"/>
                        <a:pt x="88" y="526"/>
                        <a:pt x="33" y="603"/>
                      </a:cubicBezTo>
                      <a:cubicBezTo>
                        <a:pt x="1" y="647"/>
                        <a:pt x="1" y="679"/>
                        <a:pt x="22" y="679"/>
                      </a:cubicBezTo>
                      <a:cubicBezTo>
                        <a:pt x="33" y="679"/>
                        <a:pt x="43" y="668"/>
                        <a:pt x="67" y="658"/>
                      </a:cubicBezTo>
                      <a:cubicBezTo>
                        <a:pt x="175" y="582"/>
                        <a:pt x="240" y="471"/>
                        <a:pt x="240" y="340"/>
                      </a:cubicBezTo>
                      <a:cubicBezTo>
                        <a:pt x="240" y="208"/>
                        <a:pt x="175" y="100"/>
                        <a:pt x="67" y="35"/>
                      </a:cubicBezTo>
                      <a:cubicBezTo>
                        <a:pt x="43" y="11"/>
                        <a:pt x="33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15;p39">
                  <a:extLst>
                    <a:ext uri="{FF2B5EF4-FFF2-40B4-BE49-F238E27FC236}">
                      <a16:creationId xmlns:a16="http://schemas.microsoft.com/office/drawing/2014/main" id="{E9391DC4-F93A-87B2-0515-67FA7BC9D801}"/>
                    </a:ext>
                  </a:extLst>
                </p:cNvPr>
                <p:cNvSpPr/>
                <p:nvPr/>
              </p:nvSpPr>
              <p:spPr>
                <a:xfrm>
                  <a:off x="7311028" y="183210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03" y="0"/>
                      </a:moveTo>
                      <a:cubicBezTo>
                        <a:pt x="274" y="0"/>
                        <a:pt x="1" y="274"/>
                        <a:pt x="1" y="603"/>
                      </a:cubicBezTo>
                      <a:cubicBezTo>
                        <a:pt x="1" y="931"/>
                        <a:pt x="274" y="1205"/>
                        <a:pt x="603" y="1205"/>
                      </a:cubicBezTo>
                      <a:cubicBezTo>
                        <a:pt x="942" y="1205"/>
                        <a:pt x="1218" y="931"/>
                        <a:pt x="1218" y="603"/>
                      </a:cubicBezTo>
                      <a:cubicBezTo>
                        <a:pt x="1218" y="274"/>
                        <a:pt x="942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6;p39">
                  <a:extLst>
                    <a:ext uri="{FF2B5EF4-FFF2-40B4-BE49-F238E27FC236}">
                      <a16:creationId xmlns:a16="http://schemas.microsoft.com/office/drawing/2014/main" id="{DBD3B461-E871-4ACC-EAB7-346324FFB423}"/>
                    </a:ext>
                  </a:extLst>
                </p:cNvPr>
                <p:cNvSpPr/>
                <p:nvPr/>
              </p:nvSpPr>
              <p:spPr>
                <a:xfrm>
                  <a:off x="7321279" y="242606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4" y="1"/>
                      </a:moveTo>
                      <a:cubicBezTo>
                        <a:pt x="251" y="1"/>
                        <a:pt x="230" y="11"/>
                        <a:pt x="198" y="35"/>
                      </a:cubicBezTo>
                      <a:cubicBezTo>
                        <a:pt x="77" y="111"/>
                        <a:pt x="1" y="253"/>
                        <a:pt x="1" y="406"/>
                      </a:cubicBezTo>
                      <a:cubicBezTo>
                        <a:pt x="1" y="561"/>
                        <a:pt x="77" y="703"/>
                        <a:pt x="198" y="779"/>
                      </a:cubicBezTo>
                      <a:cubicBezTo>
                        <a:pt x="230" y="800"/>
                        <a:pt x="251" y="811"/>
                        <a:pt x="264" y="811"/>
                      </a:cubicBezTo>
                      <a:cubicBezTo>
                        <a:pt x="285" y="811"/>
                        <a:pt x="274" y="779"/>
                        <a:pt x="240" y="724"/>
                      </a:cubicBezTo>
                      <a:cubicBezTo>
                        <a:pt x="174" y="627"/>
                        <a:pt x="143" y="527"/>
                        <a:pt x="143" y="406"/>
                      </a:cubicBezTo>
                      <a:cubicBezTo>
                        <a:pt x="143" y="285"/>
                        <a:pt x="174" y="187"/>
                        <a:pt x="240" y="87"/>
                      </a:cubicBezTo>
                      <a:cubicBezTo>
                        <a:pt x="274" y="35"/>
                        <a:pt x="285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17;p39">
                  <a:extLst>
                    <a:ext uri="{FF2B5EF4-FFF2-40B4-BE49-F238E27FC236}">
                      <a16:creationId xmlns:a16="http://schemas.microsoft.com/office/drawing/2014/main" id="{1F544D91-E2D1-8CB2-09A6-DB6E9DA78BD9}"/>
                    </a:ext>
                  </a:extLst>
                </p:cNvPr>
                <p:cNvSpPr/>
                <p:nvPr/>
              </p:nvSpPr>
              <p:spPr>
                <a:xfrm>
                  <a:off x="7594738" y="262505"/>
                  <a:ext cx="70249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679" extrusionOk="0">
                      <a:moveTo>
                        <a:pt x="14" y="0"/>
                      </a:moveTo>
                      <a:cubicBezTo>
                        <a:pt x="1" y="0"/>
                        <a:pt x="1" y="35"/>
                        <a:pt x="35" y="77"/>
                      </a:cubicBezTo>
                      <a:cubicBezTo>
                        <a:pt x="90" y="153"/>
                        <a:pt x="122" y="242"/>
                        <a:pt x="122" y="340"/>
                      </a:cubicBezTo>
                      <a:cubicBezTo>
                        <a:pt x="122" y="440"/>
                        <a:pt x="90" y="526"/>
                        <a:pt x="35" y="603"/>
                      </a:cubicBezTo>
                      <a:cubicBezTo>
                        <a:pt x="1" y="647"/>
                        <a:pt x="1" y="679"/>
                        <a:pt x="14" y="679"/>
                      </a:cubicBezTo>
                      <a:cubicBezTo>
                        <a:pt x="25" y="679"/>
                        <a:pt x="46" y="668"/>
                        <a:pt x="67" y="658"/>
                      </a:cubicBezTo>
                      <a:cubicBezTo>
                        <a:pt x="167" y="582"/>
                        <a:pt x="232" y="471"/>
                        <a:pt x="232" y="340"/>
                      </a:cubicBezTo>
                      <a:cubicBezTo>
                        <a:pt x="232" y="208"/>
                        <a:pt x="167" y="100"/>
                        <a:pt x="67" y="21"/>
                      </a:cubicBezTo>
                      <a:cubicBezTo>
                        <a:pt x="46" y="11"/>
                        <a:pt x="25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8;p39">
                  <a:extLst>
                    <a:ext uri="{FF2B5EF4-FFF2-40B4-BE49-F238E27FC236}">
                      <a16:creationId xmlns:a16="http://schemas.microsoft.com/office/drawing/2014/main" id="{84561694-EC18-CB49-F7EB-425F6FE2BF36}"/>
                    </a:ext>
                  </a:extLst>
                </p:cNvPr>
                <p:cNvSpPr/>
                <p:nvPr/>
              </p:nvSpPr>
              <p:spPr>
                <a:xfrm>
                  <a:off x="6726723" y="4603249"/>
                  <a:ext cx="363304" cy="36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219" extrusionOk="0">
                      <a:moveTo>
                        <a:pt x="603" y="1"/>
                      </a:moveTo>
                      <a:cubicBezTo>
                        <a:pt x="274" y="1"/>
                        <a:pt x="0" y="274"/>
                        <a:pt x="0" y="614"/>
                      </a:cubicBezTo>
                      <a:cubicBezTo>
                        <a:pt x="0" y="942"/>
                        <a:pt x="274" y="1218"/>
                        <a:pt x="603" y="1218"/>
                      </a:cubicBezTo>
                      <a:cubicBezTo>
                        <a:pt x="942" y="1218"/>
                        <a:pt x="1205" y="942"/>
                        <a:pt x="1205" y="614"/>
                      </a:cubicBezTo>
                      <a:cubicBezTo>
                        <a:pt x="1205" y="274"/>
                        <a:pt x="942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19;p39">
                  <a:extLst>
                    <a:ext uri="{FF2B5EF4-FFF2-40B4-BE49-F238E27FC236}">
                      <a16:creationId xmlns:a16="http://schemas.microsoft.com/office/drawing/2014/main" id="{C85C090D-72E2-8D91-FB87-A78730ABDB4D}"/>
                    </a:ext>
                  </a:extLst>
                </p:cNvPr>
                <p:cNvSpPr/>
                <p:nvPr/>
              </p:nvSpPr>
              <p:spPr>
                <a:xfrm>
                  <a:off x="6736371" y="4665962"/>
                  <a:ext cx="85927" cy="241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01" extrusionOk="0">
                      <a:moveTo>
                        <a:pt x="263" y="1"/>
                      </a:moveTo>
                      <a:cubicBezTo>
                        <a:pt x="252" y="1"/>
                        <a:pt x="231" y="11"/>
                        <a:pt x="197" y="24"/>
                      </a:cubicBezTo>
                      <a:cubicBezTo>
                        <a:pt x="76" y="111"/>
                        <a:pt x="0" y="243"/>
                        <a:pt x="0" y="406"/>
                      </a:cubicBezTo>
                      <a:cubicBezTo>
                        <a:pt x="0" y="561"/>
                        <a:pt x="76" y="692"/>
                        <a:pt x="197" y="779"/>
                      </a:cubicBezTo>
                      <a:cubicBezTo>
                        <a:pt x="231" y="790"/>
                        <a:pt x="252" y="800"/>
                        <a:pt x="263" y="800"/>
                      </a:cubicBezTo>
                      <a:cubicBezTo>
                        <a:pt x="284" y="800"/>
                        <a:pt x="273" y="768"/>
                        <a:pt x="242" y="713"/>
                      </a:cubicBezTo>
                      <a:cubicBezTo>
                        <a:pt x="176" y="626"/>
                        <a:pt x="142" y="516"/>
                        <a:pt x="142" y="406"/>
                      </a:cubicBezTo>
                      <a:cubicBezTo>
                        <a:pt x="142" y="287"/>
                        <a:pt x="176" y="177"/>
                        <a:pt x="242" y="90"/>
                      </a:cubicBezTo>
                      <a:cubicBezTo>
                        <a:pt x="273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20;p39">
                  <a:extLst>
                    <a:ext uri="{FF2B5EF4-FFF2-40B4-BE49-F238E27FC236}">
                      <a16:creationId xmlns:a16="http://schemas.microsoft.com/office/drawing/2014/main" id="{3539D6FC-AE8D-03A5-67BF-4A995362F8BB}"/>
                    </a:ext>
                  </a:extLst>
                </p:cNvPr>
                <p:cNvSpPr/>
                <p:nvPr/>
              </p:nvSpPr>
              <p:spPr>
                <a:xfrm>
                  <a:off x="7007418" y="4685861"/>
                  <a:ext cx="72359" cy="20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669" extrusionOk="0">
                      <a:moveTo>
                        <a:pt x="21" y="0"/>
                      </a:moveTo>
                      <a:cubicBezTo>
                        <a:pt x="0" y="0"/>
                        <a:pt x="11" y="24"/>
                        <a:pt x="42" y="77"/>
                      </a:cubicBezTo>
                      <a:cubicBezTo>
                        <a:pt x="98" y="142"/>
                        <a:pt x="132" y="242"/>
                        <a:pt x="132" y="340"/>
                      </a:cubicBezTo>
                      <a:cubicBezTo>
                        <a:pt x="132" y="429"/>
                        <a:pt x="98" y="526"/>
                        <a:pt x="42" y="592"/>
                      </a:cubicBezTo>
                      <a:cubicBezTo>
                        <a:pt x="11" y="647"/>
                        <a:pt x="0" y="668"/>
                        <a:pt x="21" y="668"/>
                      </a:cubicBezTo>
                      <a:cubicBezTo>
                        <a:pt x="32" y="668"/>
                        <a:pt x="56" y="668"/>
                        <a:pt x="77" y="647"/>
                      </a:cubicBezTo>
                      <a:cubicBezTo>
                        <a:pt x="174" y="582"/>
                        <a:pt x="240" y="461"/>
                        <a:pt x="240" y="340"/>
                      </a:cubicBezTo>
                      <a:cubicBezTo>
                        <a:pt x="240" y="208"/>
                        <a:pt x="174" y="90"/>
                        <a:pt x="77" y="24"/>
                      </a:cubicBezTo>
                      <a:cubicBezTo>
                        <a:pt x="56" y="0"/>
                        <a:pt x="32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oogle Shape;921;p39">
              <a:extLst>
                <a:ext uri="{FF2B5EF4-FFF2-40B4-BE49-F238E27FC236}">
                  <a16:creationId xmlns:a16="http://schemas.microsoft.com/office/drawing/2014/main" id="{3D2B190B-B9AA-7955-3748-36143B9398C3}"/>
                </a:ext>
              </a:extLst>
            </p:cNvPr>
            <p:cNvGrpSpPr/>
            <p:nvPr/>
          </p:nvGrpSpPr>
          <p:grpSpPr>
            <a:xfrm>
              <a:off x="6016794" y="3176846"/>
              <a:ext cx="897486" cy="863742"/>
              <a:chOff x="5247219" y="4047021"/>
              <a:chExt cx="897486" cy="863742"/>
            </a:xfrm>
          </p:grpSpPr>
          <p:grpSp>
            <p:nvGrpSpPr>
              <p:cNvPr id="6" name="Google Shape;922;p39">
                <a:extLst>
                  <a:ext uri="{FF2B5EF4-FFF2-40B4-BE49-F238E27FC236}">
                    <a16:creationId xmlns:a16="http://schemas.microsoft.com/office/drawing/2014/main" id="{72B41A39-3409-11A4-0E65-BB2EA73E3ECB}"/>
                  </a:ext>
                </a:extLst>
              </p:cNvPr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19" name="Google Shape;923;p39">
                  <a:extLst>
                    <a:ext uri="{FF2B5EF4-FFF2-40B4-BE49-F238E27FC236}">
                      <a16:creationId xmlns:a16="http://schemas.microsoft.com/office/drawing/2014/main" id="{F5FF06CD-67DA-CB16-EB8A-D3AE985B0746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924;p39">
                  <a:extLst>
                    <a:ext uri="{FF2B5EF4-FFF2-40B4-BE49-F238E27FC236}">
                      <a16:creationId xmlns:a16="http://schemas.microsoft.com/office/drawing/2014/main" id="{8F2CFB1E-5E8E-7E1A-BD73-BEF82686E362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925;p39">
                  <a:extLst>
                    <a:ext uri="{FF2B5EF4-FFF2-40B4-BE49-F238E27FC236}">
                      <a16:creationId xmlns:a16="http://schemas.microsoft.com/office/drawing/2014/main" id="{6662FC70-7EA7-4553-E3E6-84D773D27E54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926;p39">
                <a:extLst>
                  <a:ext uri="{FF2B5EF4-FFF2-40B4-BE49-F238E27FC236}">
                    <a16:creationId xmlns:a16="http://schemas.microsoft.com/office/drawing/2014/main" id="{DA70B2C0-7FF0-F472-F0EB-8BEAFDCC60C6}"/>
                  </a:ext>
                </a:extLst>
              </p:cNvPr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16" name="Google Shape;927;p39">
                  <a:extLst>
                    <a:ext uri="{FF2B5EF4-FFF2-40B4-BE49-F238E27FC236}">
                      <a16:creationId xmlns:a16="http://schemas.microsoft.com/office/drawing/2014/main" id="{D5056095-4DB9-F030-ED95-B21122515316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928;p39">
                  <a:extLst>
                    <a:ext uri="{FF2B5EF4-FFF2-40B4-BE49-F238E27FC236}">
                      <a16:creationId xmlns:a16="http://schemas.microsoft.com/office/drawing/2014/main" id="{8B3C7C4D-9310-1200-1926-3947D8343767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929;p39">
                  <a:extLst>
                    <a:ext uri="{FF2B5EF4-FFF2-40B4-BE49-F238E27FC236}">
                      <a16:creationId xmlns:a16="http://schemas.microsoft.com/office/drawing/2014/main" id="{2983568B-21C0-F733-23F0-66AE25A2E454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930;p39">
                <a:extLst>
                  <a:ext uri="{FF2B5EF4-FFF2-40B4-BE49-F238E27FC236}">
                    <a16:creationId xmlns:a16="http://schemas.microsoft.com/office/drawing/2014/main" id="{47F9C9C0-A347-3B52-F0E0-592D73067895}"/>
                  </a:ext>
                </a:extLst>
              </p:cNvPr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13" name="Google Shape;931;p39">
                  <a:extLst>
                    <a:ext uri="{FF2B5EF4-FFF2-40B4-BE49-F238E27FC236}">
                      <a16:creationId xmlns:a16="http://schemas.microsoft.com/office/drawing/2014/main" id="{2CD70FCF-949E-4247-8727-4776EE83DA76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932;p39">
                  <a:extLst>
                    <a:ext uri="{FF2B5EF4-FFF2-40B4-BE49-F238E27FC236}">
                      <a16:creationId xmlns:a16="http://schemas.microsoft.com/office/drawing/2014/main" id="{B4B7C8F3-4ED9-1090-6CF3-597DF5EF68DE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933;p39">
                  <a:extLst>
                    <a:ext uri="{FF2B5EF4-FFF2-40B4-BE49-F238E27FC236}">
                      <a16:creationId xmlns:a16="http://schemas.microsoft.com/office/drawing/2014/main" id="{46E196D0-6D85-671F-CE11-0F3731F8A233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934;p39">
                <a:extLst>
                  <a:ext uri="{FF2B5EF4-FFF2-40B4-BE49-F238E27FC236}">
                    <a16:creationId xmlns:a16="http://schemas.microsoft.com/office/drawing/2014/main" id="{737EA0BA-4FE0-F0B4-FB33-04F0112F4566}"/>
                  </a:ext>
                </a:extLst>
              </p:cNvPr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10" name="Google Shape;935;p39">
                  <a:extLst>
                    <a:ext uri="{FF2B5EF4-FFF2-40B4-BE49-F238E27FC236}">
                      <a16:creationId xmlns:a16="http://schemas.microsoft.com/office/drawing/2014/main" id="{E15AA07B-3B51-455D-38EE-6B9E76836627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936;p39">
                  <a:extLst>
                    <a:ext uri="{FF2B5EF4-FFF2-40B4-BE49-F238E27FC236}">
                      <a16:creationId xmlns:a16="http://schemas.microsoft.com/office/drawing/2014/main" id="{2504B0DC-F8BE-7F44-2125-914D54B6B617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937;p39">
                  <a:extLst>
                    <a:ext uri="{FF2B5EF4-FFF2-40B4-BE49-F238E27FC236}">
                      <a16:creationId xmlns:a16="http://schemas.microsoft.com/office/drawing/2014/main" id="{7E2D8931-D2D1-6AAB-0AFA-6523D7E05C7A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748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title" idx="2"/>
          </p:nvPr>
        </p:nvSpPr>
        <p:spPr>
          <a:xfrm>
            <a:off x="72000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00" name="Google Shape;400;p31"/>
          <p:cNvSpPr txBox="1">
            <a:spLocks noGrp="1"/>
          </p:cNvSpPr>
          <p:nvPr>
            <p:ph type="title" idx="3"/>
          </p:nvPr>
        </p:nvSpPr>
        <p:spPr>
          <a:xfrm>
            <a:off x="720000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401" name="Google Shape;401;p31"/>
          <p:cNvSpPr txBox="1">
            <a:spLocks noGrp="1"/>
          </p:cNvSpPr>
          <p:nvPr>
            <p:ph type="title" idx="4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 idx="5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403" name="Google Shape;403;p31"/>
          <p:cNvSpPr txBox="1">
            <a:spLocks noGrp="1"/>
          </p:cNvSpPr>
          <p:nvPr>
            <p:ph type="title" idx="6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04" name="Google Shape;404;p31"/>
          <p:cNvSpPr txBox="1">
            <a:spLocks noGrp="1"/>
          </p:cNvSpPr>
          <p:nvPr>
            <p:ph type="title" idx="7"/>
          </p:nvPr>
        </p:nvSpPr>
        <p:spPr>
          <a:xfrm>
            <a:off x="6118550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ECG?</a:t>
            </a:r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Importance of Arrhythmias</a:t>
            </a:r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Introduction</a:t>
            </a:r>
            <a:endParaRPr dirty="0"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3"/>
          </p:nvPr>
        </p:nvSpPr>
        <p:spPr>
          <a:xfrm>
            <a:off x="72000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Deployed Models</a:t>
            </a:r>
            <a:endParaRPr dirty="0"/>
          </a:p>
        </p:txBody>
      </p:sp>
      <p:sp>
        <p:nvSpPr>
          <p:cNvPr id="410" name="Google Shape;410;p31"/>
          <p:cNvSpPr txBox="1">
            <a:spLocks noGrp="1"/>
          </p:cNvSpPr>
          <p:nvPr>
            <p:ph type="subTitle" idx="15"/>
          </p:nvPr>
        </p:nvSpPr>
        <p:spPr>
          <a:xfrm>
            <a:off x="611855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Further Work</a:t>
            </a:r>
            <a:endParaRPr dirty="0"/>
          </a:p>
        </p:txBody>
      </p:sp>
      <p:grpSp>
        <p:nvGrpSpPr>
          <p:cNvPr id="411" name="Google Shape;411;p31"/>
          <p:cNvGrpSpPr/>
          <p:nvPr/>
        </p:nvGrpSpPr>
        <p:grpSpPr>
          <a:xfrm>
            <a:off x="6572534" y="2887741"/>
            <a:ext cx="286275" cy="348300"/>
            <a:chOff x="7856113" y="3801925"/>
            <a:chExt cx="286275" cy="348300"/>
          </a:xfrm>
        </p:grpSpPr>
        <p:sp>
          <p:nvSpPr>
            <p:cNvPr id="412" name="Google Shape;412;p31"/>
            <p:cNvSpPr/>
            <p:nvPr/>
          </p:nvSpPr>
          <p:spPr>
            <a:xfrm>
              <a:off x="7856113" y="3801925"/>
              <a:ext cx="286275" cy="348300"/>
            </a:xfrm>
            <a:custGeom>
              <a:avLst/>
              <a:gdLst/>
              <a:ahLst/>
              <a:cxnLst/>
              <a:rect l="l" t="t" r="r" b="b"/>
              <a:pathLst>
                <a:path w="11451" h="13932" extrusionOk="0">
                  <a:moveTo>
                    <a:pt x="9006" y="812"/>
                  </a:moveTo>
                  <a:lnTo>
                    <a:pt x="9006" y="11475"/>
                  </a:lnTo>
                  <a:lnTo>
                    <a:pt x="812" y="11475"/>
                  </a:lnTo>
                  <a:lnTo>
                    <a:pt x="812" y="812"/>
                  </a:lnTo>
                  <a:close/>
                  <a:moveTo>
                    <a:pt x="10639" y="2043"/>
                  </a:moveTo>
                  <a:lnTo>
                    <a:pt x="10639" y="13109"/>
                  </a:lnTo>
                  <a:lnTo>
                    <a:pt x="2040" y="13109"/>
                  </a:lnTo>
                  <a:lnTo>
                    <a:pt x="2040" y="12297"/>
                  </a:lnTo>
                  <a:lnTo>
                    <a:pt x="9817" y="12297"/>
                  </a:lnTo>
                  <a:lnTo>
                    <a:pt x="9817" y="2043"/>
                  </a:lnTo>
                  <a:close/>
                  <a:moveTo>
                    <a:pt x="1" y="1"/>
                  </a:moveTo>
                  <a:lnTo>
                    <a:pt x="1" y="12297"/>
                  </a:lnTo>
                  <a:lnTo>
                    <a:pt x="1229" y="12297"/>
                  </a:lnTo>
                  <a:lnTo>
                    <a:pt x="1229" y="13931"/>
                  </a:lnTo>
                  <a:lnTo>
                    <a:pt x="11451" y="13931"/>
                  </a:lnTo>
                  <a:lnTo>
                    <a:pt x="11451" y="1218"/>
                  </a:lnTo>
                  <a:lnTo>
                    <a:pt x="9817" y="121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937813" y="3842850"/>
              <a:ext cx="82050" cy="102550"/>
            </a:xfrm>
            <a:custGeom>
              <a:avLst/>
              <a:gdLst/>
              <a:ahLst/>
              <a:cxnLst/>
              <a:rect l="l" t="t" r="r" b="b"/>
              <a:pathLst>
                <a:path w="3282" h="4102" extrusionOk="0">
                  <a:moveTo>
                    <a:pt x="1634" y="1172"/>
                  </a:moveTo>
                  <a:cubicBezTo>
                    <a:pt x="2075" y="1656"/>
                    <a:pt x="2456" y="2208"/>
                    <a:pt x="2456" y="2456"/>
                  </a:cubicBezTo>
                  <a:cubicBezTo>
                    <a:pt x="2456" y="2908"/>
                    <a:pt x="2086" y="3279"/>
                    <a:pt x="1634" y="3279"/>
                  </a:cubicBezTo>
                  <a:cubicBezTo>
                    <a:pt x="1185" y="3279"/>
                    <a:pt x="823" y="2908"/>
                    <a:pt x="823" y="2456"/>
                  </a:cubicBezTo>
                  <a:cubicBezTo>
                    <a:pt x="823" y="2208"/>
                    <a:pt x="1207" y="1656"/>
                    <a:pt x="1634" y="1172"/>
                  </a:cubicBezTo>
                  <a:close/>
                  <a:moveTo>
                    <a:pt x="1634" y="0"/>
                  </a:moveTo>
                  <a:cubicBezTo>
                    <a:pt x="1602" y="54"/>
                    <a:pt x="0" y="1475"/>
                    <a:pt x="0" y="2456"/>
                  </a:cubicBezTo>
                  <a:cubicBezTo>
                    <a:pt x="0" y="3357"/>
                    <a:pt x="733" y="4101"/>
                    <a:pt x="1634" y="4101"/>
                  </a:cubicBezTo>
                  <a:cubicBezTo>
                    <a:pt x="2548" y="4101"/>
                    <a:pt x="3281" y="3357"/>
                    <a:pt x="3281" y="2456"/>
                  </a:cubicBezTo>
                  <a:cubicBezTo>
                    <a:pt x="3281" y="1645"/>
                    <a:pt x="2210" y="563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907113" y="3965925"/>
              <a:ext cx="143450" cy="20300"/>
            </a:xfrm>
            <a:custGeom>
              <a:avLst/>
              <a:gdLst/>
              <a:ahLst/>
              <a:cxnLst/>
              <a:rect l="l" t="t" r="r" b="b"/>
              <a:pathLst>
                <a:path w="573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738" y="812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907113" y="4006500"/>
              <a:ext cx="143450" cy="20650"/>
            </a:xfrm>
            <a:custGeom>
              <a:avLst/>
              <a:gdLst/>
              <a:ahLst/>
              <a:cxnLst/>
              <a:rect l="l" t="t" r="r" b="b"/>
              <a:pathLst>
                <a:path w="5738" h="826" extrusionOk="0">
                  <a:moveTo>
                    <a:pt x="0" y="0"/>
                  </a:moveTo>
                  <a:lnTo>
                    <a:pt x="0" y="825"/>
                  </a:lnTo>
                  <a:lnTo>
                    <a:pt x="5738" y="825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907113" y="4047400"/>
              <a:ext cx="143450" cy="20600"/>
            </a:xfrm>
            <a:custGeom>
              <a:avLst/>
              <a:gdLst/>
              <a:ahLst/>
              <a:cxnLst/>
              <a:rect l="l" t="t" r="r" b="b"/>
              <a:pathLst>
                <a:path w="5738" h="824" extrusionOk="0">
                  <a:moveTo>
                    <a:pt x="0" y="1"/>
                  </a:moveTo>
                  <a:lnTo>
                    <a:pt x="0" y="823"/>
                  </a:lnTo>
                  <a:lnTo>
                    <a:pt x="5738" y="823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1"/>
          <p:cNvGrpSpPr/>
          <p:nvPr/>
        </p:nvGrpSpPr>
        <p:grpSpPr>
          <a:xfrm>
            <a:off x="3852646" y="1530533"/>
            <a:ext cx="306900" cy="348300"/>
            <a:chOff x="4061288" y="2137050"/>
            <a:chExt cx="306900" cy="348300"/>
          </a:xfrm>
        </p:grpSpPr>
        <p:sp>
          <p:nvSpPr>
            <p:cNvPr id="440" name="Google Shape;440;p31"/>
            <p:cNvSpPr/>
            <p:nvPr/>
          </p:nvSpPr>
          <p:spPr>
            <a:xfrm>
              <a:off x="4122413" y="2423575"/>
              <a:ext cx="30725" cy="20300"/>
            </a:xfrm>
            <a:custGeom>
              <a:avLst/>
              <a:gdLst/>
              <a:ahLst/>
              <a:cxnLst/>
              <a:rect l="l" t="t" r="r" b="b"/>
              <a:pathLst>
                <a:path w="1229" h="812" extrusionOk="0">
                  <a:moveTo>
                    <a:pt x="1" y="0"/>
                  </a:moveTo>
                  <a:lnTo>
                    <a:pt x="1" y="812"/>
                  </a:lnTo>
                  <a:lnTo>
                    <a:pt x="1229" y="812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061288" y="2137050"/>
              <a:ext cx="306900" cy="348300"/>
            </a:xfrm>
            <a:custGeom>
              <a:avLst/>
              <a:gdLst/>
              <a:ahLst/>
              <a:cxnLst/>
              <a:rect l="l" t="t" r="r" b="b"/>
              <a:pathLst>
                <a:path w="12276" h="13932" extrusionOk="0">
                  <a:moveTo>
                    <a:pt x="6137" y="815"/>
                  </a:moveTo>
                  <a:cubicBezTo>
                    <a:pt x="6822" y="815"/>
                    <a:pt x="7507" y="1020"/>
                    <a:pt x="8094" y="1432"/>
                  </a:cubicBezTo>
                  <a:lnTo>
                    <a:pt x="7507" y="2863"/>
                  </a:lnTo>
                  <a:lnTo>
                    <a:pt x="4769" y="2863"/>
                  </a:lnTo>
                  <a:lnTo>
                    <a:pt x="4182" y="1432"/>
                  </a:lnTo>
                  <a:cubicBezTo>
                    <a:pt x="4768" y="1020"/>
                    <a:pt x="5452" y="815"/>
                    <a:pt x="6137" y="815"/>
                  </a:cubicBezTo>
                  <a:close/>
                  <a:moveTo>
                    <a:pt x="6154" y="4813"/>
                  </a:moveTo>
                  <a:cubicBezTo>
                    <a:pt x="6436" y="5140"/>
                    <a:pt x="6852" y="5343"/>
                    <a:pt x="7326" y="5343"/>
                  </a:cubicBezTo>
                  <a:lnTo>
                    <a:pt x="7777" y="5343"/>
                  </a:lnTo>
                  <a:lnTo>
                    <a:pt x="7777" y="6603"/>
                  </a:lnTo>
                  <a:cubicBezTo>
                    <a:pt x="7777" y="7483"/>
                    <a:pt x="7069" y="8194"/>
                    <a:pt x="6190" y="8194"/>
                  </a:cubicBezTo>
                  <a:lnTo>
                    <a:pt x="6108" y="8194"/>
                  </a:lnTo>
                  <a:cubicBezTo>
                    <a:pt x="5229" y="8194"/>
                    <a:pt x="4521" y="7483"/>
                    <a:pt x="4521" y="6603"/>
                  </a:cubicBezTo>
                  <a:lnTo>
                    <a:pt x="4521" y="5343"/>
                  </a:lnTo>
                  <a:lnTo>
                    <a:pt x="4972" y="5343"/>
                  </a:lnTo>
                  <a:cubicBezTo>
                    <a:pt x="5446" y="5343"/>
                    <a:pt x="5862" y="5140"/>
                    <a:pt x="6154" y="4813"/>
                  </a:cubicBezTo>
                  <a:close/>
                  <a:moveTo>
                    <a:pt x="3901" y="2919"/>
                  </a:moveTo>
                  <a:lnTo>
                    <a:pt x="4215" y="3674"/>
                  </a:lnTo>
                  <a:lnTo>
                    <a:pt x="5738" y="3674"/>
                  </a:lnTo>
                  <a:lnTo>
                    <a:pt x="5738" y="3731"/>
                  </a:lnTo>
                  <a:cubicBezTo>
                    <a:pt x="5738" y="4147"/>
                    <a:pt x="5400" y="4496"/>
                    <a:pt x="4972" y="4496"/>
                  </a:cubicBezTo>
                  <a:lnTo>
                    <a:pt x="3674" y="4496"/>
                  </a:lnTo>
                  <a:lnTo>
                    <a:pt x="3674" y="6593"/>
                  </a:lnTo>
                  <a:cubicBezTo>
                    <a:pt x="3674" y="7493"/>
                    <a:pt x="4172" y="8283"/>
                    <a:pt x="4891" y="8689"/>
                  </a:cubicBezTo>
                  <a:lnTo>
                    <a:pt x="4891" y="9116"/>
                  </a:lnTo>
                  <a:lnTo>
                    <a:pt x="2852" y="9806"/>
                  </a:lnTo>
                  <a:lnTo>
                    <a:pt x="2852" y="5319"/>
                  </a:lnTo>
                  <a:cubicBezTo>
                    <a:pt x="2852" y="4396"/>
                    <a:pt x="3236" y="3528"/>
                    <a:pt x="3901" y="2919"/>
                  </a:cubicBezTo>
                  <a:close/>
                  <a:moveTo>
                    <a:pt x="8364" y="2919"/>
                  </a:moveTo>
                  <a:cubicBezTo>
                    <a:pt x="9030" y="3528"/>
                    <a:pt x="9411" y="4396"/>
                    <a:pt x="9411" y="5308"/>
                  </a:cubicBezTo>
                  <a:lnTo>
                    <a:pt x="9411" y="9806"/>
                  </a:lnTo>
                  <a:lnTo>
                    <a:pt x="7372" y="9130"/>
                  </a:lnTo>
                  <a:lnTo>
                    <a:pt x="7372" y="8689"/>
                  </a:lnTo>
                  <a:cubicBezTo>
                    <a:pt x="8105" y="8283"/>
                    <a:pt x="8600" y="7493"/>
                    <a:pt x="8600" y="6593"/>
                  </a:cubicBezTo>
                  <a:lnTo>
                    <a:pt x="8600" y="4496"/>
                  </a:lnTo>
                  <a:lnTo>
                    <a:pt x="7326" y="4496"/>
                  </a:lnTo>
                  <a:cubicBezTo>
                    <a:pt x="6898" y="4496"/>
                    <a:pt x="6560" y="4147"/>
                    <a:pt x="6560" y="3731"/>
                  </a:cubicBezTo>
                  <a:lnTo>
                    <a:pt x="6560" y="3674"/>
                  </a:lnTo>
                  <a:lnTo>
                    <a:pt x="8059" y="3674"/>
                  </a:lnTo>
                  <a:lnTo>
                    <a:pt x="8364" y="2919"/>
                  </a:lnTo>
                  <a:close/>
                  <a:moveTo>
                    <a:pt x="6560" y="8995"/>
                  </a:moveTo>
                  <a:lnTo>
                    <a:pt x="6560" y="9714"/>
                  </a:lnTo>
                  <a:lnTo>
                    <a:pt x="7439" y="10009"/>
                  </a:lnTo>
                  <a:lnTo>
                    <a:pt x="6154" y="12589"/>
                  </a:lnTo>
                  <a:lnTo>
                    <a:pt x="4859" y="10009"/>
                  </a:lnTo>
                  <a:lnTo>
                    <a:pt x="5738" y="9714"/>
                  </a:lnTo>
                  <a:lnTo>
                    <a:pt x="5738" y="8995"/>
                  </a:lnTo>
                  <a:cubicBezTo>
                    <a:pt x="5862" y="9011"/>
                    <a:pt x="6006" y="9019"/>
                    <a:pt x="6149" y="9019"/>
                  </a:cubicBezTo>
                  <a:cubicBezTo>
                    <a:pt x="6292" y="9019"/>
                    <a:pt x="6436" y="9011"/>
                    <a:pt x="6560" y="8995"/>
                  </a:cubicBezTo>
                  <a:close/>
                  <a:moveTo>
                    <a:pt x="4058" y="10279"/>
                  </a:moveTo>
                  <a:lnTo>
                    <a:pt x="5478" y="13120"/>
                  </a:lnTo>
                  <a:lnTo>
                    <a:pt x="823" y="13120"/>
                  </a:lnTo>
                  <a:cubicBezTo>
                    <a:pt x="915" y="12024"/>
                    <a:pt x="1645" y="11091"/>
                    <a:pt x="2695" y="10739"/>
                  </a:cubicBezTo>
                  <a:lnTo>
                    <a:pt x="4058" y="10279"/>
                  </a:lnTo>
                  <a:close/>
                  <a:moveTo>
                    <a:pt x="8218" y="10290"/>
                  </a:moveTo>
                  <a:lnTo>
                    <a:pt x="9582" y="10753"/>
                  </a:lnTo>
                  <a:cubicBezTo>
                    <a:pt x="10628" y="11102"/>
                    <a:pt x="11351" y="12038"/>
                    <a:pt x="11440" y="13120"/>
                  </a:cubicBezTo>
                  <a:lnTo>
                    <a:pt x="10639" y="13120"/>
                  </a:lnTo>
                  <a:lnTo>
                    <a:pt x="10639" y="12308"/>
                  </a:lnTo>
                  <a:lnTo>
                    <a:pt x="9817" y="12308"/>
                  </a:lnTo>
                  <a:lnTo>
                    <a:pt x="9817" y="13120"/>
                  </a:lnTo>
                  <a:lnTo>
                    <a:pt x="9005" y="13120"/>
                  </a:lnTo>
                  <a:lnTo>
                    <a:pt x="9005" y="12308"/>
                  </a:lnTo>
                  <a:lnTo>
                    <a:pt x="8194" y="12308"/>
                  </a:lnTo>
                  <a:lnTo>
                    <a:pt x="8194" y="13120"/>
                  </a:lnTo>
                  <a:lnTo>
                    <a:pt x="6809" y="13120"/>
                  </a:lnTo>
                  <a:lnTo>
                    <a:pt x="8218" y="10290"/>
                  </a:lnTo>
                  <a:close/>
                  <a:moveTo>
                    <a:pt x="6138" y="0"/>
                  </a:moveTo>
                  <a:cubicBezTo>
                    <a:pt x="5172" y="0"/>
                    <a:pt x="4205" y="327"/>
                    <a:pt x="3417" y="980"/>
                  </a:cubicBezTo>
                  <a:lnTo>
                    <a:pt x="3190" y="1172"/>
                  </a:lnTo>
                  <a:lnTo>
                    <a:pt x="3574" y="2129"/>
                  </a:lnTo>
                  <a:cubicBezTo>
                    <a:pt x="2616" y="2895"/>
                    <a:pt x="2040" y="4069"/>
                    <a:pt x="2040" y="5319"/>
                  </a:cubicBezTo>
                  <a:lnTo>
                    <a:pt x="2040" y="10120"/>
                  </a:lnTo>
                  <a:cubicBezTo>
                    <a:pt x="801" y="10696"/>
                    <a:pt x="1" y="11946"/>
                    <a:pt x="1" y="13344"/>
                  </a:cubicBezTo>
                  <a:lnTo>
                    <a:pt x="1" y="13931"/>
                  </a:lnTo>
                  <a:lnTo>
                    <a:pt x="12276" y="13931"/>
                  </a:lnTo>
                  <a:lnTo>
                    <a:pt x="12276" y="13344"/>
                  </a:lnTo>
                  <a:cubicBezTo>
                    <a:pt x="12276" y="11946"/>
                    <a:pt x="11464" y="10696"/>
                    <a:pt x="10233" y="10120"/>
                  </a:cubicBezTo>
                  <a:lnTo>
                    <a:pt x="10233" y="5319"/>
                  </a:lnTo>
                  <a:cubicBezTo>
                    <a:pt x="10233" y="4069"/>
                    <a:pt x="9660" y="2895"/>
                    <a:pt x="8692" y="2129"/>
                  </a:cubicBezTo>
                  <a:lnTo>
                    <a:pt x="9084" y="1172"/>
                  </a:lnTo>
                  <a:lnTo>
                    <a:pt x="8859" y="980"/>
                  </a:lnTo>
                  <a:cubicBezTo>
                    <a:pt x="8071" y="327"/>
                    <a:pt x="7104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91;p63">
            <a:extLst>
              <a:ext uri="{FF2B5EF4-FFF2-40B4-BE49-F238E27FC236}">
                <a16:creationId xmlns:a16="http://schemas.microsoft.com/office/drawing/2014/main" id="{341A690B-F1B0-A052-3DF6-0FDCFAC168B4}"/>
              </a:ext>
            </a:extLst>
          </p:cNvPr>
          <p:cNvSpPr/>
          <p:nvPr/>
        </p:nvSpPr>
        <p:spPr>
          <a:xfrm>
            <a:off x="1145860" y="1547263"/>
            <a:ext cx="353180" cy="314589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oogle Shape;9724;p63">
            <a:extLst>
              <a:ext uri="{FF2B5EF4-FFF2-40B4-BE49-F238E27FC236}">
                <a16:creationId xmlns:a16="http://schemas.microsoft.com/office/drawing/2014/main" id="{61C01FAD-E52F-BFA3-E0CC-C86B9AFCF5C5}"/>
              </a:ext>
            </a:extLst>
          </p:cNvPr>
          <p:cNvGrpSpPr/>
          <p:nvPr/>
        </p:nvGrpSpPr>
        <p:grpSpPr>
          <a:xfrm>
            <a:off x="6559216" y="1547263"/>
            <a:ext cx="354136" cy="353210"/>
            <a:chOff x="-24709875" y="1970225"/>
            <a:chExt cx="296175" cy="295400"/>
          </a:xfrm>
        </p:grpSpPr>
        <p:sp>
          <p:nvSpPr>
            <p:cNvPr id="4" name="Google Shape;9725;p63">
              <a:extLst>
                <a:ext uri="{FF2B5EF4-FFF2-40B4-BE49-F238E27FC236}">
                  <a16:creationId xmlns:a16="http://schemas.microsoft.com/office/drawing/2014/main" id="{91FB708D-BD93-E4C8-E201-88F52725CDA4}"/>
                </a:ext>
              </a:extLst>
            </p:cNvPr>
            <p:cNvSpPr/>
            <p:nvPr/>
          </p:nvSpPr>
          <p:spPr>
            <a:xfrm>
              <a:off x="-24709875" y="197022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9767" y="1450"/>
                  </a:moveTo>
                  <a:cubicBezTo>
                    <a:pt x="9956" y="1450"/>
                    <a:pt x="10366" y="1545"/>
                    <a:pt x="10681" y="1734"/>
                  </a:cubicBezTo>
                  <a:cubicBezTo>
                    <a:pt x="11027" y="1923"/>
                    <a:pt x="11153" y="2080"/>
                    <a:pt x="11153" y="2175"/>
                  </a:cubicBezTo>
                  <a:cubicBezTo>
                    <a:pt x="11153" y="2238"/>
                    <a:pt x="11027" y="2395"/>
                    <a:pt x="10681" y="2584"/>
                  </a:cubicBezTo>
                  <a:cubicBezTo>
                    <a:pt x="10334" y="2773"/>
                    <a:pt x="9956" y="2868"/>
                    <a:pt x="9767" y="2868"/>
                  </a:cubicBezTo>
                  <a:cubicBezTo>
                    <a:pt x="9389" y="2868"/>
                    <a:pt x="9042" y="2553"/>
                    <a:pt x="9042" y="2175"/>
                  </a:cubicBezTo>
                  <a:cubicBezTo>
                    <a:pt x="9105" y="1765"/>
                    <a:pt x="9420" y="1450"/>
                    <a:pt x="9767" y="1450"/>
                  </a:cubicBezTo>
                  <a:close/>
                  <a:moveTo>
                    <a:pt x="4915" y="694"/>
                  </a:moveTo>
                  <a:cubicBezTo>
                    <a:pt x="5671" y="694"/>
                    <a:pt x="6301" y="1324"/>
                    <a:pt x="6301" y="2080"/>
                  </a:cubicBezTo>
                  <a:cubicBezTo>
                    <a:pt x="6301" y="2584"/>
                    <a:pt x="6018" y="3025"/>
                    <a:pt x="5577" y="3309"/>
                  </a:cubicBezTo>
                  <a:lnTo>
                    <a:pt x="5577" y="3151"/>
                  </a:lnTo>
                  <a:cubicBezTo>
                    <a:pt x="5577" y="2553"/>
                    <a:pt x="5104" y="2112"/>
                    <a:pt x="4569" y="2112"/>
                  </a:cubicBezTo>
                  <a:lnTo>
                    <a:pt x="1418" y="2112"/>
                  </a:lnTo>
                  <a:cubicBezTo>
                    <a:pt x="1009" y="2112"/>
                    <a:pt x="693" y="1797"/>
                    <a:pt x="693" y="1419"/>
                  </a:cubicBezTo>
                  <a:cubicBezTo>
                    <a:pt x="693" y="1009"/>
                    <a:pt x="1009" y="694"/>
                    <a:pt x="1418" y="694"/>
                  </a:cubicBezTo>
                  <a:close/>
                  <a:moveTo>
                    <a:pt x="725" y="2584"/>
                  </a:moveTo>
                  <a:cubicBezTo>
                    <a:pt x="914" y="2710"/>
                    <a:pt x="1135" y="2805"/>
                    <a:pt x="1418" y="2805"/>
                  </a:cubicBezTo>
                  <a:lnTo>
                    <a:pt x="4569" y="2805"/>
                  </a:lnTo>
                  <a:cubicBezTo>
                    <a:pt x="4758" y="2805"/>
                    <a:pt x="4915" y="2962"/>
                    <a:pt x="4915" y="3151"/>
                  </a:cubicBezTo>
                  <a:lnTo>
                    <a:pt x="4915" y="3498"/>
                  </a:lnTo>
                  <a:lnTo>
                    <a:pt x="2458" y="3498"/>
                  </a:lnTo>
                  <a:cubicBezTo>
                    <a:pt x="1859" y="3498"/>
                    <a:pt x="1418" y="3970"/>
                    <a:pt x="1418" y="4538"/>
                  </a:cubicBezTo>
                  <a:lnTo>
                    <a:pt x="1418" y="6270"/>
                  </a:lnTo>
                  <a:cubicBezTo>
                    <a:pt x="1009" y="6113"/>
                    <a:pt x="725" y="5703"/>
                    <a:pt x="725" y="5262"/>
                  </a:cubicBezTo>
                  <a:lnTo>
                    <a:pt x="725" y="2584"/>
                  </a:lnTo>
                  <a:close/>
                  <a:moveTo>
                    <a:pt x="10460" y="4884"/>
                  </a:moveTo>
                  <a:cubicBezTo>
                    <a:pt x="10870" y="4884"/>
                    <a:pt x="11185" y="5199"/>
                    <a:pt x="11185" y="5577"/>
                  </a:cubicBezTo>
                  <a:cubicBezTo>
                    <a:pt x="11185" y="5987"/>
                    <a:pt x="10870" y="6302"/>
                    <a:pt x="10460" y="6302"/>
                  </a:cubicBezTo>
                  <a:cubicBezTo>
                    <a:pt x="10082" y="6302"/>
                    <a:pt x="9767" y="5987"/>
                    <a:pt x="9767" y="5577"/>
                  </a:cubicBezTo>
                  <a:cubicBezTo>
                    <a:pt x="9767" y="5199"/>
                    <a:pt x="10082" y="4884"/>
                    <a:pt x="10460" y="4884"/>
                  </a:cubicBezTo>
                  <a:close/>
                  <a:moveTo>
                    <a:pt x="6301" y="3655"/>
                  </a:moveTo>
                  <a:lnTo>
                    <a:pt x="6301" y="6648"/>
                  </a:lnTo>
                  <a:cubicBezTo>
                    <a:pt x="6301" y="7247"/>
                    <a:pt x="5829" y="7657"/>
                    <a:pt x="5293" y="7657"/>
                  </a:cubicBezTo>
                  <a:lnTo>
                    <a:pt x="2458" y="7657"/>
                  </a:lnTo>
                  <a:cubicBezTo>
                    <a:pt x="2439" y="7659"/>
                    <a:pt x="2420" y="7661"/>
                    <a:pt x="2402" y="7661"/>
                  </a:cubicBezTo>
                  <a:cubicBezTo>
                    <a:pt x="2211" y="7661"/>
                    <a:pt x="2080" y="7517"/>
                    <a:pt x="2080" y="7373"/>
                  </a:cubicBezTo>
                  <a:lnTo>
                    <a:pt x="2080" y="4538"/>
                  </a:lnTo>
                  <a:cubicBezTo>
                    <a:pt x="2080" y="4317"/>
                    <a:pt x="2237" y="4159"/>
                    <a:pt x="2458" y="4159"/>
                  </a:cubicBezTo>
                  <a:lnTo>
                    <a:pt x="4915" y="4159"/>
                  </a:lnTo>
                  <a:cubicBezTo>
                    <a:pt x="5073" y="4159"/>
                    <a:pt x="5199" y="4159"/>
                    <a:pt x="5325" y="4128"/>
                  </a:cubicBezTo>
                  <a:lnTo>
                    <a:pt x="5356" y="4128"/>
                  </a:lnTo>
                  <a:cubicBezTo>
                    <a:pt x="5703" y="4033"/>
                    <a:pt x="6081" y="3907"/>
                    <a:pt x="6301" y="3655"/>
                  </a:cubicBezTo>
                  <a:close/>
                  <a:moveTo>
                    <a:pt x="1387" y="1"/>
                  </a:moveTo>
                  <a:cubicBezTo>
                    <a:pt x="630" y="1"/>
                    <a:pt x="0" y="631"/>
                    <a:pt x="0" y="1387"/>
                  </a:cubicBezTo>
                  <a:lnTo>
                    <a:pt x="0" y="5231"/>
                  </a:lnTo>
                  <a:cubicBezTo>
                    <a:pt x="0" y="6050"/>
                    <a:pt x="599" y="6774"/>
                    <a:pt x="1387" y="6932"/>
                  </a:cubicBezTo>
                  <a:lnTo>
                    <a:pt x="1387" y="7310"/>
                  </a:lnTo>
                  <a:cubicBezTo>
                    <a:pt x="1387" y="7909"/>
                    <a:pt x="1859" y="8350"/>
                    <a:pt x="2395" y="8350"/>
                  </a:cubicBezTo>
                  <a:lnTo>
                    <a:pt x="3497" y="8350"/>
                  </a:lnTo>
                  <a:cubicBezTo>
                    <a:pt x="3592" y="10271"/>
                    <a:pt x="5199" y="11815"/>
                    <a:pt x="7120" y="11815"/>
                  </a:cubicBezTo>
                  <a:cubicBezTo>
                    <a:pt x="8066" y="11815"/>
                    <a:pt x="9011" y="11311"/>
                    <a:pt x="9735" y="10366"/>
                  </a:cubicBezTo>
                  <a:cubicBezTo>
                    <a:pt x="10397" y="9515"/>
                    <a:pt x="10744" y="8413"/>
                    <a:pt x="10744" y="7467"/>
                  </a:cubicBezTo>
                  <a:lnTo>
                    <a:pt x="10744" y="6932"/>
                  </a:lnTo>
                  <a:cubicBezTo>
                    <a:pt x="11342" y="6774"/>
                    <a:pt x="11783" y="6207"/>
                    <a:pt x="11783" y="5577"/>
                  </a:cubicBezTo>
                  <a:cubicBezTo>
                    <a:pt x="11846" y="4853"/>
                    <a:pt x="11216" y="4222"/>
                    <a:pt x="10460" y="4222"/>
                  </a:cubicBezTo>
                  <a:cubicBezTo>
                    <a:pt x="9735" y="4222"/>
                    <a:pt x="9105" y="4821"/>
                    <a:pt x="9105" y="5577"/>
                  </a:cubicBezTo>
                  <a:cubicBezTo>
                    <a:pt x="9105" y="6207"/>
                    <a:pt x="9515" y="6774"/>
                    <a:pt x="10113" y="6932"/>
                  </a:cubicBezTo>
                  <a:lnTo>
                    <a:pt x="10113" y="7467"/>
                  </a:lnTo>
                  <a:cubicBezTo>
                    <a:pt x="10113" y="8318"/>
                    <a:pt x="9798" y="9200"/>
                    <a:pt x="9200" y="9956"/>
                  </a:cubicBezTo>
                  <a:cubicBezTo>
                    <a:pt x="8633" y="10712"/>
                    <a:pt x="7908" y="11154"/>
                    <a:pt x="7152" y="11154"/>
                  </a:cubicBezTo>
                  <a:cubicBezTo>
                    <a:pt x="5577" y="11154"/>
                    <a:pt x="4317" y="9925"/>
                    <a:pt x="4222" y="8381"/>
                  </a:cubicBezTo>
                  <a:lnTo>
                    <a:pt x="4915" y="8381"/>
                  </a:lnTo>
                  <a:cubicBezTo>
                    <a:pt x="5010" y="8791"/>
                    <a:pt x="5199" y="9106"/>
                    <a:pt x="5514" y="9358"/>
                  </a:cubicBezTo>
                  <a:cubicBezTo>
                    <a:pt x="5829" y="9641"/>
                    <a:pt x="6238" y="9767"/>
                    <a:pt x="6648" y="9767"/>
                  </a:cubicBezTo>
                  <a:cubicBezTo>
                    <a:pt x="6742" y="9767"/>
                    <a:pt x="6837" y="9767"/>
                    <a:pt x="6931" y="9736"/>
                  </a:cubicBezTo>
                  <a:cubicBezTo>
                    <a:pt x="7751" y="9610"/>
                    <a:pt x="8381" y="8822"/>
                    <a:pt x="8381" y="7940"/>
                  </a:cubicBezTo>
                  <a:lnTo>
                    <a:pt x="8381" y="3183"/>
                  </a:lnTo>
                  <a:cubicBezTo>
                    <a:pt x="8381" y="3025"/>
                    <a:pt x="8412" y="2868"/>
                    <a:pt x="8507" y="2710"/>
                  </a:cubicBezTo>
                  <a:cubicBezTo>
                    <a:pt x="8696" y="3183"/>
                    <a:pt x="9200" y="3529"/>
                    <a:pt x="9767" y="3529"/>
                  </a:cubicBezTo>
                  <a:cubicBezTo>
                    <a:pt x="10113" y="3529"/>
                    <a:pt x="10586" y="3435"/>
                    <a:pt x="11027" y="3183"/>
                  </a:cubicBezTo>
                  <a:cubicBezTo>
                    <a:pt x="11563" y="2899"/>
                    <a:pt x="11846" y="2521"/>
                    <a:pt x="11846" y="2175"/>
                  </a:cubicBezTo>
                  <a:cubicBezTo>
                    <a:pt x="11846" y="1765"/>
                    <a:pt x="11531" y="1419"/>
                    <a:pt x="11027" y="1135"/>
                  </a:cubicBezTo>
                  <a:cubicBezTo>
                    <a:pt x="10618" y="946"/>
                    <a:pt x="10113" y="788"/>
                    <a:pt x="9767" y="788"/>
                  </a:cubicBezTo>
                  <a:cubicBezTo>
                    <a:pt x="9137" y="788"/>
                    <a:pt x="8570" y="1198"/>
                    <a:pt x="8412" y="1765"/>
                  </a:cubicBezTo>
                  <a:cubicBezTo>
                    <a:pt x="7940" y="2080"/>
                    <a:pt x="7688" y="2647"/>
                    <a:pt x="7688" y="3183"/>
                  </a:cubicBezTo>
                  <a:lnTo>
                    <a:pt x="7688" y="7940"/>
                  </a:lnTo>
                  <a:cubicBezTo>
                    <a:pt x="7688" y="8507"/>
                    <a:pt x="7310" y="8980"/>
                    <a:pt x="6805" y="9043"/>
                  </a:cubicBezTo>
                  <a:cubicBezTo>
                    <a:pt x="6740" y="9056"/>
                    <a:pt x="6674" y="9062"/>
                    <a:pt x="6609" y="9062"/>
                  </a:cubicBezTo>
                  <a:cubicBezTo>
                    <a:pt x="6363" y="9062"/>
                    <a:pt x="6129" y="8972"/>
                    <a:pt x="5955" y="8822"/>
                  </a:cubicBezTo>
                  <a:cubicBezTo>
                    <a:pt x="5797" y="8696"/>
                    <a:pt x="5671" y="8507"/>
                    <a:pt x="5640" y="8350"/>
                  </a:cubicBezTo>
                  <a:cubicBezTo>
                    <a:pt x="6427" y="8161"/>
                    <a:pt x="6963" y="7467"/>
                    <a:pt x="6963" y="6648"/>
                  </a:cubicBezTo>
                  <a:lnTo>
                    <a:pt x="6963" y="2427"/>
                  </a:lnTo>
                  <a:lnTo>
                    <a:pt x="6963" y="2080"/>
                  </a:lnTo>
                  <a:cubicBezTo>
                    <a:pt x="6963" y="946"/>
                    <a:pt x="6018" y="1"/>
                    <a:pt x="4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26;p63">
              <a:extLst>
                <a:ext uri="{FF2B5EF4-FFF2-40B4-BE49-F238E27FC236}">
                  <a16:creationId xmlns:a16="http://schemas.microsoft.com/office/drawing/2014/main" id="{3AC8B726-BEF2-9F6B-8C35-C88B7D6D5380}"/>
                </a:ext>
              </a:extLst>
            </p:cNvPr>
            <p:cNvSpPr/>
            <p:nvPr/>
          </p:nvSpPr>
          <p:spPr>
            <a:xfrm>
              <a:off x="-24639775" y="20923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0744;p66">
            <a:extLst>
              <a:ext uri="{FF2B5EF4-FFF2-40B4-BE49-F238E27FC236}">
                <a16:creationId xmlns:a16="http://schemas.microsoft.com/office/drawing/2014/main" id="{77F63AB8-B890-6B72-EA40-D1CEBD80F1DB}"/>
              </a:ext>
            </a:extLst>
          </p:cNvPr>
          <p:cNvGrpSpPr/>
          <p:nvPr/>
        </p:nvGrpSpPr>
        <p:grpSpPr>
          <a:xfrm>
            <a:off x="3869294" y="2852996"/>
            <a:ext cx="273603" cy="356439"/>
            <a:chOff x="-45998575" y="2702625"/>
            <a:chExt cx="229225" cy="298625"/>
          </a:xfrm>
        </p:grpSpPr>
        <p:sp>
          <p:nvSpPr>
            <p:cNvPr id="9" name="Google Shape;10745;p66">
              <a:extLst>
                <a:ext uri="{FF2B5EF4-FFF2-40B4-BE49-F238E27FC236}">
                  <a16:creationId xmlns:a16="http://schemas.microsoft.com/office/drawing/2014/main" id="{13858D35-5234-D2BB-3131-DAD2BDF96B37}"/>
                </a:ext>
              </a:extLst>
            </p:cNvPr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746;p66">
              <a:extLst>
                <a:ext uri="{FF2B5EF4-FFF2-40B4-BE49-F238E27FC236}">
                  <a16:creationId xmlns:a16="http://schemas.microsoft.com/office/drawing/2014/main" id="{0698A0E4-CA4B-9A96-BD3D-FCAE60AE7B16}"/>
                </a:ext>
              </a:extLst>
            </p:cNvPr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47;p66">
              <a:extLst>
                <a:ext uri="{FF2B5EF4-FFF2-40B4-BE49-F238E27FC236}">
                  <a16:creationId xmlns:a16="http://schemas.microsoft.com/office/drawing/2014/main" id="{DAAEE527-B31F-E401-F03C-512830BE0409}"/>
                </a:ext>
              </a:extLst>
            </p:cNvPr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48;p66">
              <a:extLst>
                <a:ext uri="{FF2B5EF4-FFF2-40B4-BE49-F238E27FC236}">
                  <a16:creationId xmlns:a16="http://schemas.microsoft.com/office/drawing/2014/main" id="{CF722DC8-171E-808F-39EA-7D67F7A856FC}"/>
                </a:ext>
              </a:extLst>
            </p:cNvPr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49;p66">
              <a:extLst>
                <a:ext uri="{FF2B5EF4-FFF2-40B4-BE49-F238E27FC236}">
                  <a16:creationId xmlns:a16="http://schemas.microsoft.com/office/drawing/2014/main" id="{A765F257-2CC0-AA09-4901-CE45CB1D958F}"/>
                </a:ext>
              </a:extLst>
            </p:cNvPr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50;p66">
              <a:extLst>
                <a:ext uri="{FF2B5EF4-FFF2-40B4-BE49-F238E27FC236}">
                  <a16:creationId xmlns:a16="http://schemas.microsoft.com/office/drawing/2014/main" id="{09AD0607-7D61-F0CE-DDC9-4999FE827C67}"/>
                </a:ext>
              </a:extLst>
            </p:cNvPr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51;p66">
              <a:extLst>
                <a:ext uri="{FF2B5EF4-FFF2-40B4-BE49-F238E27FC236}">
                  <a16:creationId xmlns:a16="http://schemas.microsoft.com/office/drawing/2014/main" id="{A8717114-583E-84AE-83C4-B8BE545FBDC6}"/>
                </a:ext>
              </a:extLst>
            </p:cNvPr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764;p66">
            <a:extLst>
              <a:ext uri="{FF2B5EF4-FFF2-40B4-BE49-F238E27FC236}">
                <a16:creationId xmlns:a16="http://schemas.microsoft.com/office/drawing/2014/main" id="{57E02B68-F3EA-14DD-042A-669355C2CDF4}"/>
              </a:ext>
            </a:extLst>
          </p:cNvPr>
          <p:cNvGrpSpPr/>
          <p:nvPr/>
        </p:nvGrpSpPr>
        <p:grpSpPr>
          <a:xfrm>
            <a:off x="1127561" y="2872760"/>
            <a:ext cx="361004" cy="357961"/>
            <a:chOff x="-47529700" y="2342000"/>
            <a:chExt cx="302450" cy="299900"/>
          </a:xfrm>
        </p:grpSpPr>
        <p:sp>
          <p:nvSpPr>
            <p:cNvPr id="35" name="Google Shape;10765;p66">
              <a:extLst>
                <a:ext uri="{FF2B5EF4-FFF2-40B4-BE49-F238E27FC236}">
                  <a16:creationId xmlns:a16="http://schemas.microsoft.com/office/drawing/2014/main" id="{7F6C6B45-3E2C-B84B-757B-50D35F31650E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66;p66">
              <a:extLst>
                <a:ext uri="{FF2B5EF4-FFF2-40B4-BE49-F238E27FC236}">
                  <a16:creationId xmlns:a16="http://schemas.microsoft.com/office/drawing/2014/main" id="{6B94B1EA-6E8F-39DA-7A7C-F822C4A88D7C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406;p31">
            <a:extLst>
              <a:ext uri="{FF2B5EF4-FFF2-40B4-BE49-F238E27FC236}">
                <a16:creationId xmlns:a16="http://schemas.microsoft.com/office/drawing/2014/main" id="{BB302A83-D407-C169-E5DB-7516DCA098E6}"/>
              </a:ext>
            </a:extLst>
          </p:cNvPr>
          <p:cNvSpPr txBox="1">
            <a:spLocks/>
          </p:cNvSpPr>
          <p:nvPr/>
        </p:nvSpPr>
        <p:spPr>
          <a:xfrm>
            <a:off x="8494502" y="4698475"/>
            <a:ext cx="649498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1/14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>
          <a:extLst>
            <a:ext uri="{FF2B5EF4-FFF2-40B4-BE49-F238E27FC236}">
              <a16:creationId xmlns:a16="http://schemas.microsoft.com/office/drawing/2014/main" id="{1472ED52-73FD-63A0-B71A-C81800161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97;p35">
            <a:extLst>
              <a:ext uri="{FF2B5EF4-FFF2-40B4-BE49-F238E27FC236}">
                <a16:creationId xmlns:a16="http://schemas.microsoft.com/office/drawing/2014/main" id="{5D6EED24-78AF-F1AF-6777-6D5FAE67D7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8001D5-FE8E-6306-A558-D09B6382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482141"/>
            <a:ext cx="8424002" cy="169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4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Machine Learning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effective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in automating arrhythmia detection.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4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LSTMs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outperform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traditional models due to their capability to capture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sequential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dependencies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4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Models should be tested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other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datasets!</a:t>
            </a:r>
          </a:p>
        </p:txBody>
      </p:sp>
      <p:sp>
        <p:nvSpPr>
          <p:cNvPr id="4" name="Google Shape;406;p31">
            <a:extLst>
              <a:ext uri="{FF2B5EF4-FFF2-40B4-BE49-F238E27FC236}">
                <a16:creationId xmlns:a16="http://schemas.microsoft.com/office/drawing/2014/main" id="{6353E5A5-089F-7F70-4E3E-EA14F3C21DAB}"/>
              </a:ext>
            </a:extLst>
          </p:cNvPr>
          <p:cNvSpPr txBox="1">
            <a:spLocks/>
          </p:cNvSpPr>
          <p:nvPr/>
        </p:nvSpPr>
        <p:spPr>
          <a:xfrm>
            <a:off x="8424000" y="4698475"/>
            <a:ext cx="720000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13/14</a:t>
            </a:r>
          </a:p>
        </p:txBody>
      </p:sp>
    </p:spTree>
    <p:extLst>
      <p:ext uri="{BB962C8B-B14F-4D97-AF65-F5344CB8AC3E}">
        <p14:creationId xmlns:p14="http://schemas.microsoft.com/office/powerpoint/2010/main" val="3861407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5901A0FB-54D1-1B9E-B7A5-CE76E4CB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7;p35">
            <a:extLst>
              <a:ext uri="{FF2B5EF4-FFF2-40B4-BE49-F238E27FC236}">
                <a16:creationId xmlns:a16="http://schemas.microsoft.com/office/drawing/2014/main" id="{069B1B76-28C7-7A92-DFA5-97DBE57FC3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References</a:t>
            </a:r>
            <a:endParaRPr sz="2800" dirty="0"/>
          </a:p>
        </p:txBody>
      </p:sp>
      <p:sp>
        <p:nvSpPr>
          <p:cNvPr id="7" name="Google Shape;406;p31">
            <a:extLst>
              <a:ext uri="{FF2B5EF4-FFF2-40B4-BE49-F238E27FC236}">
                <a16:creationId xmlns:a16="http://schemas.microsoft.com/office/drawing/2014/main" id="{D0E3B423-5413-F679-67DC-7F5AB4B95A8F}"/>
              </a:ext>
            </a:extLst>
          </p:cNvPr>
          <p:cNvSpPr txBox="1">
            <a:spLocks/>
          </p:cNvSpPr>
          <p:nvPr/>
        </p:nvSpPr>
        <p:spPr>
          <a:xfrm>
            <a:off x="8424000" y="4698475"/>
            <a:ext cx="720000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14/14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ABB4AC-763F-D9C3-FCD6-1EDB4ABA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14" y="1760854"/>
            <a:ext cx="78361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[1] G. Moody, R. Mark, "The Impact of the MIT-BIH Arrhythmia Database," IEEE Engineering in Medicine and Biology Magazine, vol. 20, no. 3, pp. 45-50, 2001.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[2] B. Ghojogh, A. Ghodsi, "Recurrent Neural Networks and Long Short-Term Memory Networks: Tutorial and Survey,"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arXiv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preprint arXiv:2304.11461, Apr. 2023.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5FAD7A0-4D57-7498-3B46-DC31BE548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635" y="29482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0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27CA5E7C-EDA8-9CAB-1D39-84EB3CE3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1102;p48">
            <a:extLst>
              <a:ext uri="{FF2B5EF4-FFF2-40B4-BE49-F238E27FC236}">
                <a16:creationId xmlns:a16="http://schemas.microsoft.com/office/drawing/2014/main" id="{C1BB5E82-3F8B-8F1E-1EEE-1D1F2A8FCC46}"/>
              </a:ext>
            </a:extLst>
          </p:cNvPr>
          <p:cNvSpPr txBox="1">
            <a:spLocks/>
          </p:cNvSpPr>
          <p:nvPr/>
        </p:nvSpPr>
        <p:spPr>
          <a:xfrm>
            <a:off x="1019900" y="1552150"/>
            <a:ext cx="3133500" cy="1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40566D"/>
                </a:solidFill>
              </a:rPr>
              <a:t>Do you have any questions?</a:t>
            </a:r>
          </a:p>
        </p:txBody>
      </p:sp>
      <p:sp>
        <p:nvSpPr>
          <p:cNvPr id="496" name="Google Shape;1103;p48">
            <a:extLst>
              <a:ext uri="{FF2B5EF4-FFF2-40B4-BE49-F238E27FC236}">
                <a16:creationId xmlns:a16="http://schemas.microsoft.com/office/drawing/2014/main" id="{E5806A9B-548A-7061-A4CA-37A658DC5D5B}"/>
              </a:ext>
            </a:extLst>
          </p:cNvPr>
          <p:cNvSpPr txBox="1">
            <a:spLocks/>
          </p:cNvSpPr>
          <p:nvPr/>
        </p:nvSpPr>
        <p:spPr>
          <a:xfrm>
            <a:off x="1019900" y="669825"/>
            <a:ext cx="3133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THANKS</a:t>
            </a:r>
          </a:p>
        </p:txBody>
      </p:sp>
      <p:grpSp>
        <p:nvGrpSpPr>
          <p:cNvPr id="497" name="Google Shape;1113;p48">
            <a:extLst>
              <a:ext uri="{FF2B5EF4-FFF2-40B4-BE49-F238E27FC236}">
                <a16:creationId xmlns:a16="http://schemas.microsoft.com/office/drawing/2014/main" id="{BC179307-5B72-A2A1-CD83-886F580E5BD0}"/>
              </a:ext>
            </a:extLst>
          </p:cNvPr>
          <p:cNvGrpSpPr/>
          <p:nvPr/>
        </p:nvGrpSpPr>
        <p:grpSpPr>
          <a:xfrm>
            <a:off x="5490569" y="623274"/>
            <a:ext cx="2911991" cy="4116767"/>
            <a:chOff x="5608944" y="491724"/>
            <a:chExt cx="2911991" cy="4116767"/>
          </a:xfrm>
        </p:grpSpPr>
        <p:grpSp>
          <p:nvGrpSpPr>
            <p:cNvPr id="498" name="Google Shape;1114;p48">
              <a:extLst>
                <a:ext uri="{FF2B5EF4-FFF2-40B4-BE49-F238E27FC236}">
                  <a16:creationId xmlns:a16="http://schemas.microsoft.com/office/drawing/2014/main" id="{731F06CD-FDEA-93F2-EE77-056A522D3BBD}"/>
                </a:ext>
              </a:extLst>
            </p:cNvPr>
            <p:cNvGrpSpPr/>
            <p:nvPr/>
          </p:nvGrpSpPr>
          <p:grpSpPr>
            <a:xfrm>
              <a:off x="6760792" y="886555"/>
              <a:ext cx="1760143" cy="1490406"/>
              <a:chOff x="6716550" y="944524"/>
              <a:chExt cx="1428224" cy="1209353"/>
            </a:xfrm>
          </p:grpSpPr>
          <p:sp>
            <p:nvSpPr>
              <p:cNvPr id="544" name="Google Shape;1115;p48">
                <a:extLst>
                  <a:ext uri="{FF2B5EF4-FFF2-40B4-BE49-F238E27FC236}">
                    <a16:creationId xmlns:a16="http://schemas.microsoft.com/office/drawing/2014/main" id="{33DBCFBF-B3F1-ABE4-B626-DB0FF52D071B}"/>
                  </a:ext>
                </a:extLst>
              </p:cNvPr>
              <p:cNvSpPr/>
              <p:nvPr/>
            </p:nvSpPr>
            <p:spPr>
              <a:xfrm>
                <a:off x="6716550" y="944524"/>
                <a:ext cx="1428224" cy="1209353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18046" extrusionOk="0">
                    <a:moveTo>
                      <a:pt x="5949" y="1"/>
                    </a:moveTo>
                    <a:cubicBezTo>
                      <a:pt x="2662" y="1"/>
                      <a:pt x="0" y="2662"/>
                      <a:pt x="0" y="5949"/>
                    </a:cubicBezTo>
                    <a:cubicBezTo>
                      <a:pt x="0" y="11900"/>
                      <a:pt x="10651" y="18045"/>
                      <a:pt x="10651" y="18045"/>
                    </a:cubicBezTo>
                    <a:cubicBezTo>
                      <a:pt x="10651" y="18045"/>
                      <a:pt x="21311" y="11834"/>
                      <a:pt x="21311" y="5949"/>
                    </a:cubicBezTo>
                    <a:lnTo>
                      <a:pt x="21311" y="5752"/>
                    </a:lnTo>
                    <a:cubicBezTo>
                      <a:pt x="21201" y="2554"/>
                      <a:pt x="18571" y="1"/>
                      <a:pt x="15350" y="1"/>
                    </a:cubicBezTo>
                    <a:cubicBezTo>
                      <a:pt x="15176" y="1"/>
                      <a:pt x="15000" y="11"/>
                      <a:pt x="14824" y="22"/>
                    </a:cubicBezTo>
                    <a:cubicBezTo>
                      <a:pt x="13138" y="164"/>
                      <a:pt x="11647" y="1032"/>
                      <a:pt x="10651" y="2302"/>
                    </a:cubicBezTo>
                    <a:cubicBezTo>
                      <a:pt x="9565" y="900"/>
                      <a:pt x="7869" y="1"/>
                      <a:pt x="59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116;p48">
                <a:extLst>
                  <a:ext uri="{FF2B5EF4-FFF2-40B4-BE49-F238E27FC236}">
                    <a16:creationId xmlns:a16="http://schemas.microsoft.com/office/drawing/2014/main" id="{127E695B-2125-613C-402B-047BCA45D647}"/>
                  </a:ext>
                </a:extLst>
              </p:cNvPr>
              <p:cNvSpPr/>
              <p:nvPr/>
            </p:nvSpPr>
            <p:spPr>
              <a:xfrm>
                <a:off x="6792879" y="997398"/>
                <a:ext cx="1275564" cy="329781"/>
              </a:xfrm>
              <a:custGeom>
                <a:avLst/>
                <a:gdLst/>
                <a:ahLst/>
                <a:cxnLst/>
                <a:rect l="l" t="t" r="r" b="b"/>
                <a:pathLst>
                  <a:path w="19034" h="4921" extrusionOk="0">
                    <a:moveTo>
                      <a:pt x="5304" y="1"/>
                    </a:moveTo>
                    <a:cubicBezTo>
                      <a:pt x="2498" y="1"/>
                      <a:pt x="208" y="2170"/>
                      <a:pt x="0" y="4921"/>
                    </a:cubicBezTo>
                    <a:cubicBezTo>
                      <a:pt x="526" y="4108"/>
                      <a:pt x="1249" y="3430"/>
                      <a:pt x="2093" y="2959"/>
                    </a:cubicBezTo>
                    <a:cubicBezTo>
                      <a:pt x="2038" y="2827"/>
                      <a:pt x="1983" y="2696"/>
                      <a:pt x="1941" y="2565"/>
                    </a:cubicBezTo>
                    <a:cubicBezTo>
                      <a:pt x="2104" y="2367"/>
                      <a:pt x="2291" y="2181"/>
                      <a:pt x="2488" y="2018"/>
                    </a:cubicBezTo>
                    <a:cubicBezTo>
                      <a:pt x="2806" y="2125"/>
                      <a:pt x="3101" y="2267"/>
                      <a:pt x="3387" y="2433"/>
                    </a:cubicBezTo>
                    <a:cubicBezTo>
                      <a:pt x="3847" y="2312"/>
                      <a:pt x="4339" y="2236"/>
                      <a:pt x="4844" y="2236"/>
                    </a:cubicBezTo>
                    <a:cubicBezTo>
                      <a:pt x="4920" y="1765"/>
                      <a:pt x="5062" y="1305"/>
                      <a:pt x="5283" y="855"/>
                    </a:cubicBezTo>
                    <a:cubicBezTo>
                      <a:pt x="5415" y="845"/>
                      <a:pt x="5546" y="845"/>
                      <a:pt x="5678" y="845"/>
                    </a:cubicBezTo>
                    <a:cubicBezTo>
                      <a:pt x="5796" y="845"/>
                      <a:pt x="5927" y="845"/>
                      <a:pt x="6048" y="855"/>
                    </a:cubicBezTo>
                    <a:cubicBezTo>
                      <a:pt x="6269" y="1326"/>
                      <a:pt x="6422" y="1807"/>
                      <a:pt x="6488" y="2291"/>
                    </a:cubicBezTo>
                    <a:cubicBezTo>
                      <a:pt x="6674" y="2333"/>
                      <a:pt x="6848" y="2388"/>
                      <a:pt x="7024" y="2454"/>
                    </a:cubicBezTo>
                    <a:cubicBezTo>
                      <a:pt x="7200" y="2530"/>
                      <a:pt x="7363" y="2620"/>
                      <a:pt x="7518" y="2717"/>
                    </a:cubicBezTo>
                    <a:cubicBezTo>
                      <a:pt x="7913" y="2423"/>
                      <a:pt x="8360" y="2191"/>
                      <a:pt x="8844" y="2018"/>
                    </a:cubicBezTo>
                    <a:cubicBezTo>
                      <a:pt x="9041" y="2181"/>
                      <a:pt x="9228" y="2367"/>
                      <a:pt x="9391" y="2565"/>
                    </a:cubicBezTo>
                    <a:cubicBezTo>
                      <a:pt x="9238" y="2980"/>
                      <a:pt x="9041" y="3374"/>
                      <a:pt x="8799" y="3727"/>
                    </a:cubicBezTo>
                    <a:cubicBezTo>
                      <a:pt x="9062" y="3956"/>
                      <a:pt x="9304" y="4219"/>
                      <a:pt x="9512" y="4492"/>
                    </a:cubicBezTo>
                    <a:cubicBezTo>
                      <a:pt x="10487" y="3243"/>
                      <a:pt x="11944" y="2399"/>
                      <a:pt x="13609" y="2257"/>
                    </a:cubicBezTo>
                    <a:cubicBezTo>
                      <a:pt x="13774" y="2246"/>
                      <a:pt x="13948" y="2236"/>
                      <a:pt x="14124" y="2236"/>
                    </a:cubicBezTo>
                    <a:cubicBezTo>
                      <a:pt x="16183" y="2236"/>
                      <a:pt x="17992" y="3309"/>
                      <a:pt x="19034" y="4921"/>
                    </a:cubicBezTo>
                    <a:cubicBezTo>
                      <a:pt x="18826" y="2170"/>
                      <a:pt x="16525" y="1"/>
                      <a:pt x="13719" y="1"/>
                    </a:cubicBezTo>
                    <a:cubicBezTo>
                      <a:pt x="13567" y="1"/>
                      <a:pt x="13401" y="11"/>
                      <a:pt x="13249" y="22"/>
                    </a:cubicBezTo>
                    <a:cubicBezTo>
                      <a:pt x="11736" y="153"/>
                      <a:pt x="10398" y="921"/>
                      <a:pt x="9512" y="2060"/>
                    </a:cubicBezTo>
                    <a:cubicBezTo>
                      <a:pt x="8536" y="800"/>
                      <a:pt x="7014" y="1"/>
                      <a:pt x="5304" y="1"/>
                    </a:cubicBezTo>
                    <a:close/>
                  </a:path>
                </a:pathLst>
              </a:custGeom>
              <a:solidFill>
                <a:srgbClr val="EDEDED">
                  <a:alpha val="318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117;p48">
                <a:extLst>
                  <a:ext uri="{FF2B5EF4-FFF2-40B4-BE49-F238E27FC236}">
                    <a16:creationId xmlns:a16="http://schemas.microsoft.com/office/drawing/2014/main" id="{BC1E9C43-B0C9-B5F7-4D87-E20E010F167A}"/>
                  </a:ext>
                </a:extLst>
              </p:cNvPr>
              <p:cNvSpPr/>
              <p:nvPr/>
            </p:nvSpPr>
            <p:spPr>
              <a:xfrm>
                <a:off x="7521330" y="1205658"/>
                <a:ext cx="460393" cy="500736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7472" extrusionOk="0">
                    <a:moveTo>
                      <a:pt x="3434" y="2078"/>
                    </a:moveTo>
                    <a:cubicBezTo>
                      <a:pt x="3725" y="2078"/>
                      <a:pt x="4015" y="2153"/>
                      <a:pt x="4261" y="2301"/>
                    </a:cubicBezTo>
                    <a:cubicBezTo>
                      <a:pt x="4765" y="2585"/>
                      <a:pt x="5094" y="3156"/>
                      <a:pt x="5084" y="3735"/>
                    </a:cubicBezTo>
                    <a:cubicBezTo>
                      <a:pt x="5094" y="4316"/>
                      <a:pt x="4765" y="4876"/>
                      <a:pt x="4261" y="5160"/>
                    </a:cubicBezTo>
                    <a:cubicBezTo>
                      <a:pt x="4015" y="5308"/>
                      <a:pt x="3725" y="5383"/>
                      <a:pt x="3434" y="5383"/>
                    </a:cubicBezTo>
                    <a:cubicBezTo>
                      <a:pt x="3144" y="5383"/>
                      <a:pt x="2854" y="5308"/>
                      <a:pt x="2606" y="5160"/>
                    </a:cubicBezTo>
                    <a:cubicBezTo>
                      <a:pt x="2104" y="4876"/>
                      <a:pt x="1775" y="4316"/>
                      <a:pt x="1786" y="3735"/>
                    </a:cubicBezTo>
                    <a:cubicBezTo>
                      <a:pt x="1775" y="3156"/>
                      <a:pt x="2104" y="2585"/>
                      <a:pt x="2606" y="2301"/>
                    </a:cubicBezTo>
                    <a:cubicBezTo>
                      <a:pt x="2854" y="2153"/>
                      <a:pt x="3144" y="2078"/>
                      <a:pt x="3434" y="2078"/>
                    </a:cubicBezTo>
                    <a:close/>
                    <a:moveTo>
                      <a:pt x="3046" y="0"/>
                    </a:moveTo>
                    <a:lnTo>
                      <a:pt x="2672" y="1368"/>
                    </a:lnTo>
                    <a:cubicBezTo>
                      <a:pt x="2509" y="1423"/>
                      <a:pt x="2343" y="1489"/>
                      <a:pt x="2191" y="1578"/>
                    </a:cubicBezTo>
                    <a:cubicBezTo>
                      <a:pt x="2049" y="1665"/>
                      <a:pt x="1907" y="1775"/>
                      <a:pt x="1775" y="1883"/>
                    </a:cubicBezTo>
                    <a:lnTo>
                      <a:pt x="395" y="1523"/>
                    </a:lnTo>
                    <a:lnTo>
                      <a:pt x="0" y="2201"/>
                    </a:lnTo>
                    <a:lnTo>
                      <a:pt x="1008" y="3209"/>
                    </a:lnTo>
                    <a:cubicBezTo>
                      <a:pt x="973" y="3385"/>
                      <a:pt x="952" y="3561"/>
                      <a:pt x="952" y="3735"/>
                    </a:cubicBezTo>
                    <a:cubicBezTo>
                      <a:pt x="952" y="3900"/>
                      <a:pt x="973" y="4076"/>
                      <a:pt x="1008" y="4250"/>
                    </a:cubicBezTo>
                    <a:lnTo>
                      <a:pt x="0" y="5260"/>
                    </a:lnTo>
                    <a:lnTo>
                      <a:pt x="395" y="5938"/>
                    </a:lnTo>
                    <a:lnTo>
                      <a:pt x="1775" y="5575"/>
                    </a:lnTo>
                    <a:cubicBezTo>
                      <a:pt x="1907" y="5696"/>
                      <a:pt x="2049" y="5796"/>
                      <a:pt x="2191" y="5883"/>
                    </a:cubicBezTo>
                    <a:cubicBezTo>
                      <a:pt x="2343" y="5970"/>
                      <a:pt x="2509" y="6035"/>
                      <a:pt x="2672" y="6091"/>
                    </a:cubicBezTo>
                    <a:lnTo>
                      <a:pt x="3046" y="7471"/>
                    </a:lnTo>
                    <a:lnTo>
                      <a:pt x="3824" y="7471"/>
                    </a:lnTo>
                    <a:lnTo>
                      <a:pt x="4208" y="6091"/>
                    </a:lnTo>
                    <a:cubicBezTo>
                      <a:pt x="4371" y="6035"/>
                      <a:pt x="4523" y="5970"/>
                      <a:pt x="4679" y="5883"/>
                    </a:cubicBezTo>
                    <a:cubicBezTo>
                      <a:pt x="4831" y="5796"/>
                      <a:pt x="4973" y="5696"/>
                      <a:pt x="5094" y="5575"/>
                    </a:cubicBezTo>
                    <a:lnTo>
                      <a:pt x="6475" y="5938"/>
                    </a:lnTo>
                    <a:lnTo>
                      <a:pt x="6869" y="5260"/>
                    </a:lnTo>
                    <a:lnTo>
                      <a:pt x="5862" y="4250"/>
                    </a:lnTo>
                    <a:cubicBezTo>
                      <a:pt x="5904" y="4076"/>
                      <a:pt x="5917" y="3900"/>
                      <a:pt x="5917" y="3735"/>
                    </a:cubicBezTo>
                    <a:cubicBezTo>
                      <a:pt x="5917" y="3561"/>
                      <a:pt x="5904" y="3385"/>
                      <a:pt x="5862" y="3209"/>
                    </a:cubicBezTo>
                    <a:lnTo>
                      <a:pt x="6869" y="2201"/>
                    </a:lnTo>
                    <a:lnTo>
                      <a:pt x="6475" y="1523"/>
                    </a:lnTo>
                    <a:lnTo>
                      <a:pt x="5094" y="1883"/>
                    </a:lnTo>
                    <a:cubicBezTo>
                      <a:pt x="4973" y="1775"/>
                      <a:pt x="4831" y="1665"/>
                      <a:pt x="4679" y="1578"/>
                    </a:cubicBezTo>
                    <a:cubicBezTo>
                      <a:pt x="4523" y="1489"/>
                      <a:pt x="4371" y="1423"/>
                      <a:pt x="4208" y="1368"/>
                    </a:cubicBezTo>
                    <a:lnTo>
                      <a:pt x="3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118;p48">
                <a:extLst>
                  <a:ext uri="{FF2B5EF4-FFF2-40B4-BE49-F238E27FC236}">
                    <a16:creationId xmlns:a16="http://schemas.microsoft.com/office/drawing/2014/main" id="{6C4B766D-356E-B97F-1467-26180B98B5EA}"/>
                  </a:ext>
                </a:extLst>
              </p:cNvPr>
              <p:cNvSpPr/>
              <p:nvPr/>
            </p:nvSpPr>
            <p:spPr>
              <a:xfrm>
                <a:off x="6839425" y="1049727"/>
                <a:ext cx="657953" cy="65668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9799" extrusionOk="0">
                    <a:moveTo>
                      <a:pt x="4907" y="2592"/>
                    </a:moveTo>
                    <a:cubicBezTo>
                      <a:pt x="5207" y="2592"/>
                      <a:pt x="5506" y="2652"/>
                      <a:pt x="5786" y="2773"/>
                    </a:cubicBezTo>
                    <a:cubicBezTo>
                      <a:pt x="6354" y="3002"/>
                      <a:pt x="6803" y="3452"/>
                      <a:pt x="7035" y="4022"/>
                    </a:cubicBezTo>
                    <a:cubicBezTo>
                      <a:pt x="7264" y="4580"/>
                      <a:pt x="7264" y="5216"/>
                      <a:pt x="7035" y="5776"/>
                    </a:cubicBezTo>
                    <a:cubicBezTo>
                      <a:pt x="6803" y="6344"/>
                      <a:pt x="6354" y="6794"/>
                      <a:pt x="5786" y="7026"/>
                    </a:cubicBezTo>
                    <a:cubicBezTo>
                      <a:pt x="5503" y="7141"/>
                      <a:pt x="5201" y="7201"/>
                      <a:pt x="4897" y="7201"/>
                    </a:cubicBezTo>
                    <a:cubicBezTo>
                      <a:pt x="4601" y="7201"/>
                      <a:pt x="4303" y="7144"/>
                      <a:pt x="4021" y="7026"/>
                    </a:cubicBezTo>
                    <a:cubicBezTo>
                      <a:pt x="3461" y="6794"/>
                      <a:pt x="3014" y="6344"/>
                      <a:pt x="2783" y="5776"/>
                    </a:cubicBezTo>
                    <a:cubicBezTo>
                      <a:pt x="2541" y="5216"/>
                      <a:pt x="2541" y="4580"/>
                      <a:pt x="2783" y="4022"/>
                    </a:cubicBezTo>
                    <a:cubicBezTo>
                      <a:pt x="3014" y="3452"/>
                      <a:pt x="3461" y="3002"/>
                      <a:pt x="4021" y="2773"/>
                    </a:cubicBezTo>
                    <a:cubicBezTo>
                      <a:pt x="4307" y="2652"/>
                      <a:pt x="4608" y="2592"/>
                      <a:pt x="4907" y="2592"/>
                    </a:cubicBezTo>
                    <a:close/>
                    <a:moveTo>
                      <a:pt x="4967" y="0"/>
                    </a:moveTo>
                    <a:cubicBezTo>
                      <a:pt x="4819" y="0"/>
                      <a:pt x="4670" y="6"/>
                      <a:pt x="4526" y="12"/>
                    </a:cubicBezTo>
                    <a:cubicBezTo>
                      <a:pt x="4305" y="483"/>
                      <a:pt x="4153" y="964"/>
                      <a:pt x="4077" y="1448"/>
                    </a:cubicBezTo>
                    <a:cubicBezTo>
                      <a:pt x="3900" y="1490"/>
                      <a:pt x="3724" y="1545"/>
                      <a:pt x="3551" y="1611"/>
                    </a:cubicBezTo>
                    <a:cubicBezTo>
                      <a:pt x="3374" y="1687"/>
                      <a:pt x="3211" y="1777"/>
                      <a:pt x="3046" y="1874"/>
                    </a:cubicBezTo>
                    <a:cubicBezTo>
                      <a:pt x="2662" y="1580"/>
                      <a:pt x="2212" y="1348"/>
                      <a:pt x="1731" y="1175"/>
                    </a:cubicBezTo>
                    <a:cubicBezTo>
                      <a:pt x="1534" y="1338"/>
                      <a:pt x="1347" y="1524"/>
                      <a:pt x="1184" y="1722"/>
                    </a:cubicBezTo>
                    <a:cubicBezTo>
                      <a:pt x="1357" y="2203"/>
                      <a:pt x="1589" y="2652"/>
                      <a:pt x="1873" y="3036"/>
                    </a:cubicBezTo>
                    <a:cubicBezTo>
                      <a:pt x="1786" y="3199"/>
                      <a:pt x="1699" y="3365"/>
                      <a:pt x="1620" y="3541"/>
                    </a:cubicBezTo>
                    <a:cubicBezTo>
                      <a:pt x="1555" y="3715"/>
                      <a:pt x="1502" y="3891"/>
                      <a:pt x="1457" y="4067"/>
                    </a:cubicBezTo>
                    <a:cubicBezTo>
                      <a:pt x="976" y="4143"/>
                      <a:pt x="492" y="4296"/>
                      <a:pt x="22" y="4514"/>
                    </a:cubicBezTo>
                    <a:cubicBezTo>
                      <a:pt x="0" y="4767"/>
                      <a:pt x="0" y="5030"/>
                      <a:pt x="22" y="5282"/>
                    </a:cubicBezTo>
                    <a:cubicBezTo>
                      <a:pt x="492" y="5500"/>
                      <a:pt x="976" y="5656"/>
                      <a:pt x="1457" y="5732"/>
                    </a:cubicBezTo>
                    <a:cubicBezTo>
                      <a:pt x="1502" y="5908"/>
                      <a:pt x="1555" y="6082"/>
                      <a:pt x="1620" y="6258"/>
                    </a:cubicBezTo>
                    <a:cubicBezTo>
                      <a:pt x="1699" y="6434"/>
                      <a:pt x="1786" y="6597"/>
                      <a:pt x="1873" y="6749"/>
                    </a:cubicBezTo>
                    <a:cubicBezTo>
                      <a:pt x="1589" y="7144"/>
                      <a:pt x="1357" y="7594"/>
                      <a:pt x="1184" y="8077"/>
                    </a:cubicBezTo>
                    <a:cubicBezTo>
                      <a:pt x="1347" y="8275"/>
                      <a:pt x="1534" y="8459"/>
                      <a:pt x="1731" y="8624"/>
                    </a:cubicBezTo>
                    <a:cubicBezTo>
                      <a:pt x="2212" y="8448"/>
                      <a:pt x="2662" y="8209"/>
                      <a:pt x="3046" y="7922"/>
                    </a:cubicBezTo>
                    <a:cubicBezTo>
                      <a:pt x="3211" y="8022"/>
                      <a:pt x="3374" y="8109"/>
                      <a:pt x="3551" y="8175"/>
                    </a:cubicBezTo>
                    <a:cubicBezTo>
                      <a:pt x="3724" y="8251"/>
                      <a:pt x="3900" y="8306"/>
                      <a:pt x="4077" y="8351"/>
                    </a:cubicBezTo>
                    <a:cubicBezTo>
                      <a:pt x="4153" y="8832"/>
                      <a:pt x="4305" y="9313"/>
                      <a:pt x="4526" y="9787"/>
                    </a:cubicBezTo>
                    <a:cubicBezTo>
                      <a:pt x="4632" y="9796"/>
                      <a:pt x="4740" y="9799"/>
                      <a:pt x="4848" y="9799"/>
                    </a:cubicBezTo>
                    <a:cubicBezTo>
                      <a:pt x="4996" y="9799"/>
                      <a:pt x="5146" y="9793"/>
                      <a:pt x="5291" y="9787"/>
                    </a:cubicBezTo>
                    <a:cubicBezTo>
                      <a:pt x="5512" y="9313"/>
                      <a:pt x="5665" y="8832"/>
                      <a:pt x="5731" y="8351"/>
                    </a:cubicBezTo>
                    <a:cubicBezTo>
                      <a:pt x="5917" y="8306"/>
                      <a:pt x="6091" y="8251"/>
                      <a:pt x="6267" y="8175"/>
                    </a:cubicBezTo>
                    <a:cubicBezTo>
                      <a:pt x="6443" y="8109"/>
                      <a:pt x="6606" y="8022"/>
                      <a:pt x="6761" y="7922"/>
                    </a:cubicBezTo>
                    <a:cubicBezTo>
                      <a:pt x="7156" y="8219"/>
                      <a:pt x="7603" y="8448"/>
                      <a:pt x="8087" y="8624"/>
                    </a:cubicBezTo>
                    <a:cubicBezTo>
                      <a:pt x="8284" y="8459"/>
                      <a:pt x="8471" y="8275"/>
                      <a:pt x="8634" y="8077"/>
                    </a:cubicBezTo>
                    <a:cubicBezTo>
                      <a:pt x="8458" y="7594"/>
                      <a:pt x="8218" y="7144"/>
                      <a:pt x="7932" y="6749"/>
                    </a:cubicBezTo>
                    <a:cubicBezTo>
                      <a:pt x="8032" y="6597"/>
                      <a:pt x="8118" y="6434"/>
                      <a:pt x="8184" y="6258"/>
                    </a:cubicBezTo>
                    <a:cubicBezTo>
                      <a:pt x="8260" y="6082"/>
                      <a:pt x="8316" y="5908"/>
                      <a:pt x="8360" y="5732"/>
                    </a:cubicBezTo>
                    <a:cubicBezTo>
                      <a:pt x="8842" y="5656"/>
                      <a:pt x="9325" y="5500"/>
                      <a:pt x="9796" y="5282"/>
                    </a:cubicBezTo>
                    <a:cubicBezTo>
                      <a:pt x="9817" y="5030"/>
                      <a:pt x="9807" y="4767"/>
                      <a:pt x="9786" y="4514"/>
                    </a:cubicBezTo>
                    <a:cubicBezTo>
                      <a:pt x="9325" y="4296"/>
                      <a:pt x="8842" y="4143"/>
                      <a:pt x="8360" y="4067"/>
                    </a:cubicBezTo>
                    <a:cubicBezTo>
                      <a:pt x="8316" y="3891"/>
                      <a:pt x="8260" y="3715"/>
                      <a:pt x="8184" y="3541"/>
                    </a:cubicBezTo>
                    <a:cubicBezTo>
                      <a:pt x="8118" y="3365"/>
                      <a:pt x="8032" y="3199"/>
                      <a:pt x="7932" y="3047"/>
                    </a:cubicBezTo>
                    <a:cubicBezTo>
                      <a:pt x="8218" y="2652"/>
                      <a:pt x="8458" y="2203"/>
                      <a:pt x="8634" y="1722"/>
                    </a:cubicBezTo>
                    <a:cubicBezTo>
                      <a:pt x="8471" y="1524"/>
                      <a:pt x="8284" y="1338"/>
                      <a:pt x="8087" y="1175"/>
                    </a:cubicBezTo>
                    <a:cubicBezTo>
                      <a:pt x="7603" y="1348"/>
                      <a:pt x="7156" y="1580"/>
                      <a:pt x="6761" y="1874"/>
                    </a:cubicBezTo>
                    <a:cubicBezTo>
                      <a:pt x="6606" y="1777"/>
                      <a:pt x="6443" y="1687"/>
                      <a:pt x="6267" y="1611"/>
                    </a:cubicBezTo>
                    <a:cubicBezTo>
                      <a:pt x="6091" y="1545"/>
                      <a:pt x="5917" y="1490"/>
                      <a:pt x="5731" y="1448"/>
                    </a:cubicBezTo>
                    <a:cubicBezTo>
                      <a:pt x="5665" y="964"/>
                      <a:pt x="5512" y="483"/>
                      <a:pt x="5291" y="12"/>
                    </a:cubicBezTo>
                    <a:cubicBezTo>
                      <a:pt x="5185" y="3"/>
                      <a:pt x="5076" y="0"/>
                      <a:pt x="49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1119;p48">
              <a:extLst>
                <a:ext uri="{FF2B5EF4-FFF2-40B4-BE49-F238E27FC236}">
                  <a16:creationId xmlns:a16="http://schemas.microsoft.com/office/drawing/2014/main" id="{FD498900-407C-261C-E278-80C4C2570B65}"/>
                </a:ext>
              </a:extLst>
            </p:cNvPr>
            <p:cNvGrpSpPr/>
            <p:nvPr/>
          </p:nvGrpSpPr>
          <p:grpSpPr>
            <a:xfrm>
              <a:off x="5651984" y="1897238"/>
              <a:ext cx="2548998" cy="2711252"/>
              <a:chOff x="4093300" y="1700525"/>
              <a:chExt cx="3134528" cy="3334054"/>
            </a:xfrm>
          </p:grpSpPr>
          <p:sp>
            <p:nvSpPr>
              <p:cNvPr id="525" name="Google Shape;1120;p48">
                <a:extLst>
                  <a:ext uri="{FF2B5EF4-FFF2-40B4-BE49-F238E27FC236}">
                    <a16:creationId xmlns:a16="http://schemas.microsoft.com/office/drawing/2014/main" id="{8C02238D-6668-5BA1-CCC0-250E5FD966E8}"/>
                  </a:ext>
                </a:extLst>
              </p:cNvPr>
              <p:cNvSpPr/>
              <p:nvPr/>
            </p:nvSpPr>
            <p:spPr>
              <a:xfrm>
                <a:off x="4609972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574" y="0"/>
                    </a:moveTo>
                    <a:cubicBezTo>
                      <a:pt x="566" y="0"/>
                      <a:pt x="557" y="1"/>
                      <a:pt x="548" y="2"/>
                    </a:cubicBezTo>
                    <a:lnTo>
                      <a:pt x="1" y="88"/>
                    </a:lnTo>
                    <a:lnTo>
                      <a:pt x="1" y="712"/>
                    </a:lnTo>
                    <a:lnTo>
                      <a:pt x="548" y="801"/>
                    </a:lnTo>
                    <a:cubicBezTo>
                      <a:pt x="560" y="803"/>
                      <a:pt x="572" y="804"/>
                      <a:pt x="584" y="804"/>
                    </a:cubicBezTo>
                    <a:cubicBezTo>
                      <a:pt x="688" y="804"/>
                      <a:pt x="769" y="723"/>
                      <a:pt x="769" y="614"/>
                    </a:cubicBezTo>
                    <a:lnTo>
                      <a:pt x="769" y="186"/>
                    </a:lnTo>
                    <a:cubicBezTo>
                      <a:pt x="769" y="76"/>
                      <a:pt x="683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121;p48">
                <a:extLst>
                  <a:ext uri="{FF2B5EF4-FFF2-40B4-BE49-F238E27FC236}">
                    <a16:creationId xmlns:a16="http://schemas.microsoft.com/office/drawing/2014/main" id="{1FCF809C-C123-BD69-36D8-A62621E0AE29}"/>
                  </a:ext>
                </a:extLst>
              </p:cNvPr>
              <p:cNvSpPr/>
              <p:nvPr/>
            </p:nvSpPr>
            <p:spPr>
              <a:xfrm>
                <a:off x="4540806" y="1716417"/>
                <a:ext cx="6934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122;p48">
                <a:extLst>
                  <a:ext uri="{FF2B5EF4-FFF2-40B4-BE49-F238E27FC236}">
                    <a16:creationId xmlns:a16="http://schemas.microsoft.com/office/drawing/2014/main" id="{DF77B22B-D2D4-804A-B800-47848FC72148}"/>
                  </a:ext>
                </a:extLst>
              </p:cNvPr>
              <p:cNvSpPr/>
              <p:nvPr/>
            </p:nvSpPr>
            <p:spPr>
              <a:xfrm>
                <a:off x="4093300" y="1743867"/>
                <a:ext cx="447689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9174" extrusionOk="0">
                    <a:moveTo>
                      <a:pt x="2478" y="1"/>
                    </a:moveTo>
                    <a:cubicBezTo>
                      <a:pt x="2236" y="1"/>
                      <a:pt x="1613" y="25"/>
                      <a:pt x="1053" y="253"/>
                    </a:cubicBezTo>
                    <a:cubicBezTo>
                      <a:pt x="430" y="495"/>
                      <a:pt x="1" y="1250"/>
                      <a:pt x="90" y="1918"/>
                    </a:cubicBezTo>
                    <a:lnTo>
                      <a:pt x="1142" y="9173"/>
                    </a:lnTo>
                    <a:lnTo>
                      <a:pt x="1460" y="9118"/>
                    </a:lnTo>
                    <a:lnTo>
                      <a:pt x="419" y="1876"/>
                    </a:lnTo>
                    <a:cubicBezTo>
                      <a:pt x="343" y="1350"/>
                      <a:pt x="692" y="748"/>
                      <a:pt x="1174" y="551"/>
                    </a:cubicBezTo>
                    <a:cubicBezTo>
                      <a:pt x="1679" y="353"/>
                      <a:pt x="2260" y="330"/>
                      <a:pt x="2478" y="330"/>
                    </a:cubicBez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123;p48">
                <a:extLst>
                  <a:ext uri="{FF2B5EF4-FFF2-40B4-BE49-F238E27FC236}">
                    <a16:creationId xmlns:a16="http://schemas.microsoft.com/office/drawing/2014/main" id="{B4CA5382-D9D3-487C-8A1F-9AA1A1544183}"/>
                  </a:ext>
                </a:extLst>
              </p:cNvPr>
              <p:cNvSpPr/>
              <p:nvPr/>
            </p:nvSpPr>
            <p:spPr>
              <a:xfrm>
                <a:off x="5043211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195" y="0"/>
                    </a:moveTo>
                    <a:cubicBezTo>
                      <a:pt x="86" y="0"/>
                      <a:pt x="0" y="76"/>
                      <a:pt x="0" y="186"/>
                    </a:cubicBezTo>
                    <a:lnTo>
                      <a:pt x="0" y="614"/>
                    </a:lnTo>
                    <a:cubicBezTo>
                      <a:pt x="0" y="723"/>
                      <a:pt x="81" y="804"/>
                      <a:pt x="185" y="804"/>
                    </a:cubicBezTo>
                    <a:cubicBezTo>
                      <a:pt x="197" y="804"/>
                      <a:pt x="209" y="803"/>
                      <a:pt x="221" y="801"/>
                    </a:cubicBezTo>
                    <a:lnTo>
                      <a:pt x="768" y="712"/>
                    </a:lnTo>
                    <a:lnTo>
                      <a:pt x="768" y="88"/>
                    </a:lnTo>
                    <a:lnTo>
                      <a:pt x="221" y="2"/>
                    </a:lnTo>
                    <a:cubicBezTo>
                      <a:pt x="212" y="1"/>
                      <a:pt x="204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124;p48">
                <a:extLst>
                  <a:ext uri="{FF2B5EF4-FFF2-40B4-BE49-F238E27FC236}">
                    <a16:creationId xmlns:a16="http://schemas.microsoft.com/office/drawing/2014/main" id="{9F048398-19E6-8E96-76CA-9A2B8376A3B1}"/>
                  </a:ext>
                </a:extLst>
              </p:cNvPr>
              <p:cNvSpPr/>
              <p:nvPr/>
            </p:nvSpPr>
            <p:spPr>
              <a:xfrm>
                <a:off x="5181905" y="1716417"/>
                <a:ext cx="6952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125;p48">
                <a:extLst>
                  <a:ext uri="{FF2B5EF4-FFF2-40B4-BE49-F238E27FC236}">
                    <a16:creationId xmlns:a16="http://schemas.microsoft.com/office/drawing/2014/main" id="{4CAC226D-6F1A-4865-9E8E-E8739BA01121}"/>
                  </a:ext>
                </a:extLst>
              </p:cNvPr>
              <p:cNvSpPr/>
              <p:nvPr/>
            </p:nvSpPr>
            <p:spPr>
              <a:xfrm>
                <a:off x="5251252" y="1743867"/>
                <a:ext cx="447508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9174" extrusionOk="0">
                    <a:moveTo>
                      <a:pt x="0" y="1"/>
                    </a:moveTo>
                    <a:lnTo>
                      <a:pt x="0" y="330"/>
                    </a:lnTo>
                    <a:cubicBezTo>
                      <a:pt x="218" y="330"/>
                      <a:pt x="789" y="353"/>
                      <a:pt x="1304" y="551"/>
                    </a:cubicBezTo>
                    <a:cubicBezTo>
                      <a:pt x="1786" y="748"/>
                      <a:pt x="2125" y="1350"/>
                      <a:pt x="2059" y="1876"/>
                    </a:cubicBezTo>
                    <a:lnTo>
                      <a:pt x="1007" y="9118"/>
                    </a:lnTo>
                    <a:lnTo>
                      <a:pt x="1336" y="9173"/>
                    </a:lnTo>
                    <a:lnTo>
                      <a:pt x="2377" y="1918"/>
                    </a:lnTo>
                    <a:cubicBezTo>
                      <a:pt x="2477" y="1250"/>
                      <a:pt x="2049" y="495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126;p48">
                <a:extLst>
                  <a:ext uri="{FF2B5EF4-FFF2-40B4-BE49-F238E27FC236}">
                    <a16:creationId xmlns:a16="http://schemas.microsoft.com/office/drawing/2014/main" id="{0724D02D-4607-BD11-9407-125E4FA27887}"/>
                  </a:ext>
                </a:extLst>
              </p:cNvPr>
              <p:cNvSpPr/>
              <p:nvPr/>
            </p:nvSpPr>
            <p:spPr>
              <a:xfrm>
                <a:off x="4841310" y="1838858"/>
                <a:ext cx="2184808" cy="319572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7696" extrusionOk="0">
                    <a:moveTo>
                      <a:pt x="9360" y="1"/>
                    </a:moveTo>
                    <a:cubicBezTo>
                      <a:pt x="7858" y="1"/>
                      <a:pt x="6630" y="1602"/>
                      <a:pt x="6630" y="3575"/>
                    </a:cubicBezTo>
                    <a:lnTo>
                      <a:pt x="6630" y="14125"/>
                    </a:lnTo>
                    <a:cubicBezTo>
                      <a:pt x="6630" y="15768"/>
                      <a:pt x="5294" y="17104"/>
                      <a:pt x="3651" y="17104"/>
                    </a:cubicBezTo>
                    <a:lnTo>
                      <a:pt x="3574" y="17104"/>
                    </a:lnTo>
                    <a:cubicBezTo>
                      <a:pt x="1931" y="17104"/>
                      <a:pt x="592" y="15768"/>
                      <a:pt x="592" y="14125"/>
                    </a:cubicBezTo>
                    <a:lnTo>
                      <a:pt x="592" y="12689"/>
                    </a:lnTo>
                    <a:lnTo>
                      <a:pt x="1" y="12689"/>
                    </a:lnTo>
                    <a:lnTo>
                      <a:pt x="1" y="14125"/>
                    </a:lnTo>
                    <a:cubicBezTo>
                      <a:pt x="1" y="16097"/>
                      <a:pt x="1602" y="17696"/>
                      <a:pt x="3574" y="17696"/>
                    </a:cubicBezTo>
                    <a:lnTo>
                      <a:pt x="3651" y="17696"/>
                    </a:lnTo>
                    <a:cubicBezTo>
                      <a:pt x="5623" y="17696"/>
                      <a:pt x="7222" y="16097"/>
                      <a:pt x="7222" y="14125"/>
                    </a:cubicBezTo>
                    <a:lnTo>
                      <a:pt x="7222" y="3575"/>
                    </a:lnTo>
                    <a:cubicBezTo>
                      <a:pt x="7222" y="1931"/>
                      <a:pt x="8176" y="593"/>
                      <a:pt x="9360" y="593"/>
                    </a:cubicBezTo>
                    <a:cubicBezTo>
                      <a:pt x="10543" y="593"/>
                      <a:pt x="11506" y="1931"/>
                      <a:pt x="11506" y="3575"/>
                    </a:cubicBezTo>
                    <a:lnTo>
                      <a:pt x="11506" y="6423"/>
                    </a:lnTo>
                    <a:lnTo>
                      <a:pt x="12097" y="6423"/>
                    </a:lnTo>
                    <a:lnTo>
                      <a:pt x="12097" y="3575"/>
                    </a:lnTo>
                    <a:cubicBezTo>
                      <a:pt x="12097" y="1602"/>
                      <a:pt x="10872" y="1"/>
                      <a:pt x="9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127;p48">
                <a:extLst>
                  <a:ext uri="{FF2B5EF4-FFF2-40B4-BE49-F238E27FC236}">
                    <a16:creationId xmlns:a16="http://schemas.microsoft.com/office/drawing/2014/main" id="{DE37EDFB-B177-A9B0-8A33-5A3DA0EAC40E}"/>
                  </a:ext>
                </a:extLst>
              </p:cNvPr>
              <p:cNvSpPr/>
              <p:nvPr/>
            </p:nvSpPr>
            <p:spPr>
              <a:xfrm>
                <a:off x="6145360" y="1945768"/>
                <a:ext cx="374368" cy="5387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983" extrusionOk="0">
                    <a:moveTo>
                      <a:pt x="2049" y="1"/>
                    </a:moveTo>
                    <a:cubicBezTo>
                      <a:pt x="1097" y="64"/>
                      <a:pt x="305" y="987"/>
                      <a:pt x="71" y="2224"/>
                    </a:cubicBezTo>
                    <a:lnTo>
                      <a:pt x="71" y="2224"/>
                    </a:lnTo>
                    <a:cubicBezTo>
                      <a:pt x="307" y="979"/>
                      <a:pt x="1109" y="57"/>
                      <a:pt x="2073" y="11"/>
                    </a:cubicBezTo>
                    <a:cubicBezTo>
                      <a:pt x="2062" y="11"/>
                      <a:pt x="2049" y="11"/>
                      <a:pt x="2049" y="1"/>
                    </a:cubicBezTo>
                    <a:close/>
                    <a:moveTo>
                      <a:pt x="71" y="2224"/>
                    </a:moveTo>
                    <a:cubicBezTo>
                      <a:pt x="25" y="2466"/>
                      <a:pt x="1" y="2720"/>
                      <a:pt x="1" y="2983"/>
                    </a:cubicBezTo>
                    <a:cubicBezTo>
                      <a:pt x="1" y="2720"/>
                      <a:pt x="25" y="2466"/>
                      <a:pt x="71" y="2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128;p48">
                <a:extLst>
                  <a:ext uri="{FF2B5EF4-FFF2-40B4-BE49-F238E27FC236}">
                    <a16:creationId xmlns:a16="http://schemas.microsoft.com/office/drawing/2014/main" id="{22E1EAD1-967F-2C3C-553F-7D102D175C7C}"/>
                  </a:ext>
                </a:extLst>
              </p:cNvPr>
              <p:cNvSpPr/>
              <p:nvPr/>
            </p:nvSpPr>
            <p:spPr>
              <a:xfrm>
                <a:off x="6717113" y="2893691"/>
                <a:ext cx="510716" cy="512514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38" extrusionOk="0">
                    <a:moveTo>
                      <a:pt x="1416" y="0"/>
                    </a:moveTo>
                    <a:cubicBezTo>
                      <a:pt x="627" y="0"/>
                      <a:pt x="1" y="637"/>
                      <a:pt x="1" y="1426"/>
                    </a:cubicBezTo>
                    <a:cubicBezTo>
                      <a:pt x="1" y="2204"/>
                      <a:pt x="627" y="2838"/>
                      <a:pt x="1416" y="2838"/>
                    </a:cubicBezTo>
                    <a:cubicBezTo>
                      <a:pt x="2194" y="2838"/>
                      <a:pt x="2828" y="2204"/>
                      <a:pt x="2828" y="1426"/>
                    </a:cubicBezTo>
                    <a:cubicBezTo>
                      <a:pt x="2828" y="637"/>
                      <a:pt x="2194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129;p48">
                <a:extLst>
                  <a:ext uri="{FF2B5EF4-FFF2-40B4-BE49-F238E27FC236}">
                    <a16:creationId xmlns:a16="http://schemas.microsoft.com/office/drawing/2014/main" id="{194324FB-C7AB-29B2-2F7C-5658BF7436C9}"/>
                  </a:ext>
                </a:extLst>
              </p:cNvPr>
              <p:cNvSpPr/>
              <p:nvPr/>
            </p:nvSpPr>
            <p:spPr>
              <a:xfrm>
                <a:off x="6919014" y="2717434"/>
                <a:ext cx="107091" cy="32506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800" extrusionOk="0">
                    <a:moveTo>
                      <a:pt x="1" y="1"/>
                    </a:moveTo>
                    <a:lnTo>
                      <a:pt x="1" y="1799"/>
                    </a:lnTo>
                    <a:lnTo>
                      <a:pt x="592" y="179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130;p48">
                <a:extLst>
                  <a:ext uri="{FF2B5EF4-FFF2-40B4-BE49-F238E27FC236}">
                    <a16:creationId xmlns:a16="http://schemas.microsoft.com/office/drawing/2014/main" id="{FC97C27D-F683-B755-8BA7-674C18B6DC40}"/>
                  </a:ext>
                </a:extLst>
              </p:cNvPr>
              <p:cNvSpPr/>
              <p:nvPr/>
            </p:nvSpPr>
            <p:spPr>
              <a:xfrm>
                <a:off x="6531465" y="1838858"/>
                <a:ext cx="494643" cy="106114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876" extrusionOk="0">
                    <a:moveTo>
                      <a:pt x="1534" y="627"/>
                    </a:moveTo>
                    <a:cubicBezTo>
                      <a:pt x="2257" y="1261"/>
                      <a:pt x="2738" y="2347"/>
                      <a:pt x="2738" y="3575"/>
                    </a:cubicBezTo>
                    <a:lnTo>
                      <a:pt x="2738" y="4866"/>
                    </a:lnTo>
                    <a:lnTo>
                      <a:pt x="2738" y="5876"/>
                    </a:lnTo>
                    <a:lnTo>
                      <a:pt x="2738" y="5876"/>
                    </a:lnTo>
                    <a:lnTo>
                      <a:pt x="2738" y="3575"/>
                    </a:lnTo>
                    <a:cubicBezTo>
                      <a:pt x="2738" y="2347"/>
                      <a:pt x="2257" y="1261"/>
                      <a:pt x="1534" y="627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131;p48">
                <a:extLst>
                  <a:ext uri="{FF2B5EF4-FFF2-40B4-BE49-F238E27FC236}">
                    <a16:creationId xmlns:a16="http://schemas.microsoft.com/office/drawing/2014/main" id="{15F21676-A2F1-37F7-8759-726EA48E0C0F}"/>
                  </a:ext>
                </a:extLst>
              </p:cNvPr>
              <p:cNvSpPr/>
              <p:nvPr/>
            </p:nvSpPr>
            <p:spPr>
              <a:xfrm>
                <a:off x="7025924" y="2921141"/>
                <a:ext cx="181" cy="77654"/>
              </a:xfrm>
              <a:custGeom>
                <a:avLst/>
                <a:gdLst/>
                <a:ahLst/>
                <a:cxnLst/>
                <a:rect l="l" t="t" r="r" b="b"/>
                <a:pathLst>
                  <a:path w="1" h="430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132;p48">
                <a:extLst>
                  <a:ext uri="{FF2B5EF4-FFF2-40B4-BE49-F238E27FC236}">
                    <a16:creationId xmlns:a16="http://schemas.microsoft.com/office/drawing/2014/main" id="{F76740EC-D0A3-3449-ECAF-42CF7CFCC5C6}"/>
                  </a:ext>
                </a:extLst>
              </p:cNvPr>
              <p:cNvSpPr/>
              <p:nvPr/>
            </p:nvSpPr>
            <p:spPr>
              <a:xfrm>
                <a:off x="7025924" y="2899831"/>
                <a:ext cx="181" cy="21490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" extrusionOk="0">
                    <a:moveTo>
                      <a:pt x="0" y="1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133;p48">
                <a:extLst>
                  <a:ext uri="{FF2B5EF4-FFF2-40B4-BE49-F238E27FC236}">
                    <a16:creationId xmlns:a16="http://schemas.microsoft.com/office/drawing/2014/main" id="{7CD05AE4-EFB9-96F4-C7FA-C87F9DF7CF0F}"/>
                  </a:ext>
                </a:extLst>
              </p:cNvPr>
              <p:cNvSpPr/>
              <p:nvPr/>
            </p:nvSpPr>
            <p:spPr>
              <a:xfrm>
                <a:off x="4777215" y="4102147"/>
                <a:ext cx="235854" cy="247589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371" extrusionOk="0">
                    <a:moveTo>
                      <a:pt x="1" y="0"/>
                    </a:moveTo>
                    <a:lnTo>
                      <a:pt x="209" y="1370"/>
                    </a:lnTo>
                    <a:lnTo>
                      <a:pt x="1087" y="1370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134;p48">
                <a:extLst>
                  <a:ext uri="{FF2B5EF4-FFF2-40B4-BE49-F238E27FC236}">
                    <a16:creationId xmlns:a16="http://schemas.microsoft.com/office/drawing/2014/main" id="{BF21216A-D47E-5776-735B-DB1F9167DF16}"/>
                  </a:ext>
                </a:extLst>
              </p:cNvPr>
              <p:cNvSpPr/>
              <p:nvPr/>
            </p:nvSpPr>
            <p:spPr>
              <a:xfrm>
                <a:off x="4138990" y="1803281"/>
                <a:ext cx="401999" cy="158106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755" extrusionOk="0">
                    <a:moveTo>
                      <a:pt x="2138" y="1"/>
                    </a:moveTo>
                    <a:cubicBezTo>
                      <a:pt x="1917" y="1"/>
                      <a:pt x="1339" y="24"/>
                      <a:pt x="834" y="222"/>
                    </a:cubicBezTo>
                    <a:cubicBezTo>
                      <a:pt x="353" y="419"/>
                      <a:pt x="0" y="1021"/>
                      <a:pt x="77" y="1547"/>
                    </a:cubicBezTo>
                    <a:lnTo>
                      <a:pt x="1118" y="8755"/>
                    </a:lnTo>
                    <a:lnTo>
                      <a:pt x="1207" y="8744"/>
                    </a:lnTo>
                    <a:lnTo>
                      <a:pt x="166" y="1547"/>
                    </a:lnTo>
                    <a:cubicBezTo>
                      <a:pt x="155" y="1502"/>
                      <a:pt x="155" y="1447"/>
                      <a:pt x="155" y="1405"/>
                    </a:cubicBezTo>
                    <a:cubicBezTo>
                      <a:pt x="155" y="911"/>
                      <a:pt x="484" y="395"/>
                      <a:pt x="921" y="222"/>
                    </a:cubicBezTo>
                    <a:cubicBezTo>
                      <a:pt x="1426" y="24"/>
                      <a:pt x="2007" y="1"/>
                      <a:pt x="2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135;p48">
                <a:extLst>
                  <a:ext uri="{FF2B5EF4-FFF2-40B4-BE49-F238E27FC236}">
                    <a16:creationId xmlns:a16="http://schemas.microsoft.com/office/drawing/2014/main" id="{5FE58FB4-AAA5-2447-E977-F98366F2CE47}"/>
                  </a:ext>
                </a:extLst>
              </p:cNvPr>
              <p:cNvSpPr/>
              <p:nvPr/>
            </p:nvSpPr>
            <p:spPr>
              <a:xfrm>
                <a:off x="5251252" y="1743867"/>
                <a:ext cx="431255" cy="164860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9129" extrusionOk="0">
                    <a:moveTo>
                      <a:pt x="0" y="1"/>
                    </a:moveTo>
                    <a:cubicBezTo>
                      <a:pt x="274" y="11"/>
                      <a:pt x="834" y="46"/>
                      <a:pt x="1336" y="253"/>
                    </a:cubicBezTo>
                    <a:cubicBezTo>
                      <a:pt x="1962" y="495"/>
                      <a:pt x="2388" y="1250"/>
                      <a:pt x="2291" y="1918"/>
                    </a:cubicBezTo>
                    <a:lnTo>
                      <a:pt x="1260" y="9118"/>
                    </a:lnTo>
                    <a:lnTo>
                      <a:pt x="1336" y="9129"/>
                    </a:lnTo>
                    <a:lnTo>
                      <a:pt x="2377" y="1918"/>
                    </a:lnTo>
                    <a:cubicBezTo>
                      <a:pt x="2388" y="1865"/>
                      <a:pt x="2388" y="1800"/>
                      <a:pt x="2388" y="1734"/>
                    </a:cubicBezTo>
                    <a:cubicBezTo>
                      <a:pt x="2388" y="1108"/>
                      <a:pt x="1983" y="472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136;p48">
                <a:extLst>
                  <a:ext uri="{FF2B5EF4-FFF2-40B4-BE49-F238E27FC236}">
                    <a16:creationId xmlns:a16="http://schemas.microsoft.com/office/drawing/2014/main" id="{67AEB381-2BA6-F201-C145-977A34ACB5CC}"/>
                  </a:ext>
                </a:extLst>
              </p:cNvPr>
              <p:cNvSpPr/>
              <p:nvPr/>
            </p:nvSpPr>
            <p:spPr>
              <a:xfrm>
                <a:off x="4273891" y="3378579"/>
                <a:ext cx="1242476" cy="771842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4274" extrusionOk="0">
                    <a:moveTo>
                      <a:pt x="579" y="0"/>
                    </a:moveTo>
                    <a:lnTo>
                      <a:pt x="0" y="98"/>
                    </a:lnTo>
                    <a:lnTo>
                      <a:pt x="437" y="2520"/>
                    </a:lnTo>
                    <a:cubicBezTo>
                      <a:pt x="613" y="3485"/>
                      <a:pt x="1554" y="4274"/>
                      <a:pt x="2530" y="4274"/>
                    </a:cubicBezTo>
                    <a:lnTo>
                      <a:pt x="4360" y="4274"/>
                    </a:lnTo>
                    <a:cubicBezTo>
                      <a:pt x="5336" y="4274"/>
                      <a:pt x="6277" y="3485"/>
                      <a:pt x="6453" y="2520"/>
                    </a:cubicBezTo>
                    <a:lnTo>
                      <a:pt x="6879" y="98"/>
                    </a:lnTo>
                    <a:lnTo>
                      <a:pt x="6311" y="0"/>
                    </a:lnTo>
                    <a:lnTo>
                      <a:pt x="5872" y="2422"/>
                    </a:lnTo>
                    <a:cubicBezTo>
                      <a:pt x="5741" y="3111"/>
                      <a:pt x="5062" y="3682"/>
                      <a:pt x="4360" y="3682"/>
                    </a:cubicBezTo>
                    <a:lnTo>
                      <a:pt x="2530" y="3682"/>
                    </a:lnTo>
                    <a:cubicBezTo>
                      <a:pt x="1817" y="3682"/>
                      <a:pt x="1149" y="3111"/>
                      <a:pt x="1018" y="2422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137;p48">
                <a:extLst>
                  <a:ext uri="{FF2B5EF4-FFF2-40B4-BE49-F238E27FC236}">
                    <a16:creationId xmlns:a16="http://schemas.microsoft.com/office/drawing/2014/main" id="{A18C0F7F-6B50-D4B8-9A70-F0C3662EC782}"/>
                  </a:ext>
                </a:extLst>
              </p:cNvPr>
              <p:cNvSpPr/>
              <p:nvPr/>
            </p:nvSpPr>
            <p:spPr>
              <a:xfrm>
                <a:off x="6814632" y="2992475"/>
                <a:ext cx="314412" cy="31494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744" extrusionOk="0">
                    <a:moveTo>
                      <a:pt x="876" y="0"/>
                    </a:moveTo>
                    <a:cubicBezTo>
                      <a:pt x="394" y="0"/>
                      <a:pt x="0" y="395"/>
                      <a:pt x="0" y="879"/>
                    </a:cubicBezTo>
                    <a:cubicBezTo>
                      <a:pt x="0" y="1360"/>
                      <a:pt x="394" y="1744"/>
                      <a:pt x="876" y="1744"/>
                    </a:cubicBezTo>
                    <a:cubicBezTo>
                      <a:pt x="1357" y="1744"/>
                      <a:pt x="1741" y="1360"/>
                      <a:pt x="1741" y="879"/>
                    </a:cubicBezTo>
                    <a:cubicBezTo>
                      <a:pt x="1741" y="395"/>
                      <a:pt x="1357" y="0"/>
                      <a:pt x="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138;p48">
                <a:extLst>
                  <a:ext uri="{FF2B5EF4-FFF2-40B4-BE49-F238E27FC236}">
                    <a16:creationId xmlns:a16="http://schemas.microsoft.com/office/drawing/2014/main" id="{6204ED46-C633-48D5-B9E3-204B5CC40E09}"/>
                  </a:ext>
                </a:extLst>
              </p:cNvPr>
              <p:cNvSpPr/>
              <p:nvPr/>
            </p:nvSpPr>
            <p:spPr>
              <a:xfrm>
                <a:off x="6873866" y="3008547"/>
                <a:ext cx="237660" cy="21959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216" extrusionOk="0">
                    <a:moveTo>
                      <a:pt x="569" y="1"/>
                    </a:moveTo>
                    <a:cubicBezTo>
                      <a:pt x="340" y="1"/>
                      <a:pt x="132" y="122"/>
                      <a:pt x="1" y="285"/>
                    </a:cubicBezTo>
                    <a:cubicBezTo>
                      <a:pt x="88" y="264"/>
                      <a:pt x="174" y="240"/>
                      <a:pt x="274" y="240"/>
                    </a:cubicBezTo>
                    <a:cubicBezTo>
                      <a:pt x="755" y="240"/>
                      <a:pt x="1150" y="635"/>
                      <a:pt x="1150" y="1118"/>
                    </a:cubicBezTo>
                    <a:lnTo>
                      <a:pt x="1150" y="1216"/>
                    </a:lnTo>
                    <a:cubicBezTo>
                      <a:pt x="1250" y="1084"/>
                      <a:pt x="1316" y="921"/>
                      <a:pt x="1316" y="745"/>
                    </a:cubicBezTo>
                    <a:cubicBezTo>
                      <a:pt x="1316" y="340"/>
                      <a:pt x="987" y="1"/>
                      <a:pt x="569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1139;p48">
              <a:extLst>
                <a:ext uri="{FF2B5EF4-FFF2-40B4-BE49-F238E27FC236}">
                  <a16:creationId xmlns:a16="http://schemas.microsoft.com/office/drawing/2014/main" id="{80C95981-E97B-6328-1CC8-02A3359CA95C}"/>
                </a:ext>
              </a:extLst>
            </p:cNvPr>
            <p:cNvGrpSpPr/>
            <p:nvPr/>
          </p:nvGrpSpPr>
          <p:grpSpPr>
            <a:xfrm rot="1398227">
              <a:off x="5780891" y="589301"/>
              <a:ext cx="702436" cy="1014134"/>
              <a:chOff x="6969873" y="742904"/>
              <a:chExt cx="953631" cy="1376794"/>
            </a:xfrm>
          </p:grpSpPr>
          <p:grpSp>
            <p:nvGrpSpPr>
              <p:cNvPr id="501" name="Google Shape;1140;p48">
                <a:extLst>
                  <a:ext uri="{FF2B5EF4-FFF2-40B4-BE49-F238E27FC236}">
                    <a16:creationId xmlns:a16="http://schemas.microsoft.com/office/drawing/2014/main" id="{C38A313C-70E4-C977-8949-0083CAEBFADD}"/>
                  </a:ext>
                </a:extLst>
              </p:cNvPr>
              <p:cNvGrpSpPr/>
              <p:nvPr/>
            </p:nvGrpSpPr>
            <p:grpSpPr>
              <a:xfrm>
                <a:off x="7534248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522" name="Google Shape;1141;p48">
                  <a:extLst>
                    <a:ext uri="{FF2B5EF4-FFF2-40B4-BE49-F238E27FC236}">
                      <a16:creationId xmlns:a16="http://schemas.microsoft.com/office/drawing/2014/main" id="{D2F72BF6-3E04-1C12-67E3-48F4B9ADC874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1142;p48">
                  <a:extLst>
                    <a:ext uri="{FF2B5EF4-FFF2-40B4-BE49-F238E27FC236}">
                      <a16:creationId xmlns:a16="http://schemas.microsoft.com/office/drawing/2014/main" id="{0A6ADC7D-8AC7-9993-2A56-8623446605BB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1143;p48">
                  <a:extLst>
                    <a:ext uri="{FF2B5EF4-FFF2-40B4-BE49-F238E27FC236}">
                      <a16:creationId xmlns:a16="http://schemas.microsoft.com/office/drawing/2014/main" id="{56E8AE01-4214-4B5F-25E0-D8933B1908A7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" name="Google Shape;1144;p48">
                <a:extLst>
                  <a:ext uri="{FF2B5EF4-FFF2-40B4-BE49-F238E27FC236}">
                    <a16:creationId xmlns:a16="http://schemas.microsoft.com/office/drawing/2014/main" id="{5B16298E-6C5B-9171-98BD-6FDFDF40DE6C}"/>
                  </a:ext>
                </a:extLst>
              </p:cNvPr>
              <p:cNvGrpSpPr/>
              <p:nvPr/>
            </p:nvGrpSpPr>
            <p:grpSpPr>
              <a:xfrm>
                <a:off x="6969873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519" name="Google Shape;1145;p48">
                  <a:extLst>
                    <a:ext uri="{FF2B5EF4-FFF2-40B4-BE49-F238E27FC236}">
                      <a16:creationId xmlns:a16="http://schemas.microsoft.com/office/drawing/2014/main" id="{48E4DAA3-849E-6F98-DF8C-A8B4EAE570DC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1146;p48">
                  <a:extLst>
                    <a:ext uri="{FF2B5EF4-FFF2-40B4-BE49-F238E27FC236}">
                      <a16:creationId xmlns:a16="http://schemas.microsoft.com/office/drawing/2014/main" id="{57C96639-0055-9E7B-BD86-2E838F39DCD1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1147;p48">
                  <a:extLst>
                    <a:ext uri="{FF2B5EF4-FFF2-40B4-BE49-F238E27FC236}">
                      <a16:creationId xmlns:a16="http://schemas.microsoft.com/office/drawing/2014/main" id="{9D5403ED-AA27-20A5-CEF0-0F1C9191547A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" name="Google Shape;1148;p48">
                <a:extLst>
                  <a:ext uri="{FF2B5EF4-FFF2-40B4-BE49-F238E27FC236}">
                    <a16:creationId xmlns:a16="http://schemas.microsoft.com/office/drawing/2014/main" id="{CF3C8449-DD14-D930-777A-1D216C057486}"/>
                  </a:ext>
                </a:extLst>
              </p:cNvPr>
              <p:cNvGrpSpPr/>
              <p:nvPr/>
            </p:nvGrpSpPr>
            <p:grpSpPr>
              <a:xfrm>
                <a:off x="7534248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516" name="Google Shape;1149;p48">
                  <a:extLst>
                    <a:ext uri="{FF2B5EF4-FFF2-40B4-BE49-F238E27FC236}">
                      <a16:creationId xmlns:a16="http://schemas.microsoft.com/office/drawing/2014/main" id="{9CC8E55B-D4E1-1628-6D54-1ECE631A60B6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1150;p48">
                  <a:extLst>
                    <a:ext uri="{FF2B5EF4-FFF2-40B4-BE49-F238E27FC236}">
                      <a16:creationId xmlns:a16="http://schemas.microsoft.com/office/drawing/2014/main" id="{8C04000D-64E7-171B-5781-213738A7A864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1151;p48">
                  <a:extLst>
                    <a:ext uri="{FF2B5EF4-FFF2-40B4-BE49-F238E27FC236}">
                      <a16:creationId xmlns:a16="http://schemas.microsoft.com/office/drawing/2014/main" id="{69D2D362-38F2-681E-FE7D-CCF8C4BDEC5C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4" name="Google Shape;1152;p48">
                <a:extLst>
                  <a:ext uri="{FF2B5EF4-FFF2-40B4-BE49-F238E27FC236}">
                    <a16:creationId xmlns:a16="http://schemas.microsoft.com/office/drawing/2014/main" id="{C433FA31-02A9-685A-837B-86DAFDA2B71D}"/>
                  </a:ext>
                </a:extLst>
              </p:cNvPr>
              <p:cNvGrpSpPr/>
              <p:nvPr/>
            </p:nvGrpSpPr>
            <p:grpSpPr>
              <a:xfrm>
                <a:off x="6969873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513" name="Google Shape;1153;p48">
                  <a:extLst>
                    <a:ext uri="{FF2B5EF4-FFF2-40B4-BE49-F238E27FC236}">
                      <a16:creationId xmlns:a16="http://schemas.microsoft.com/office/drawing/2014/main" id="{3CAB9CB0-1A15-6B3D-5CDD-833288969CE2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1154;p48">
                  <a:extLst>
                    <a:ext uri="{FF2B5EF4-FFF2-40B4-BE49-F238E27FC236}">
                      <a16:creationId xmlns:a16="http://schemas.microsoft.com/office/drawing/2014/main" id="{58BA59A0-C349-4EA9-F653-FBE361195995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1155;p48">
                  <a:extLst>
                    <a:ext uri="{FF2B5EF4-FFF2-40B4-BE49-F238E27FC236}">
                      <a16:creationId xmlns:a16="http://schemas.microsoft.com/office/drawing/2014/main" id="{8257309F-703F-DCFD-F7BE-E06BFBB449C7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5" name="Google Shape;1156;p48">
                <a:extLst>
                  <a:ext uri="{FF2B5EF4-FFF2-40B4-BE49-F238E27FC236}">
                    <a16:creationId xmlns:a16="http://schemas.microsoft.com/office/drawing/2014/main" id="{3237F0AE-A378-4E44-43DB-18DB02C9C2CA}"/>
                  </a:ext>
                </a:extLst>
              </p:cNvPr>
              <p:cNvGrpSpPr/>
              <p:nvPr/>
            </p:nvGrpSpPr>
            <p:grpSpPr>
              <a:xfrm>
                <a:off x="7534248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510" name="Google Shape;1157;p48">
                  <a:extLst>
                    <a:ext uri="{FF2B5EF4-FFF2-40B4-BE49-F238E27FC236}">
                      <a16:creationId xmlns:a16="http://schemas.microsoft.com/office/drawing/2014/main" id="{51753584-92FF-48FF-C22D-05655F6A974F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1158;p48">
                  <a:extLst>
                    <a:ext uri="{FF2B5EF4-FFF2-40B4-BE49-F238E27FC236}">
                      <a16:creationId xmlns:a16="http://schemas.microsoft.com/office/drawing/2014/main" id="{34D83109-55B2-AD16-4F68-0E21E48444FC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1159;p48">
                  <a:extLst>
                    <a:ext uri="{FF2B5EF4-FFF2-40B4-BE49-F238E27FC236}">
                      <a16:creationId xmlns:a16="http://schemas.microsoft.com/office/drawing/2014/main" id="{1758AB08-6A5A-1F78-8619-8F4ABB8C1003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" name="Google Shape;1160;p48">
                <a:extLst>
                  <a:ext uri="{FF2B5EF4-FFF2-40B4-BE49-F238E27FC236}">
                    <a16:creationId xmlns:a16="http://schemas.microsoft.com/office/drawing/2014/main" id="{D291E493-0D4D-803A-E5E7-E2ABDFC12234}"/>
                  </a:ext>
                </a:extLst>
              </p:cNvPr>
              <p:cNvGrpSpPr/>
              <p:nvPr/>
            </p:nvGrpSpPr>
            <p:grpSpPr>
              <a:xfrm>
                <a:off x="6969873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507" name="Google Shape;1161;p48">
                  <a:extLst>
                    <a:ext uri="{FF2B5EF4-FFF2-40B4-BE49-F238E27FC236}">
                      <a16:creationId xmlns:a16="http://schemas.microsoft.com/office/drawing/2014/main" id="{3AB3D664-2F24-B169-A9BB-4EE5D29105B1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1162;p48">
                  <a:extLst>
                    <a:ext uri="{FF2B5EF4-FFF2-40B4-BE49-F238E27FC236}">
                      <a16:creationId xmlns:a16="http://schemas.microsoft.com/office/drawing/2014/main" id="{EECE0218-4CEE-39C3-123F-0C2F2BA0EDBF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1163;p48">
                  <a:extLst>
                    <a:ext uri="{FF2B5EF4-FFF2-40B4-BE49-F238E27FC236}">
                      <a16:creationId xmlns:a16="http://schemas.microsoft.com/office/drawing/2014/main" id="{2FB0097D-048E-4D43-9AD6-4B2B2DA82B0F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967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8D587F97-B591-27EB-2E23-37FC2D1A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1102;p48">
            <a:extLst>
              <a:ext uri="{FF2B5EF4-FFF2-40B4-BE49-F238E27FC236}">
                <a16:creationId xmlns:a16="http://schemas.microsoft.com/office/drawing/2014/main" id="{066592EC-97B9-F880-F27A-CF17BED11E58}"/>
              </a:ext>
            </a:extLst>
          </p:cNvPr>
          <p:cNvSpPr txBox="1">
            <a:spLocks/>
          </p:cNvSpPr>
          <p:nvPr/>
        </p:nvSpPr>
        <p:spPr>
          <a:xfrm>
            <a:off x="928460" y="1102569"/>
            <a:ext cx="7628800" cy="326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C0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Model Input: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ECG signals are received as a sequence of sampled data points.</a:t>
            </a:r>
          </a:p>
          <a:p>
            <a:pPr marL="3429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Input size: (</a:t>
            </a:r>
            <a:r>
              <a:rPr lang="en-US" dirty="0" err="1">
                <a:solidFill>
                  <a:srgbClr val="40566D"/>
                </a:solidFill>
                <a:latin typeface="Barlow" panose="00000500000000000000" pitchFamily="2" charset="0"/>
              </a:rPr>
              <a:t>num_samples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, </a:t>
            </a:r>
            <a:r>
              <a:rPr lang="en-US" dirty="0" err="1">
                <a:solidFill>
                  <a:srgbClr val="40566D"/>
                </a:solidFill>
                <a:latin typeface="Barlow" panose="00000500000000000000" pitchFamily="2" charset="0"/>
              </a:rPr>
              <a:t>sequence_length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, </a:t>
            </a:r>
            <a:r>
              <a:rPr lang="en-US" dirty="0" err="1">
                <a:solidFill>
                  <a:srgbClr val="40566D"/>
                </a:solidFill>
                <a:latin typeface="Barlow" panose="00000500000000000000" pitchFamily="2" charset="0"/>
              </a:rPr>
              <a:t>num_features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).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LSTM Layers: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A </a:t>
            </a: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64-unit LSTM layer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 extracts </a:t>
            </a: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time-dependent patterns 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from ECG data.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Return sequences being True ensures outputs are passed forward to </a:t>
            </a: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deeper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 layers.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A </a:t>
            </a: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final LSTM layer with 32 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units </a:t>
            </a: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learns higher-level temporal dependencies.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Fully Connected (Dense) Layers:</a:t>
            </a:r>
          </a:p>
          <a:p>
            <a:pPr marL="285750" lvl="2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A </a:t>
            </a: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Dense layer 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with 64 neurons processes </a:t>
            </a: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extracted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 features.</a:t>
            </a:r>
          </a:p>
          <a:p>
            <a:pPr marL="2857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A </a:t>
            </a:r>
            <a:r>
              <a:rPr lang="en-US" b="1" dirty="0" err="1">
                <a:solidFill>
                  <a:srgbClr val="40566D"/>
                </a:solidFill>
                <a:latin typeface="Barlow" panose="00000500000000000000" pitchFamily="2" charset="0"/>
              </a:rPr>
              <a:t>Softmax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 </a:t>
            </a: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output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 layer with </a:t>
            </a: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6 neurons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 calculates the probability for each arrhythmia class.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Model Optimization:</a:t>
            </a:r>
          </a:p>
          <a:p>
            <a:pPr marL="285750" lvl="5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Loss Function: 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Categorical </a:t>
            </a:r>
            <a:r>
              <a:rPr lang="en-US" dirty="0" err="1">
                <a:solidFill>
                  <a:srgbClr val="40566D"/>
                </a:solidFill>
                <a:latin typeface="Barlow" panose="00000500000000000000" pitchFamily="2" charset="0"/>
              </a:rPr>
              <a:t>Crossentropy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 for multi-class classification.</a:t>
            </a:r>
          </a:p>
          <a:p>
            <a:pPr marL="285750" lvl="4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Optimizer: 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Adam optimizer for accuracy improvement and error reduction.</a:t>
            </a:r>
          </a:p>
          <a:p>
            <a:pPr marL="285750" lvl="4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566D"/>
                </a:solidFill>
                <a:latin typeface="Barlow" panose="00000500000000000000" pitchFamily="2" charset="0"/>
              </a:rPr>
              <a:t>Training: </a:t>
            </a:r>
            <a:r>
              <a:rPr lang="en-US" dirty="0">
                <a:solidFill>
                  <a:srgbClr val="40566D"/>
                </a:solidFill>
                <a:latin typeface="Barlow" panose="00000500000000000000" pitchFamily="2" charset="0"/>
              </a:rPr>
              <a:t>The model is trained for 400 epochs, with performance evaluated on validation data at each step.</a:t>
            </a:r>
          </a:p>
        </p:txBody>
      </p:sp>
      <p:sp>
        <p:nvSpPr>
          <p:cNvPr id="496" name="Google Shape;1103;p48">
            <a:extLst>
              <a:ext uri="{FF2B5EF4-FFF2-40B4-BE49-F238E27FC236}">
                <a16:creationId xmlns:a16="http://schemas.microsoft.com/office/drawing/2014/main" id="{2965394F-3D0B-BF99-C21C-7A8B98B4D5AC}"/>
              </a:ext>
            </a:extLst>
          </p:cNvPr>
          <p:cNvSpPr txBox="1">
            <a:spLocks/>
          </p:cNvSpPr>
          <p:nvPr/>
        </p:nvSpPr>
        <p:spPr>
          <a:xfrm>
            <a:off x="1019900" y="326925"/>
            <a:ext cx="480178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LSTM Architecture</a:t>
            </a:r>
          </a:p>
        </p:txBody>
      </p:sp>
      <p:sp>
        <p:nvSpPr>
          <p:cNvPr id="3" name="Google Shape;406;p31">
            <a:extLst>
              <a:ext uri="{FF2B5EF4-FFF2-40B4-BE49-F238E27FC236}">
                <a16:creationId xmlns:a16="http://schemas.microsoft.com/office/drawing/2014/main" id="{392C64F8-3B70-5C9F-EE51-6202687F4156}"/>
              </a:ext>
            </a:extLst>
          </p:cNvPr>
          <p:cNvSpPr txBox="1">
            <a:spLocks/>
          </p:cNvSpPr>
          <p:nvPr/>
        </p:nvSpPr>
        <p:spPr>
          <a:xfrm>
            <a:off x="7947660" y="4698475"/>
            <a:ext cx="1196340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Bonus!/14</a:t>
            </a:r>
          </a:p>
        </p:txBody>
      </p:sp>
    </p:spTree>
    <p:extLst>
      <p:ext uri="{BB962C8B-B14F-4D97-AF65-F5344CB8AC3E}">
        <p14:creationId xmlns:p14="http://schemas.microsoft.com/office/powerpoint/2010/main" val="2137754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653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ECG?</a:t>
            </a:r>
          </a:p>
        </p:txBody>
      </p:sp>
      <p:sp>
        <p:nvSpPr>
          <p:cNvPr id="450" name="Google Shape;450;p32"/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451" name="Google Shape;451;p32"/>
          <p:cNvGrpSpPr/>
          <p:nvPr/>
        </p:nvGrpSpPr>
        <p:grpSpPr>
          <a:xfrm>
            <a:off x="1003559" y="535004"/>
            <a:ext cx="3620734" cy="3717642"/>
            <a:chOff x="1010119" y="576873"/>
            <a:chExt cx="3567578" cy="3663062"/>
          </a:xfrm>
        </p:grpSpPr>
        <p:grpSp>
          <p:nvGrpSpPr>
            <p:cNvPr id="452" name="Google Shape;452;p32"/>
            <p:cNvGrpSpPr/>
            <p:nvPr/>
          </p:nvGrpSpPr>
          <p:grpSpPr>
            <a:xfrm>
              <a:off x="2038825" y="1936466"/>
              <a:ext cx="2538872" cy="2303469"/>
              <a:chOff x="959290" y="1278023"/>
              <a:chExt cx="3208077" cy="2910626"/>
            </a:xfrm>
          </p:grpSpPr>
          <p:sp>
            <p:nvSpPr>
              <p:cNvPr id="453" name="Google Shape;453;p32"/>
              <p:cNvSpPr/>
              <p:nvPr/>
            </p:nvSpPr>
            <p:spPr>
              <a:xfrm>
                <a:off x="959290" y="1278023"/>
                <a:ext cx="3208077" cy="2910618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21204" extrusionOk="0">
                    <a:moveTo>
                      <a:pt x="8986" y="1"/>
                    </a:moveTo>
                    <a:cubicBezTo>
                      <a:pt x="8986" y="1"/>
                      <a:pt x="9291" y="2094"/>
                      <a:pt x="8986" y="2270"/>
                    </a:cubicBezTo>
                    <a:cubicBezTo>
                      <a:pt x="8678" y="2433"/>
                      <a:pt x="6782" y="3716"/>
                      <a:pt x="6135" y="3979"/>
                    </a:cubicBezTo>
                    <a:cubicBezTo>
                      <a:pt x="5478" y="4242"/>
                      <a:pt x="3385" y="4758"/>
                      <a:pt x="1710" y="6488"/>
                    </a:cubicBezTo>
                    <a:cubicBezTo>
                      <a:pt x="492" y="7748"/>
                      <a:pt x="582" y="11647"/>
                      <a:pt x="668" y="12087"/>
                    </a:cubicBezTo>
                    <a:cubicBezTo>
                      <a:pt x="624" y="12526"/>
                      <a:pt x="789" y="17719"/>
                      <a:pt x="537" y="18377"/>
                    </a:cubicBezTo>
                    <a:cubicBezTo>
                      <a:pt x="253" y="19155"/>
                      <a:pt x="87" y="20128"/>
                      <a:pt x="0" y="21204"/>
                    </a:cubicBezTo>
                    <a:lnTo>
                      <a:pt x="4097" y="21204"/>
                    </a:lnTo>
                    <a:cubicBezTo>
                      <a:pt x="4121" y="20457"/>
                      <a:pt x="4108" y="19865"/>
                      <a:pt x="4066" y="19647"/>
                    </a:cubicBezTo>
                    <a:cubicBezTo>
                      <a:pt x="3890" y="18858"/>
                      <a:pt x="4789" y="15550"/>
                      <a:pt x="4855" y="14246"/>
                    </a:cubicBezTo>
                    <a:cubicBezTo>
                      <a:pt x="5370" y="15111"/>
                      <a:pt x="5938" y="20076"/>
                      <a:pt x="5938" y="20775"/>
                    </a:cubicBezTo>
                    <a:cubicBezTo>
                      <a:pt x="5938" y="20851"/>
                      <a:pt x="5928" y="20996"/>
                      <a:pt x="5896" y="21204"/>
                    </a:cubicBezTo>
                    <a:lnTo>
                      <a:pt x="17477" y="21204"/>
                    </a:lnTo>
                    <a:cubicBezTo>
                      <a:pt x="17443" y="20996"/>
                      <a:pt x="17433" y="20851"/>
                      <a:pt x="17433" y="20775"/>
                    </a:cubicBezTo>
                    <a:cubicBezTo>
                      <a:pt x="17433" y="20076"/>
                      <a:pt x="18003" y="15111"/>
                      <a:pt x="18519" y="14246"/>
                    </a:cubicBezTo>
                    <a:cubicBezTo>
                      <a:pt x="18584" y="15550"/>
                      <a:pt x="19481" y="18858"/>
                      <a:pt x="19308" y="19647"/>
                    </a:cubicBezTo>
                    <a:cubicBezTo>
                      <a:pt x="19263" y="19865"/>
                      <a:pt x="19252" y="20457"/>
                      <a:pt x="19273" y="21204"/>
                    </a:cubicBezTo>
                    <a:lnTo>
                      <a:pt x="23370" y="21204"/>
                    </a:lnTo>
                    <a:cubicBezTo>
                      <a:pt x="23294" y="20128"/>
                      <a:pt x="23121" y="19155"/>
                      <a:pt x="22834" y="18377"/>
                    </a:cubicBezTo>
                    <a:cubicBezTo>
                      <a:pt x="22595" y="17719"/>
                      <a:pt x="22747" y="12526"/>
                      <a:pt x="22703" y="12087"/>
                    </a:cubicBezTo>
                    <a:cubicBezTo>
                      <a:pt x="22792" y="11647"/>
                      <a:pt x="22879" y="7748"/>
                      <a:pt x="21661" y="6488"/>
                    </a:cubicBezTo>
                    <a:cubicBezTo>
                      <a:pt x="19986" y="4758"/>
                      <a:pt x="17893" y="4242"/>
                      <a:pt x="17235" y="3979"/>
                    </a:cubicBezTo>
                    <a:cubicBezTo>
                      <a:pt x="16578" y="3716"/>
                      <a:pt x="14692" y="2433"/>
                      <a:pt x="14387" y="2270"/>
                    </a:cubicBezTo>
                    <a:cubicBezTo>
                      <a:pt x="14080" y="2094"/>
                      <a:pt x="14387" y="1"/>
                      <a:pt x="143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1461409" y="3211991"/>
                <a:ext cx="313107" cy="976658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7115" extrusionOk="0">
                    <a:moveTo>
                      <a:pt x="1042" y="1"/>
                    </a:moveTo>
                    <a:cubicBezTo>
                      <a:pt x="1031" y="1"/>
                      <a:pt x="1019" y="2"/>
                      <a:pt x="1008" y="4"/>
                    </a:cubicBezTo>
                    <a:cubicBezTo>
                      <a:pt x="942" y="25"/>
                      <a:pt x="887" y="80"/>
                      <a:pt x="887" y="146"/>
                    </a:cubicBezTo>
                    <a:cubicBezTo>
                      <a:pt x="866" y="693"/>
                      <a:pt x="679" y="1658"/>
                      <a:pt x="492" y="2578"/>
                    </a:cubicBezTo>
                    <a:cubicBezTo>
                      <a:pt x="242" y="3883"/>
                      <a:pt x="0" y="5108"/>
                      <a:pt x="111" y="5592"/>
                    </a:cubicBezTo>
                    <a:cubicBezTo>
                      <a:pt x="132" y="5700"/>
                      <a:pt x="163" y="6073"/>
                      <a:pt x="142" y="7115"/>
                    </a:cubicBezTo>
                    <a:lnTo>
                      <a:pt x="440" y="7115"/>
                    </a:lnTo>
                    <a:cubicBezTo>
                      <a:pt x="461" y="6302"/>
                      <a:pt x="450" y="5745"/>
                      <a:pt x="395" y="5526"/>
                    </a:cubicBezTo>
                    <a:cubicBezTo>
                      <a:pt x="308" y="5108"/>
                      <a:pt x="558" y="3793"/>
                      <a:pt x="789" y="2634"/>
                    </a:cubicBezTo>
                    <a:cubicBezTo>
                      <a:pt x="921" y="1963"/>
                      <a:pt x="1052" y="1319"/>
                      <a:pt x="1118" y="793"/>
                    </a:cubicBezTo>
                    <a:cubicBezTo>
                      <a:pt x="1557" y="2358"/>
                      <a:pt x="1973" y="6105"/>
                      <a:pt x="1973" y="6686"/>
                    </a:cubicBezTo>
                    <a:cubicBezTo>
                      <a:pt x="1973" y="6741"/>
                      <a:pt x="1962" y="6907"/>
                      <a:pt x="1939" y="7115"/>
                    </a:cubicBezTo>
                    <a:lnTo>
                      <a:pt x="2246" y="7115"/>
                    </a:lnTo>
                    <a:cubicBezTo>
                      <a:pt x="2267" y="6907"/>
                      <a:pt x="2280" y="6752"/>
                      <a:pt x="2280" y="6686"/>
                    </a:cubicBezTo>
                    <a:cubicBezTo>
                      <a:pt x="2280" y="6052"/>
                      <a:pt x="1710" y="990"/>
                      <a:pt x="1173" y="80"/>
                    </a:cubicBezTo>
                    <a:cubicBezTo>
                      <a:pt x="1145" y="26"/>
                      <a:pt x="1096" y="1"/>
                      <a:pt x="1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2700661" y="2042743"/>
                <a:ext cx="1332729" cy="2145901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15633" extrusionOk="0">
                    <a:moveTo>
                      <a:pt x="3428" y="0"/>
                    </a:moveTo>
                    <a:cubicBezTo>
                      <a:pt x="3344" y="0"/>
                      <a:pt x="3256" y="5"/>
                      <a:pt x="3179" y="18"/>
                    </a:cubicBezTo>
                    <a:cubicBezTo>
                      <a:pt x="2598" y="83"/>
                      <a:pt x="2104" y="412"/>
                      <a:pt x="1720" y="775"/>
                    </a:cubicBezTo>
                    <a:cubicBezTo>
                      <a:pt x="986" y="1498"/>
                      <a:pt x="505" y="2374"/>
                      <a:pt x="66" y="3229"/>
                    </a:cubicBezTo>
                    <a:cubicBezTo>
                      <a:pt x="45" y="3273"/>
                      <a:pt x="24" y="3305"/>
                      <a:pt x="0" y="3349"/>
                    </a:cubicBezTo>
                    <a:lnTo>
                      <a:pt x="121" y="3415"/>
                    </a:lnTo>
                    <a:lnTo>
                      <a:pt x="526" y="3612"/>
                    </a:lnTo>
                    <a:cubicBezTo>
                      <a:pt x="747" y="3163"/>
                      <a:pt x="976" y="2724"/>
                      <a:pt x="1218" y="2308"/>
                    </a:cubicBezTo>
                    <a:cubicBezTo>
                      <a:pt x="1470" y="1882"/>
                      <a:pt x="1754" y="1488"/>
                      <a:pt x="2083" y="1159"/>
                    </a:cubicBezTo>
                    <a:cubicBezTo>
                      <a:pt x="2412" y="817"/>
                      <a:pt x="2806" y="567"/>
                      <a:pt x="3245" y="502"/>
                    </a:cubicBezTo>
                    <a:cubicBezTo>
                      <a:pt x="3320" y="489"/>
                      <a:pt x="3402" y="484"/>
                      <a:pt x="3488" y="484"/>
                    </a:cubicBezTo>
                    <a:cubicBezTo>
                      <a:pt x="3630" y="484"/>
                      <a:pt x="3784" y="497"/>
                      <a:pt x="3934" y="512"/>
                    </a:cubicBezTo>
                    <a:cubicBezTo>
                      <a:pt x="4142" y="533"/>
                      <a:pt x="4350" y="567"/>
                      <a:pt x="4560" y="620"/>
                    </a:cubicBezTo>
                    <a:cubicBezTo>
                      <a:pt x="4581" y="620"/>
                      <a:pt x="4613" y="633"/>
                      <a:pt x="4647" y="644"/>
                    </a:cubicBezTo>
                    <a:cubicBezTo>
                      <a:pt x="4955" y="709"/>
                      <a:pt x="5239" y="817"/>
                      <a:pt x="5533" y="949"/>
                    </a:cubicBezTo>
                    <a:cubicBezTo>
                      <a:pt x="6125" y="1225"/>
                      <a:pt x="6674" y="1606"/>
                      <a:pt x="7145" y="2066"/>
                    </a:cubicBezTo>
                    <a:cubicBezTo>
                      <a:pt x="7495" y="2363"/>
                      <a:pt x="7571" y="2834"/>
                      <a:pt x="7550" y="3315"/>
                    </a:cubicBezTo>
                    <a:cubicBezTo>
                      <a:pt x="7518" y="3799"/>
                      <a:pt x="7397" y="4280"/>
                      <a:pt x="7277" y="4762"/>
                    </a:cubicBezTo>
                    <a:cubicBezTo>
                      <a:pt x="7242" y="4893"/>
                      <a:pt x="7221" y="5014"/>
                      <a:pt x="7200" y="5146"/>
                    </a:cubicBezTo>
                    <a:cubicBezTo>
                      <a:pt x="7190" y="5211"/>
                      <a:pt x="7177" y="5277"/>
                      <a:pt x="7166" y="5343"/>
                    </a:cubicBezTo>
                    <a:cubicBezTo>
                      <a:pt x="7166" y="5419"/>
                      <a:pt x="7166" y="5498"/>
                      <a:pt x="7211" y="5595"/>
                    </a:cubicBezTo>
                    <a:cubicBezTo>
                      <a:pt x="7211" y="5629"/>
                      <a:pt x="7232" y="5650"/>
                      <a:pt x="7255" y="5671"/>
                    </a:cubicBezTo>
                    <a:lnTo>
                      <a:pt x="7298" y="5716"/>
                    </a:lnTo>
                    <a:cubicBezTo>
                      <a:pt x="7308" y="5727"/>
                      <a:pt x="7332" y="5748"/>
                      <a:pt x="7353" y="5771"/>
                    </a:cubicBezTo>
                    <a:cubicBezTo>
                      <a:pt x="7397" y="5813"/>
                      <a:pt x="7429" y="5858"/>
                      <a:pt x="7463" y="5913"/>
                    </a:cubicBezTo>
                    <a:cubicBezTo>
                      <a:pt x="7539" y="6011"/>
                      <a:pt x="7605" y="6111"/>
                      <a:pt x="7671" y="6208"/>
                    </a:cubicBezTo>
                    <a:cubicBezTo>
                      <a:pt x="7792" y="6429"/>
                      <a:pt x="7913" y="6647"/>
                      <a:pt x="8010" y="6865"/>
                    </a:cubicBezTo>
                    <a:cubicBezTo>
                      <a:pt x="8065" y="6976"/>
                      <a:pt x="8097" y="7086"/>
                      <a:pt x="8152" y="7218"/>
                    </a:cubicBezTo>
                    <a:cubicBezTo>
                      <a:pt x="8197" y="7339"/>
                      <a:pt x="8252" y="7447"/>
                      <a:pt x="8307" y="7567"/>
                    </a:cubicBezTo>
                    <a:cubicBezTo>
                      <a:pt x="8415" y="7799"/>
                      <a:pt x="8547" y="8017"/>
                      <a:pt x="8689" y="8235"/>
                    </a:cubicBezTo>
                    <a:cubicBezTo>
                      <a:pt x="8723" y="8291"/>
                      <a:pt x="8754" y="8346"/>
                      <a:pt x="8799" y="8391"/>
                    </a:cubicBezTo>
                    <a:cubicBezTo>
                      <a:pt x="8833" y="8443"/>
                      <a:pt x="8899" y="8498"/>
                      <a:pt x="8910" y="8533"/>
                    </a:cubicBezTo>
                    <a:cubicBezTo>
                      <a:pt x="8965" y="8619"/>
                      <a:pt x="8996" y="8740"/>
                      <a:pt x="9041" y="8861"/>
                    </a:cubicBezTo>
                    <a:cubicBezTo>
                      <a:pt x="9173" y="9332"/>
                      <a:pt x="9249" y="9837"/>
                      <a:pt x="9315" y="10329"/>
                    </a:cubicBezTo>
                    <a:cubicBezTo>
                      <a:pt x="9336" y="10571"/>
                      <a:pt x="9359" y="10823"/>
                      <a:pt x="9346" y="11062"/>
                    </a:cubicBezTo>
                    <a:cubicBezTo>
                      <a:pt x="9315" y="11325"/>
                      <a:pt x="9325" y="11578"/>
                      <a:pt x="9325" y="11830"/>
                    </a:cubicBezTo>
                    <a:cubicBezTo>
                      <a:pt x="9336" y="12335"/>
                      <a:pt x="9359" y="12837"/>
                      <a:pt x="9401" y="13342"/>
                    </a:cubicBezTo>
                    <a:cubicBezTo>
                      <a:pt x="9436" y="13847"/>
                      <a:pt x="9491" y="14339"/>
                      <a:pt x="9556" y="14844"/>
                    </a:cubicBezTo>
                    <a:cubicBezTo>
                      <a:pt x="9588" y="15107"/>
                      <a:pt x="9633" y="15370"/>
                      <a:pt x="9688" y="15633"/>
                    </a:cubicBezTo>
                    <a:lnTo>
                      <a:pt x="9709" y="15633"/>
                    </a:lnTo>
                    <a:cubicBezTo>
                      <a:pt x="9654" y="15370"/>
                      <a:pt x="9622" y="15107"/>
                      <a:pt x="9588" y="14844"/>
                    </a:cubicBezTo>
                    <a:cubicBezTo>
                      <a:pt x="9533" y="14339"/>
                      <a:pt x="9501" y="13834"/>
                      <a:pt x="9467" y="13332"/>
                    </a:cubicBezTo>
                    <a:cubicBezTo>
                      <a:pt x="9446" y="12837"/>
                      <a:pt x="9436" y="12335"/>
                      <a:pt x="9436" y="11830"/>
                    </a:cubicBezTo>
                    <a:cubicBezTo>
                      <a:pt x="9446" y="11578"/>
                      <a:pt x="9436" y="11325"/>
                      <a:pt x="9467" y="11086"/>
                    </a:cubicBezTo>
                    <a:cubicBezTo>
                      <a:pt x="9501" y="10823"/>
                      <a:pt x="9478" y="10571"/>
                      <a:pt x="9457" y="10318"/>
                    </a:cubicBezTo>
                    <a:cubicBezTo>
                      <a:pt x="9412" y="9813"/>
                      <a:pt x="9346" y="9311"/>
                      <a:pt x="9215" y="8806"/>
                    </a:cubicBezTo>
                    <a:cubicBezTo>
                      <a:pt x="9183" y="8685"/>
                      <a:pt x="9149" y="8564"/>
                      <a:pt x="9073" y="8433"/>
                    </a:cubicBezTo>
                    <a:cubicBezTo>
                      <a:pt x="9031" y="8356"/>
                      <a:pt x="8996" y="8325"/>
                      <a:pt x="8952" y="8270"/>
                    </a:cubicBezTo>
                    <a:cubicBezTo>
                      <a:pt x="8920" y="8225"/>
                      <a:pt x="8886" y="8180"/>
                      <a:pt x="8854" y="8128"/>
                    </a:cubicBezTo>
                    <a:cubicBezTo>
                      <a:pt x="8723" y="7917"/>
                      <a:pt x="8612" y="7699"/>
                      <a:pt x="8515" y="7470"/>
                    </a:cubicBezTo>
                    <a:cubicBezTo>
                      <a:pt x="8460" y="7360"/>
                      <a:pt x="8405" y="7239"/>
                      <a:pt x="8360" y="7128"/>
                    </a:cubicBezTo>
                    <a:cubicBezTo>
                      <a:pt x="8328" y="7021"/>
                      <a:pt x="8284" y="6889"/>
                      <a:pt x="8228" y="6768"/>
                    </a:cubicBezTo>
                    <a:cubicBezTo>
                      <a:pt x="8131" y="6537"/>
                      <a:pt x="8021" y="6308"/>
                      <a:pt x="7889" y="6076"/>
                    </a:cubicBezTo>
                    <a:cubicBezTo>
                      <a:pt x="7824" y="5969"/>
                      <a:pt x="7758" y="5858"/>
                      <a:pt x="7682" y="5748"/>
                    </a:cubicBezTo>
                    <a:cubicBezTo>
                      <a:pt x="7637" y="5706"/>
                      <a:pt x="7605" y="5650"/>
                      <a:pt x="7561" y="5595"/>
                    </a:cubicBezTo>
                    <a:cubicBezTo>
                      <a:pt x="7529" y="5564"/>
                      <a:pt x="7474" y="5508"/>
                      <a:pt x="7453" y="5485"/>
                    </a:cubicBezTo>
                    <a:cubicBezTo>
                      <a:pt x="7453" y="5474"/>
                      <a:pt x="7440" y="5419"/>
                      <a:pt x="7453" y="5366"/>
                    </a:cubicBezTo>
                    <a:cubicBezTo>
                      <a:pt x="7453" y="5311"/>
                      <a:pt x="7463" y="5256"/>
                      <a:pt x="7474" y="5201"/>
                    </a:cubicBezTo>
                    <a:cubicBezTo>
                      <a:pt x="7495" y="5080"/>
                      <a:pt x="7529" y="4959"/>
                      <a:pt x="7561" y="4841"/>
                    </a:cubicBezTo>
                    <a:cubicBezTo>
                      <a:pt x="7692" y="4357"/>
                      <a:pt x="7834" y="3865"/>
                      <a:pt x="7879" y="3339"/>
                    </a:cubicBezTo>
                    <a:cubicBezTo>
                      <a:pt x="7900" y="3076"/>
                      <a:pt x="7889" y="2803"/>
                      <a:pt x="7824" y="2526"/>
                    </a:cubicBezTo>
                    <a:cubicBezTo>
                      <a:pt x="7792" y="2395"/>
                      <a:pt x="7737" y="2263"/>
                      <a:pt x="7671" y="2132"/>
                    </a:cubicBezTo>
                    <a:cubicBezTo>
                      <a:pt x="7637" y="2066"/>
                      <a:pt x="7595" y="2014"/>
                      <a:pt x="7539" y="1958"/>
                    </a:cubicBezTo>
                    <a:cubicBezTo>
                      <a:pt x="7518" y="1924"/>
                      <a:pt x="7495" y="1893"/>
                      <a:pt x="7474" y="1869"/>
                    </a:cubicBezTo>
                    <a:lnTo>
                      <a:pt x="7408" y="1803"/>
                    </a:lnTo>
                    <a:cubicBezTo>
                      <a:pt x="6695" y="1093"/>
                      <a:pt x="5830" y="523"/>
                      <a:pt x="4855" y="239"/>
                    </a:cubicBezTo>
                    <a:cubicBezTo>
                      <a:pt x="4823" y="225"/>
                      <a:pt x="4789" y="215"/>
                      <a:pt x="4757" y="204"/>
                    </a:cubicBezTo>
                    <a:cubicBezTo>
                      <a:pt x="4515" y="139"/>
                      <a:pt x="4273" y="83"/>
                      <a:pt x="4034" y="52"/>
                    </a:cubicBezTo>
                    <a:lnTo>
                      <a:pt x="3989" y="52"/>
                    </a:lnTo>
                    <a:cubicBezTo>
                      <a:pt x="3858" y="28"/>
                      <a:pt x="3726" y="18"/>
                      <a:pt x="3595" y="7"/>
                    </a:cubicBezTo>
                    <a:cubicBezTo>
                      <a:pt x="3545" y="3"/>
                      <a:pt x="3488" y="0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1213092" y="1993463"/>
                <a:ext cx="1514746" cy="2195180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15992" extrusionOk="0">
                    <a:moveTo>
                      <a:pt x="5631" y="1"/>
                    </a:moveTo>
                    <a:cubicBezTo>
                      <a:pt x="5408" y="1"/>
                      <a:pt x="5183" y="14"/>
                      <a:pt x="4965" y="37"/>
                    </a:cubicBezTo>
                    <a:cubicBezTo>
                      <a:pt x="4131" y="124"/>
                      <a:pt x="3322" y="387"/>
                      <a:pt x="2609" y="847"/>
                    </a:cubicBezTo>
                    <a:cubicBezTo>
                      <a:pt x="2128" y="1166"/>
                      <a:pt x="1710" y="1594"/>
                      <a:pt x="1415" y="2086"/>
                    </a:cubicBezTo>
                    <a:cubicBezTo>
                      <a:pt x="1118" y="2580"/>
                      <a:pt x="944" y="3127"/>
                      <a:pt x="823" y="3674"/>
                    </a:cubicBezTo>
                    <a:cubicBezTo>
                      <a:pt x="758" y="3937"/>
                      <a:pt x="713" y="4213"/>
                      <a:pt x="658" y="4476"/>
                    </a:cubicBezTo>
                    <a:cubicBezTo>
                      <a:pt x="637" y="4608"/>
                      <a:pt x="616" y="4739"/>
                      <a:pt x="581" y="4871"/>
                    </a:cubicBezTo>
                    <a:lnTo>
                      <a:pt x="571" y="4923"/>
                    </a:lnTo>
                    <a:lnTo>
                      <a:pt x="539" y="5068"/>
                    </a:lnTo>
                    <a:cubicBezTo>
                      <a:pt x="516" y="5121"/>
                      <a:pt x="505" y="5200"/>
                      <a:pt x="495" y="5276"/>
                    </a:cubicBezTo>
                    <a:cubicBezTo>
                      <a:pt x="484" y="5318"/>
                      <a:pt x="474" y="5363"/>
                      <a:pt x="474" y="5407"/>
                    </a:cubicBezTo>
                    <a:cubicBezTo>
                      <a:pt x="395" y="5944"/>
                      <a:pt x="460" y="6459"/>
                      <a:pt x="526" y="6951"/>
                    </a:cubicBezTo>
                    <a:cubicBezTo>
                      <a:pt x="560" y="7224"/>
                      <a:pt x="592" y="7487"/>
                      <a:pt x="616" y="7750"/>
                    </a:cubicBezTo>
                    <a:cubicBezTo>
                      <a:pt x="647" y="8013"/>
                      <a:pt x="647" y="8276"/>
                      <a:pt x="592" y="8508"/>
                    </a:cubicBezTo>
                    <a:cubicBezTo>
                      <a:pt x="505" y="8792"/>
                      <a:pt x="505" y="9078"/>
                      <a:pt x="505" y="9352"/>
                    </a:cubicBezTo>
                    <a:cubicBezTo>
                      <a:pt x="505" y="9625"/>
                      <a:pt x="526" y="9899"/>
                      <a:pt x="539" y="10172"/>
                    </a:cubicBezTo>
                    <a:cubicBezTo>
                      <a:pt x="571" y="10709"/>
                      <a:pt x="605" y="11248"/>
                      <a:pt x="592" y="11784"/>
                    </a:cubicBezTo>
                    <a:cubicBezTo>
                      <a:pt x="592" y="12058"/>
                      <a:pt x="571" y="12321"/>
                      <a:pt x="516" y="12573"/>
                    </a:cubicBezTo>
                    <a:cubicBezTo>
                      <a:pt x="484" y="12705"/>
                      <a:pt x="439" y="12826"/>
                      <a:pt x="395" y="12957"/>
                    </a:cubicBezTo>
                    <a:cubicBezTo>
                      <a:pt x="353" y="13089"/>
                      <a:pt x="318" y="13220"/>
                      <a:pt x="287" y="13351"/>
                    </a:cubicBezTo>
                    <a:cubicBezTo>
                      <a:pt x="187" y="13767"/>
                      <a:pt x="121" y="14182"/>
                      <a:pt x="79" y="14601"/>
                    </a:cubicBezTo>
                    <a:lnTo>
                      <a:pt x="79" y="14643"/>
                    </a:lnTo>
                    <a:cubicBezTo>
                      <a:pt x="66" y="14753"/>
                      <a:pt x="55" y="14864"/>
                      <a:pt x="45" y="14971"/>
                    </a:cubicBezTo>
                    <a:cubicBezTo>
                      <a:pt x="24" y="15311"/>
                      <a:pt x="0" y="15652"/>
                      <a:pt x="24" y="15992"/>
                    </a:cubicBezTo>
                    <a:lnTo>
                      <a:pt x="45" y="15992"/>
                    </a:lnTo>
                    <a:cubicBezTo>
                      <a:pt x="45" y="15652"/>
                      <a:pt x="90" y="15311"/>
                      <a:pt x="121" y="14982"/>
                    </a:cubicBezTo>
                    <a:cubicBezTo>
                      <a:pt x="132" y="14850"/>
                      <a:pt x="155" y="14719"/>
                      <a:pt x="166" y="14601"/>
                    </a:cubicBezTo>
                    <a:cubicBezTo>
                      <a:pt x="176" y="14577"/>
                      <a:pt x="176" y="14566"/>
                      <a:pt x="176" y="14545"/>
                    </a:cubicBezTo>
                    <a:cubicBezTo>
                      <a:pt x="242" y="14161"/>
                      <a:pt x="318" y="13767"/>
                      <a:pt x="418" y="13394"/>
                    </a:cubicBezTo>
                    <a:cubicBezTo>
                      <a:pt x="460" y="13262"/>
                      <a:pt x="495" y="13131"/>
                      <a:pt x="539" y="13010"/>
                    </a:cubicBezTo>
                    <a:cubicBezTo>
                      <a:pt x="581" y="12891"/>
                      <a:pt x="647" y="12760"/>
                      <a:pt x="681" y="12615"/>
                    </a:cubicBezTo>
                    <a:cubicBezTo>
                      <a:pt x="758" y="12342"/>
                      <a:pt x="779" y="12068"/>
                      <a:pt x="802" y="11795"/>
                    </a:cubicBezTo>
                    <a:cubicBezTo>
                      <a:pt x="834" y="11248"/>
                      <a:pt x="813" y="10698"/>
                      <a:pt x="802" y="10162"/>
                    </a:cubicBezTo>
                    <a:cubicBezTo>
                      <a:pt x="789" y="9888"/>
                      <a:pt x="789" y="9615"/>
                      <a:pt x="789" y="9352"/>
                    </a:cubicBezTo>
                    <a:cubicBezTo>
                      <a:pt x="802" y="9089"/>
                      <a:pt x="813" y="8815"/>
                      <a:pt x="879" y="8584"/>
                    </a:cubicBezTo>
                    <a:cubicBezTo>
                      <a:pt x="965" y="8289"/>
                      <a:pt x="965" y="8003"/>
                      <a:pt x="944" y="7729"/>
                    </a:cubicBezTo>
                    <a:cubicBezTo>
                      <a:pt x="934" y="7445"/>
                      <a:pt x="900" y="7182"/>
                      <a:pt x="868" y="6909"/>
                    </a:cubicBezTo>
                    <a:cubicBezTo>
                      <a:pt x="823" y="6370"/>
                      <a:pt x="779" y="5844"/>
                      <a:pt x="879" y="5352"/>
                    </a:cubicBezTo>
                    <a:cubicBezTo>
                      <a:pt x="889" y="5297"/>
                      <a:pt x="910" y="5231"/>
                      <a:pt x="921" y="5155"/>
                    </a:cubicBezTo>
                    <a:lnTo>
                      <a:pt x="976" y="4958"/>
                    </a:lnTo>
                    <a:cubicBezTo>
                      <a:pt x="1010" y="4826"/>
                      <a:pt x="1042" y="4695"/>
                      <a:pt x="1065" y="4563"/>
                    </a:cubicBezTo>
                    <a:cubicBezTo>
                      <a:pt x="1131" y="4290"/>
                      <a:pt x="1173" y="4027"/>
                      <a:pt x="1239" y="3774"/>
                    </a:cubicBezTo>
                    <a:cubicBezTo>
                      <a:pt x="1370" y="3259"/>
                      <a:pt x="1536" y="2767"/>
                      <a:pt x="1809" y="2328"/>
                    </a:cubicBezTo>
                    <a:cubicBezTo>
                      <a:pt x="2028" y="1978"/>
                      <a:pt x="2325" y="1670"/>
                      <a:pt x="2664" y="1418"/>
                    </a:cubicBezTo>
                    <a:cubicBezTo>
                      <a:pt x="2730" y="1363"/>
                      <a:pt x="2806" y="1321"/>
                      <a:pt x="2882" y="1276"/>
                    </a:cubicBezTo>
                    <a:cubicBezTo>
                      <a:pt x="3408" y="937"/>
                      <a:pt x="4011" y="729"/>
                      <a:pt x="4636" y="619"/>
                    </a:cubicBezTo>
                    <a:cubicBezTo>
                      <a:pt x="4933" y="569"/>
                      <a:pt x="5236" y="545"/>
                      <a:pt x="5540" y="545"/>
                    </a:cubicBezTo>
                    <a:cubicBezTo>
                      <a:pt x="5640" y="545"/>
                      <a:pt x="5740" y="548"/>
                      <a:pt x="5841" y="553"/>
                    </a:cubicBezTo>
                    <a:cubicBezTo>
                      <a:pt x="6093" y="574"/>
                      <a:pt x="6346" y="608"/>
                      <a:pt x="6598" y="663"/>
                    </a:cubicBezTo>
                    <a:cubicBezTo>
                      <a:pt x="6837" y="716"/>
                      <a:pt x="7100" y="795"/>
                      <a:pt x="7256" y="903"/>
                    </a:cubicBezTo>
                    <a:cubicBezTo>
                      <a:pt x="7429" y="1024"/>
                      <a:pt x="7605" y="1221"/>
                      <a:pt x="7758" y="1418"/>
                    </a:cubicBezTo>
                    <a:cubicBezTo>
                      <a:pt x="7923" y="1615"/>
                      <a:pt x="8065" y="1834"/>
                      <a:pt x="8207" y="2065"/>
                    </a:cubicBezTo>
                    <a:cubicBezTo>
                      <a:pt x="8349" y="2283"/>
                      <a:pt x="8481" y="2515"/>
                      <a:pt x="8626" y="2743"/>
                    </a:cubicBezTo>
                    <a:cubicBezTo>
                      <a:pt x="8691" y="2864"/>
                      <a:pt x="8744" y="2975"/>
                      <a:pt x="8844" y="3117"/>
                    </a:cubicBezTo>
                    <a:cubicBezTo>
                      <a:pt x="8865" y="3162"/>
                      <a:pt x="8899" y="3193"/>
                      <a:pt x="8931" y="3227"/>
                    </a:cubicBezTo>
                    <a:cubicBezTo>
                      <a:pt x="9031" y="3335"/>
                      <a:pt x="9138" y="3401"/>
                      <a:pt x="9238" y="3467"/>
                    </a:cubicBezTo>
                    <a:cubicBezTo>
                      <a:pt x="9304" y="3501"/>
                      <a:pt x="9359" y="3532"/>
                      <a:pt x="9425" y="3566"/>
                    </a:cubicBezTo>
                    <a:cubicBezTo>
                      <a:pt x="9457" y="3588"/>
                      <a:pt x="9491" y="3598"/>
                      <a:pt x="9522" y="3622"/>
                    </a:cubicBezTo>
                    <a:cubicBezTo>
                      <a:pt x="9688" y="3698"/>
                      <a:pt x="9851" y="3764"/>
                      <a:pt x="10017" y="3829"/>
                    </a:cubicBezTo>
                    <a:cubicBezTo>
                      <a:pt x="10017" y="3829"/>
                      <a:pt x="10027" y="3829"/>
                      <a:pt x="10038" y="3840"/>
                    </a:cubicBezTo>
                    <a:cubicBezTo>
                      <a:pt x="10269" y="3927"/>
                      <a:pt x="10519" y="4027"/>
                      <a:pt x="10664" y="4148"/>
                    </a:cubicBezTo>
                    <a:lnTo>
                      <a:pt x="10958" y="3774"/>
                    </a:lnTo>
                    <a:lnTo>
                      <a:pt x="11034" y="3687"/>
                    </a:lnTo>
                    <a:cubicBezTo>
                      <a:pt x="10992" y="3643"/>
                      <a:pt x="10948" y="3609"/>
                      <a:pt x="10903" y="3588"/>
                    </a:cubicBezTo>
                    <a:cubicBezTo>
                      <a:pt x="10664" y="3435"/>
                      <a:pt x="10443" y="3369"/>
                      <a:pt x="10235" y="3269"/>
                    </a:cubicBezTo>
                    <a:cubicBezTo>
                      <a:pt x="10159" y="3238"/>
                      <a:pt x="10072" y="3204"/>
                      <a:pt x="9993" y="3172"/>
                    </a:cubicBezTo>
                    <a:cubicBezTo>
                      <a:pt x="9830" y="3106"/>
                      <a:pt x="9677" y="3041"/>
                      <a:pt x="9546" y="2964"/>
                    </a:cubicBezTo>
                    <a:cubicBezTo>
                      <a:pt x="9522" y="2951"/>
                      <a:pt x="9512" y="2941"/>
                      <a:pt x="9501" y="2930"/>
                    </a:cubicBezTo>
                    <a:cubicBezTo>
                      <a:pt x="9480" y="2920"/>
                      <a:pt x="9457" y="2909"/>
                      <a:pt x="9436" y="2885"/>
                    </a:cubicBezTo>
                    <a:cubicBezTo>
                      <a:pt x="9391" y="2854"/>
                      <a:pt x="9349" y="2809"/>
                      <a:pt x="9325" y="2778"/>
                    </a:cubicBezTo>
                    <a:cubicBezTo>
                      <a:pt x="9270" y="2701"/>
                      <a:pt x="9194" y="2570"/>
                      <a:pt x="9128" y="2449"/>
                    </a:cubicBezTo>
                    <a:cubicBezTo>
                      <a:pt x="8986" y="2217"/>
                      <a:pt x="8854" y="1978"/>
                      <a:pt x="8702" y="1747"/>
                    </a:cubicBezTo>
                    <a:cubicBezTo>
                      <a:pt x="8591" y="1571"/>
                      <a:pt x="8470" y="1397"/>
                      <a:pt x="8349" y="1231"/>
                    </a:cubicBezTo>
                    <a:cubicBezTo>
                      <a:pt x="8307" y="1166"/>
                      <a:pt x="8263" y="1110"/>
                      <a:pt x="8218" y="1058"/>
                    </a:cubicBezTo>
                    <a:cubicBezTo>
                      <a:pt x="8055" y="861"/>
                      <a:pt x="7879" y="650"/>
                      <a:pt x="7650" y="477"/>
                    </a:cubicBezTo>
                    <a:cubicBezTo>
                      <a:pt x="7626" y="466"/>
                      <a:pt x="7595" y="442"/>
                      <a:pt x="7574" y="432"/>
                    </a:cubicBezTo>
                    <a:cubicBezTo>
                      <a:pt x="7429" y="321"/>
                      <a:pt x="7277" y="279"/>
                      <a:pt x="7145" y="224"/>
                    </a:cubicBezTo>
                    <a:cubicBezTo>
                      <a:pt x="7003" y="179"/>
                      <a:pt x="6861" y="148"/>
                      <a:pt x="6719" y="114"/>
                    </a:cubicBezTo>
                    <a:cubicBezTo>
                      <a:pt x="6432" y="59"/>
                      <a:pt x="6148" y="16"/>
                      <a:pt x="5864" y="6"/>
                    </a:cubicBezTo>
                    <a:cubicBezTo>
                      <a:pt x="5787" y="2"/>
                      <a:pt x="5709" y="1"/>
                      <a:pt x="5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1025310" y="2655919"/>
                <a:ext cx="307067" cy="136567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9949" extrusionOk="0">
                    <a:moveTo>
                      <a:pt x="2070" y="0"/>
                    </a:moveTo>
                    <a:cubicBezTo>
                      <a:pt x="1665" y="263"/>
                      <a:pt x="1402" y="658"/>
                      <a:pt x="1184" y="1052"/>
                    </a:cubicBezTo>
                    <a:cubicBezTo>
                      <a:pt x="1074" y="1260"/>
                      <a:pt x="974" y="1457"/>
                      <a:pt x="898" y="1675"/>
                    </a:cubicBezTo>
                    <a:cubicBezTo>
                      <a:pt x="821" y="1917"/>
                      <a:pt x="811" y="2135"/>
                      <a:pt x="811" y="2377"/>
                    </a:cubicBezTo>
                    <a:cubicBezTo>
                      <a:pt x="821" y="2827"/>
                      <a:pt x="921" y="3266"/>
                      <a:pt x="1008" y="3703"/>
                    </a:cubicBezTo>
                    <a:cubicBezTo>
                      <a:pt x="1063" y="3924"/>
                      <a:pt x="1118" y="4131"/>
                      <a:pt x="1150" y="4350"/>
                    </a:cubicBezTo>
                    <a:cubicBezTo>
                      <a:pt x="1195" y="4568"/>
                      <a:pt x="1237" y="4765"/>
                      <a:pt x="1184" y="4975"/>
                    </a:cubicBezTo>
                    <a:cubicBezTo>
                      <a:pt x="1129" y="5436"/>
                      <a:pt x="1205" y="5883"/>
                      <a:pt x="1260" y="6322"/>
                    </a:cubicBezTo>
                    <a:cubicBezTo>
                      <a:pt x="1292" y="6540"/>
                      <a:pt x="1326" y="6761"/>
                      <a:pt x="1316" y="6969"/>
                    </a:cubicBezTo>
                    <a:cubicBezTo>
                      <a:pt x="1302" y="7187"/>
                      <a:pt x="1260" y="7408"/>
                      <a:pt x="1150" y="7581"/>
                    </a:cubicBezTo>
                    <a:cubicBezTo>
                      <a:pt x="887" y="7934"/>
                      <a:pt x="645" y="8315"/>
                      <a:pt x="437" y="8699"/>
                    </a:cubicBezTo>
                    <a:cubicBezTo>
                      <a:pt x="340" y="8896"/>
                      <a:pt x="240" y="9104"/>
                      <a:pt x="164" y="9301"/>
                    </a:cubicBezTo>
                    <a:cubicBezTo>
                      <a:pt x="88" y="9512"/>
                      <a:pt x="11" y="9730"/>
                      <a:pt x="1" y="9948"/>
                    </a:cubicBezTo>
                    <a:cubicBezTo>
                      <a:pt x="11" y="9730"/>
                      <a:pt x="98" y="9522"/>
                      <a:pt x="174" y="9314"/>
                    </a:cubicBezTo>
                    <a:cubicBezTo>
                      <a:pt x="264" y="9117"/>
                      <a:pt x="361" y="8920"/>
                      <a:pt x="472" y="8723"/>
                    </a:cubicBezTo>
                    <a:cubicBezTo>
                      <a:pt x="690" y="8339"/>
                      <a:pt x="932" y="7976"/>
                      <a:pt x="1216" y="7626"/>
                    </a:cubicBezTo>
                    <a:cubicBezTo>
                      <a:pt x="1337" y="7429"/>
                      <a:pt x="1392" y="7198"/>
                      <a:pt x="1413" y="6979"/>
                    </a:cubicBezTo>
                    <a:cubicBezTo>
                      <a:pt x="1423" y="6750"/>
                      <a:pt x="1402" y="6530"/>
                      <a:pt x="1381" y="6301"/>
                    </a:cubicBezTo>
                    <a:cubicBezTo>
                      <a:pt x="1326" y="5862"/>
                      <a:pt x="1260" y="5422"/>
                      <a:pt x="1337" y="5007"/>
                    </a:cubicBezTo>
                    <a:lnTo>
                      <a:pt x="1347" y="4920"/>
                    </a:lnTo>
                    <a:cubicBezTo>
                      <a:pt x="1358" y="4897"/>
                      <a:pt x="1358" y="4865"/>
                      <a:pt x="1358" y="4831"/>
                    </a:cubicBezTo>
                    <a:cubicBezTo>
                      <a:pt x="1368" y="4778"/>
                      <a:pt x="1368" y="4712"/>
                      <a:pt x="1358" y="4657"/>
                    </a:cubicBezTo>
                    <a:cubicBezTo>
                      <a:pt x="1358" y="4536"/>
                      <a:pt x="1337" y="4426"/>
                      <a:pt x="1326" y="4318"/>
                    </a:cubicBezTo>
                    <a:cubicBezTo>
                      <a:pt x="1281" y="4097"/>
                      <a:pt x="1237" y="3879"/>
                      <a:pt x="1195" y="3661"/>
                    </a:cubicBezTo>
                    <a:cubicBezTo>
                      <a:pt x="1105" y="3232"/>
                      <a:pt x="1029" y="2793"/>
                      <a:pt x="1029" y="2367"/>
                    </a:cubicBezTo>
                    <a:cubicBezTo>
                      <a:pt x="1040" y="2159"/>
                      <a:pt x="1063" y="1938"/>
                      <a:pt x="1129" y="1765"/>
                    </a:cubicBezTo>
                    <a:cubicBezTo>
                      <a:pt x="1195" y="1567"/>
                      <a:pt x="1302" y="1370"/>
                      <a:pt x="1413" y="1183"/>
                    </a:cubicBezTo>
                    <a:cubicBezTo>
                      <a:pt x="1621" y="810"/>
                      <a:pt x="1884" y="460"/>
                      <a:pt x="2236" y="253"/>
                    </a:cubicBezTo>
                    <a:lnTo>
                      <a:pt x="2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2375749" y="1278023"/>
                <a:ext cx="117501" cy="110719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66" extrusionOk="0">
                    <a:moveTo>
                      <a:pt x="35" y="1"/>
                    </a:moveTo>
                    <a:cubicBezTo>
                      <a:pt x="0" y="1536"/>
                      <a:pt x="111" y="4219"/>
                      <a:pt x="187" y="6083"/>
                    </a:cubicBezTo>
                    <a:cubicBezTo>
                      <a:pt x="221" y="7014"/>
                      <a:pt x="253" y="7748"/>
                      <a:pt x="253" y="8066"/>
                    </a:cubicBezTo>
                    <a:lnTo>
                      <a:pt x="855" y="8066"/>
                    </a:lnTo>
                    <a:cubicBezTo>
                      <a:pt x="845" y="7727"/>
                      <a:pt x="824" y="6993"/>
                      <a:pt x="779" y="6049"/>
                    </a:cubicBezTo>
                    <a:cubicBezTo>
                      <a:pt x="703" y="4187"/>
                      <a:pt x="592" y="1502"/>
                      <a:pt x="6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2590847" y="1278023"/>
                <a:ext cx="162662" cy="1237878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18" extrusionOk="0">
                    <a:moveTo>
                      <a:pt x="1" y="1"/>
                    </a:moveTo>
                    <a:cubicBezTo>
                      <a:pt x="66" y="2281"/>
                      <a:pt x="471" y="7934"/>
                      <a:pt x="582" y="9018"/>
                    </a:cubicBezTo>
                    <a:lnTo>
                      <a:pt x="1184" y="8965"/>
                    </a:lnTo>
                    <a:cubicBezTo>
                      <a:pt x="1074" y="7879"/>
                      <a:pt x="669" y="2260"/>
                      <a:pt x="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2544313" y="2466489"/>
                <a:ext cx="338364" cy="273574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993" extrusionOk="0">
                    <a:moveTo>
                      <a:pt x="1355" y="1"/>
                    </a:moveTo>
                    <a:cubicBezTo>
                      <a:pt x="1288" y="1"/>
                      <a:pt x="1216" y="7"/>
                      <a:pt x="1139" y="21"/>
                    </a:cubicBezTo>
                    <a:cubicBezTo>
                      <a:pt x="471" y="131"/>
                      <a:pt x="329" y="636"/>
                      <a:pt x="177" y="1162"/>
                    </a:cubicBezTo>
                    <a:cubicBezTo>
                      <a:pt x="132" y="1325"/>
                      <a:pt x="77" y="1512"/>
                      <a:pt x="1" y="1730"/>
                    </a:cubicBezTo>
                    <a:lnTo>
                      <a:pt x="755" y="1993"/>
                    </a:lnTo>
                    <a:cubicBezTo>
                      <a:pt x="834" y="1764"/>
                      <a:pt x="900" y="1556"/>
                      <a:pt x="942" y="1380"/>
                    </a:cubicBezTo>
                    <a:cubicBezTo>
                      <a:pt x="1097" y="854"/>
                      <a:pt x="1129" y="833"/>
                      <a:pt x="1281" y="799"/>
                    </a:cubicBezTo>
                    <a:cubicBezTo>
                      <a:pt x="1300" y="796"/>
                      <a:pt x="1319" y="793"/>
                      <a:pt x="1337" y="793"/>
                    </a:cubicBezTo>
                    <a:cubicBezTo>
                      <a:pt x="1443" y="793"/>
                      <a:pt x="1536" y="891"/>
                      <a:pt x="1676" y="1622"/>
                    </a:cubicBezTo>
                    <a:lnTo>
                      <a:pt x="2465" y="1467"/>
                    </a:lnTo>
                    <a:cubicBezTo>
                      <a:pt x="2355" y="911"/>
                      <a:pt x="2168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2598397" y="3192636"/>
                <a:ext cx="82910" cy="99601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256" extrusionOk="0">
                    <a:moveTo>
                      <a:pt x="1" y="0"/>
                    </a:moveTo>
                    <a:lnTo>
                      <a:pt x="1" y="7256"/>
                    </a:lnTo>
                    <a:lnTo>
                      <a:pt x="603" y="7256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2449324" y="3096549"/>
                <a:ext cx="96636" cy="10921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956" extrusionOk="0">
                    <a:moveTo>
                      <a:pt x="111" y="1"/>
                    </a:moveTo>
                    <a:lnTo>
                      <a:pt x="1" y="7956"/>
                    </a:lnTo>
                    <a:lnTo>
                      <a:pt x="606" y="7956"/>
                    </a:lnTo>
                    <a:lnTo>
                      <a:pt x="703" y="11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460163" y="2912884"/>
                <a:ext cx="465062" cy="91008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6630" extrusionOk="0">
                    <a:moveTo>
                      <a:pt x="252" y="0"/>
                    </a:moveTo>
                    <a:lnTo>
                      <a:pt x="0" y="66"/>
                    </a:lnTo>
                    <a:cubicBezTo>
                      <a:pt x="79" y="374"/>
                      <a:pt x="155" y="682"/>
                      <a:pt x="231" y="1000"/>
                    </a:cubicBezTo>
                    <a:cubicBezTo>
                      <a:pt x="297" y="1305"/>
                      <a:pt x="408" y="1644"/>
                      <a:pt x="581" y="1920"/>
                    </a:cubicBezTo>
                    <a:cubicBezTo>
                      <a:pt x="747" y="2170"/>
                      <a:pt x="813" y="2488"/>
                      <a:pt x="889" y="2796"/>
                    </a:cubicBezTo>
                    <a:lnTo>
                      <a:pt x="1097" y="3737"/>
                    </a:lnTo>
                    <a:cubicBezTo>
                      <a:pt x="1162" y="4045"/>
                      <a:pt x="1228" y="4363"/>
                      <a:pt x="1339" y="4668"/>
                    </a:cubicBezTo>
                    <a:cubicBezTo>
                      <a:pt x="1394" y="4823"/>
                      <a:pt x="1446" y="4976"/>
                      <a:pt x="1525" y="5118"/>
                    </a:cubicBezTo>
                    <a:cubicBezTo>
                      <a:pt x="1612" y="5260"/>
                      <a:pt x="1709" y="5391"/>
                      <a:pt x="1820" y="5512"/>
                    </a:cubicBezTo>
                    <a:cubicBezTo>
                      <a:pt x="2280" y="5983"/>
                      <a:pt x="2916" y="6193"/>
                      <a:pt x="3387" y="6630"/>
                    </a:cubicBezTo>
                    <a:cubicBezTo>
                      <a:pt x="2937" y="6170"/>
                      <a:pt x="2291" y="5941"/>
                      <a:pt x="1864" y="5470"/>
                    </a:cubicBezTo>
                    <a:cubicBezTo>
                      <a:pt x="1657" y="5239"/>
                      <a:pt x="1512" y="4944"/>
                      <a:pt x="1425" y="4637"/>
                    </a:cubicBezTo>
                    <a:cubicBezTo>
                      <a:pt x="1339" y="4339"/>
                      <a:pt x="1283" y="4024"/>
                      <a:pt x="1218" y="3706"/>
                    </a:cubicBezTo>
                    <a:lnTo>
                      <a:pt x="1052" y="2762"/>
                    </a:lnTo>
                    <a:cubicBezTo>
                      <a:pt x="1020" y="2599"/>
                      <a:pt x="986" y="2446"/>
                      <a:pt x="944" y="2291"/>
                    </a:cubicBezTo>
                    <a:cubicBezTo>
                      <a:pt x="899" y="2128"/>
                      <a:pt x="844" y="1962"/>
                      <a:pt x="757" y="1820"/>
                    </a:cubicBezTo>
                    <a:cubicBezTo>
                      <a:pt x="592" y="1557"/>
                      <a:pt x="515" y="1263"/>
                      <a:pt x="450" y="944"/>
                    </a:cubicBezTo>
                    <a:cubicBezTo>
                      <a:pt x="395" y="637"/>
                      <a:pt x="329" y="319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2768471" y="1278023"/>
                <a:ext cx="81400" cy="57913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219" extrusionOk="0">
                    <a:moveTo>
                      <a:pt x="1" y="1"/>
                    </a:moveTo>
                    <a:lnTo>
                      <a:pt x="1" y="4219"/>
                    </a:lnTo>
                    <a:lnTo>
                      <a:pt x="592" y="421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2246580" y="1278023"/>
                <a:ext cx="93205" cy="76142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547" extrusionOk="0">
                    <a:moveTo>
                      <a:pt x="0" y="1"/>
                    </a:moveTo>
                    <a:cubicBezTo>
                      <a:pt x="21" y="1447"/>
                      <a:pt x="76" y="4810"/>
                      <a:pt x="76" y="5547"/>
                    </a:cubicBezTo>
                    <a:lnTo>
                      <a:pt x="678" y="5547"/>
                    </a:lnTo>
                    <a:cubicBezTo>
                      <a:pt x="678" y="4810"/>
                      <a:pt x="623" y="1457"/>
                      <a:pt x="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1126065" y="1966010"/>
                <a:ext cx="1383793" cy="2069306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15075" extrusionOk="0">
                    <a:moveTo>
                      <a:pt x="7360" y="1"/>
                    </a:moveTo>
                    <a:cubicBezTo>
                      <a:pt x="7255" y="1"/>
                      <a:pt x="7150" y="4"/>
                      <a:pt x="7045" y="9"/>
                    </a:cubicBezTo>
                    <a:cubicBezTo>
                      <a:pt x="6509" y="40"/>
                      <a:pt x="5972" y="127"/>
                      <a:pt x="5447" y="272"/>
                    </a:cubicBezTo>
                    <a:cubicBezTo>
                      <a:pt x="4931" y="414"/>
                      <a:pt x="4416" y="611"/>
                      <a:pt x="3945" y="929"/>
                    </a:cubicBezTo>
                    <a:cubicBezTo>
                      <a:pt x="3724" y="1092"/>
                      <a:pt x="3495" y="1300"/>
                      <a:pt x="3343" y="1542"/>
                    </a:cubicBezTo>
                    <a:cubicBezTo>
                      <a:pt x="3198" y="1784"/>
                      <a:pt x="3056" y="2023"/>
                      <a:pt x="2980" y="2310"/>
                    </a:cubicBezTo>
                    <a:cubicBezTo>
                      <a:pt x="2935" y="2452"/>
                      <a:pt x="2914" y="2615"/>
                      <a:pt x="2925" y="2770"/>
                    </a:cubicBezTo>
                    <a:cubicBezTo>
                      <a:pt x="2935" y="2922"/>
                      <a:pt x="2980" y="3075"/>
                      <a:pt x="3025" y="3206"/>
                    </a:cubicBezTo>
                    <a:cubicBezTo>
                      <a:pt x="3122" y="3469"/>
                      <a:pt x="3232" y="3690"/>
                      <a:pt x="3288" y="3919"/>
                    </a:cubicBezTo>
                    <a:cubicBezTo>
                      <a:pt x="3419" y="4369"/>
                      <a:pt x="3222" y="4839"/>
                      <a:pt x="3046" y="5334"/>
                    </a:cubicBezTo>
                    <a:cubicBezTo>
                      <a:pt x="2948" y="5573"/>
                      <a:pt x="2859" y="5815"/>
                      <a:pt x="2783" y="6088"/>
                    </a:cubicBezTo>
                    <a:cubicBezTo>
                      <a:pt x="2762" y="6154"/>
                      <a:pt x="2751" y="6220"/>
                      <a:pt x="2727" y="6286"/>
                    </a:cubicBezTo>
                    <a:cubicBezTo>
                      <a:pt x="2717" y="6351"/>
                      <a:pt x="2706" y="6407"/>
                      <a:pt x="2696" y="6462"/>
                    </a:cubicBezTo>
                    <a:cubicBezTo>
                      <a:pt x="2662" y="6583"/>
                      <a:pt x="2620" y="6714"/>
                      <a:pt x="2575" y="6833"/>
                    </a:cubicBezTo>
                    <a:cubicBezTo>
                      <a:pt x="2409" y="7317"/>
                      <a:pt x="2225" y="7808"/>
                      <a:pt x="2049" y="8303"/>
                    </a:cubicBezTo>
                    <a:cubicBezTo>
                      <a:pt x="1873" y="8794"/>
                      <a:pt x="1686" y="9289"/>
                      <a:pt x="1568" y="9815"/>
                    </a:cubicBezTo>
                    <a:cubicBezTo>
                      <a:pt x="1544" y="9946"/>
                      <a:pt x="1523" y="10078"/>
                      <a:pt x="1513" y="10220"/>
                    </a:cubicBezTo>
                    <a:cubicBezTo>
                      <a:pt x="1513" y="10362"/>
                      <a:pt x="1534" y="10493"/>
                      <a:pt x="1544" y="10625"/>
                    </a:cubicBezTo>
                    <a:cubicBezTo>
                      <a:pt x="1578" y="10888"/>
                      <a:pt x="1634" y="11151"/>
                      <a:pt x="1676" y="11403"/>
                    </a:cubicBezTo>
                    <a:cubicBezTo>
                      <a:pt x="1776" y="11918"/>
                      <a:pt x="1873" y="12434"/>
                      <a:pt x="1883" y="12947"/>
                    </a:cubicBezTo>
                    <a:cubicBezTo>
                      <a:pt x="1896" y="13452"/>
                      <a:pt x="1710" y="13967"/>
                      <a:pt x="1347" y="14327"/>
                    </a:cubicBezTo>
                    <a:cubicBezTo>
                      <a:pt x="987" y="14701"/>
                      <a:pt x="503" y="14953"/>
                      <a:pt x="0" y="15074"/>
                    </a:cubicBezTo>
                    <a:cubicBezTo>
                      <a:pt x="516" y="14974"/>
                      <a:pt x="1008" y="14745"/>
                      <a:pt x="1402" y="14382"/>
                    </a:cubicBezTo>
                    <a:cubicBezTo>
                      <a:pt x="1589" y="14196"/>
                      <a:pt x="1752" y="13977"/>
                      <a:pt x="1862" y="13736"/>
                    </a:cubicBezTo>
                    <a:cubicBezTo>
                      <a:pt x="1973" y="13486"/>
                      <a:pt x="2015" y="13210"/>
                      <a:pt x="2028" y="12947"/>
                    </a:cubicBezTo>
                    <a:cubicBezTo>
                      <a:pt x="2038" y="12410"/>
                      <a:pt x="1939" y="11895"/>
                      <a:pt x="1862" y="11369"/>
                    </a:cubicBezTo>
                    <a:cubicBezTo>
                      <a:pt x="1818" y="11119"/>
                      <a:pt x="1776" y="10856"/>
                      <a:pt x="1752" y="10604"/>
                    </a:cubicBezTo>
                    <a:cubicBezTo>
                      <a:pt x="1731" y="10472"/>
                      <a:pt x="1731" y="10351"/>
                      <a:pt x="1731" y="10230"/>
                    </a:cubicBezTo>
                    <a:cubicBezTo>
                      <a:pt x="1731" y="10109"/>
                      <a:pt x="1765" y="9988"/>
                      <a:pt x="1786" y="9870"/>
                    </a:cubicBezTo>
                    <a:cubicBezTo>
                      <a:pt x="1918" y="9365"/>
                      <a:pt x="2115" y="8884"/>
                      <a:pt x="2301" y="8400"/>
                    </a:cubicBezTo>
                    <a:cubicBezTo>
                      <a:pt x="2499" y="7919"/>
                      <a:pt x="2696" y="7438"/>
                      <a:pt x="2883" y="6933"/>
                    </a:cubicBezTo>
                    <a:cubicBezTo>
                      <a:pt x="2925" y="6812"/>
                      <a:pt x="2969" y="6680"/>
                      <a:pt x="3001" y="6549"/>
                    </a:cubicBezTo>
                    <a:cubicBezTo>
                      <a:pt x="3025" y="6493"/>
                      <a:pt x="3046" y="6417"/>
                      <a:pt x="3056" y="6351"/>
                    </a:cubicBezTo>
                    <a:cubicBezTo>
                      <a:pt x="3067" y="6296"/>
                      <a:pt x="3090" y="6241"/>
                      <a:pt x="3101" y="6175"/>
                    </a:cubicBezTo>
                    <a:cubicBezTo>
                      <a:pt x="3177" y="5936"/>
                      <a:pt x="3277" y="5705"/>
                      <a:pt x="3374" y="5465"/>
                    </a:cubicBezTo>
                    <a:cubicBezTo>
                      <a:pt x="3474" y="5213"/>
                      <a:pt x="3582" y="4971"/>
                      <a:pt x="3648" y="4697"/>
                    </a:cubicBezTo>
                    <a:cubicBezTo>
                      <a:pt x="3682" y="4566"/>
                      <a:pt x="3714" y="4424"/>
                      <a:pt x="3714" y="4269"/>
                    </a:cubicBezTo>
                    <a:cubicBezTo>
                      <a:pt x="3724" y="4116"/>
                      <a:pt x="3703" y="3964"/>
                      <a:pt x="3672" y="3832"/>
                    </a:cubicBezTo>
                    <a:cubicBezTo>
                      <a:pt x="3606" y="3559"/>
                      <a:pt x="3495" y="3296"/>
                      <a:pt x="3419" y="3064"/>
                    </a:cubicBezTo>
                    <a:cubicBezTo>
                      <a:pt x="3330" y="2836"/>
                      <a:pt x="3319" y="2638"/>
                      <a:pt x="3385" y="2428"/>
                    </a:cubicBezTo>
                    <a:cubicBezTo>
                      <a:pt x="3451" y="2210"/>
                      <a:pt x="3572" y="1991"/>
                      <a:pt x="3714" y="1794"/>
                    </a:cubicBezTo>
                    <a:cubicBezTo>
                      <a:pt x="3835" y="1597"/>
                      <a:pt x="4011" y="1442"/>
                      <a:pt x="4208" y="1300"/>
                    </a:cubicBezTo>
                    <a:cubicBezTo>
                      <a:pt x="4602" y="1037"/>
                      <a:pt x="5084" y="863"/>
                      <a:pt x="5578" y="732"/>
                    </a:cubicBezTo>
                    <a:cubicBezTo>
                      <a:pt x="6059" y="611"/>
                      <a:pt x="6564" y="535"/>
                      <a:pt x="7066" y="511"/>
                    </a:cubicBezTo>
                    <a:cubicBezTo>
                      <a:pt x="7157" y="507"/>
                      <a:pt x="7247" y="505"/>
                      <a:pt x="7336" y="505"/>
                    </a:cubicBezTo>
                    <a:cubicBezTo>
                      <a:pt x="7498" y="505"/>
                      <a:pt x="7658" y="513"/>
                      <a:pt x="7813" y="535"/>
                    </a:cubicBezTo>
                    <a:cubicBezTo>
                      <a:pt x="7866" y="545"/>
                      <a:pt x="7921" y="556"/>
                      <a:pt x="7976" y="566"/>
                    </a:cubicBezTo>
                    <a:cubicBezTo>
                      <a:pt x="8011" y="566"/>
                      <a:pt x="8032" y="577"/>
                      <a:pt x="8053" y="577"/>
                    </a:cubicBezTo>
                    <a:lnTo>
                      <a:pt x="8087" y="600"/>
                    </a:lnTo>
                    <a:lnTo>
                      <a:pt x="8129" y="611"/>
                    </a:lnTo>
                    <a:cubicBezTo>
                      <a:pt x="8239" y="653"/>
                      <a:pt x="8339" y="708"/>
                      <a:pt x="8426" y="763"/>
                    </a:cubicBezTo>
                    <a:cubicBezTo>
                      <a:pt x="8799" y="1005"/>
                      <a:pt x="9018" y="1455"/>
                      <a:pt x="9215" y="1926"/>
                    </a:cubicBezTo>
                    <a:lnTo>
                      <a:pt x="9357" y="2275"/>
                    </a:lnTo>
                    <a:cubicBezTo>
                      <a:pt x="9412" y="2407"/>
                      <a:pt x="9444" y="2507"/>
                      <a:pt x="9478" y="2625"/>
                    </a:cubicBezTo>
                    <a:cubicBezTo>
                      <a:pt x="9544" y="2846"/>
                      <a:pt x="9565" y="3085"/>
                      <a:pt x="9565" y="3327"/>
                    </a:cubicBezTo>
                    <a:cubicBezTo>
                      <a:pt x="9565" y="3822"/>
                      <a:pt x="9478" y="4324"/>
                      <a:pt x="9412" y="4860"/>
                    </a:cubicBezTo>
                    <a:lnTo>
                      <a:pt x="9904" y="4916"/>
                    </a:lnTo>
                    <a:cubicBezTo>
                      <a:pt x="9970" y="4424"/>
                      <a:pt x="10080" y="3887"/>
                      <a:pt x="10080" y="3327"/>
                    </a:cubicBezTo>
                    <a:cubicBezTo>
                      <a:pt x="10080" y="3054"/>
                      <a:pt x="10059" y="2770"/>
                      <a:pt x="9983" y="2483"/>
                    </a:cubicBezTo>
                    <a:cubicBezTo>
                      <a:pt x="9949" y="2341"/>
                      <a:pt x="9883" y="2199"/>
                      <a:pt x="9838" y="2089"/>
                    </a:cubicBezTo>
                    <a:lnTo>
                      <a:pt x="9686" y="1718"/>
                    </a:lnTo>
                    <a:cubicBezTo>
                      <a:pt x="9588" y="1476"/>
                      <a:pt x="9467" y="1224"/>
                      <a:pt x="9325" y="982"/>
                    </a:cubicBezTo>
                    <a:cubicBezTo>
                      <a:pt x="9170" y="742"/>
                      <a:pt x="8962" y="511"/>
                      <a:pt x="8710" y="337"/>
                    </a:cubicBezTo>
                    <a:cubicBezTo>
                      <a:pt x="8589" y="259"/>
                      <a:pt x="8447" y="182"/>
                      <a:pt x="8316" y="140"/>
                    </a:cubicBezTo>
                    <a:lnTo>
                      <a:pt x="8260" y="116"/>
                    </a:lnTo>
                    <a:lnTo>
                      <a:pt x="8208" y="95"/>
                    </a:lnTo>
                    <a:cubicBezTo>
                      <a:pt x="8163" y="85"/>
                      <a:pt x="8129" y="74"/>
                      <a:pt x="8087" y="61"/>
                    </a:cubicBezTo>
                    <a:cubicBezTo>
                      <a:pt x="8021" y="51"/>
                      <a:pt x="7945" y="40"/>
                      <a:pt x="7879" y="30"/>
                    </a:cubicBezTo>
                    <a:cubicBezTo>
                      <a:pt x="7702" y="9"/>
                      <a:pt x="7530" y="1"/>
                      <a:pt x="7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1115632" y="2813639"/>
                <a:ext cx="415234" cy="765678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5578" extrusionOk="0">
                    <a:moveTo>
                      <a:pt x="2903" y="0"/>
                    </a:moveTo>
                    <a:cubicBezTo>
                      <a:pt x="2761" y="24"/>
                      <a:pt x="2617" y="66"/>
                      <a:pt x="2485" y="121"/>
                    </a:cubicBezTo>
                    <a:cubicBezTo>
                      <a:pt x="2343" y="166"/>
                      <a:pt x="2212" y="221"/>
                      <a:pt x="2080" y="287"/>
                    </a:cubicBezTo>
                    <a:cubicBezTo>
                      <a:pt x="1807" y="408"/>
                      <a:pt x="1544" y="539"/>
                      <a:pt x="1291" y="713"/>
                    </a:cubicBezTo>
                    <a:cubicBezTo>
                      <a:pt x="800" y="1052"/>
                      <a:pt x="382" y="1557"/>
                      <a:pt x="208" y="2128"/>
                    </a:cubicBezTo>
                    <a:cubicBezTo>
                      <a:pt x="21" y="2696"/>
                      <a:pt x="0" y="3287"/>
                      <a:pt x="11" y="3869"/>
                    </a:cubicBezTo>
                    <a:cubicBezTo>
                      <a:pt x="32" y="4450"/>
                      <a:pt x="119" y="5020"/>
                      <a:pt x="218" y="5578"/>
                    </a:cubicBezTo>
                    <a:cubicBezTo>
                      <a:pt x="163" y="5010"/>
                      <a:pt x="132" y="4439"/>
                      <a:pt x="142" y="3869"/>
                    </a:cubicBezTo>
                    <a:cubicBezTo>
                      <a:pt x="163" y="3301"/>
                      <a:pt x="229" y="2730"/>
                      <a:pt x="437" y="2214"/>
                    </a:cubicBezTo>
                    <a:cubicBezTo>
                      <a:pt x="634" y="1699"/>
                      <a:pt x="1018" y="1284"/>
                      <a:pt x="1489" y="1010"/>
                    </a:cubicBezTo>
                    <a:cubicBezTo>
                      <a:pt x="1720" y="868"/>
                      <a:pt x="1972" y="747"/>
                      <a:pt x="2222" y="647"/>
                    </a:cubicBezTo>
                    <a:cubicBezTo>
                      <a:pt x="2354" y="605"/>
                      <a:pt x="2485" y="560"/>
                      <a:pt x="2630" y="516"/>
                    </a:cubicBezTo>
                    <a:cubicBezTo>
                      <a:pt x="2761" y="474"/>
                      <a:pt x="2893" y="429"/>
                      <a:pt x="3024" y="353"/>
                    </a:cubicBezTo>
                    <a:lnTo>
                      <a:pt x="29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2"/>
              <p:cNvGrpSpPr/>
              <p:nvPr/>
            </p:nvGrpSpPr>
            <p:grpSpPr>
              <a:xfrm>
                <a:off x="1895999" y="2415151"/>
                <a:ext cx="582426" cy="1111455"/>
                <a:chOff x="2257208" y="545808"/>
                <a:chExt cx="1117257" cy="2132083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2701688" y="918141"/>
                  <a:ext cx="672776" cy="175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6683" extrusionOk="0">
                      <a:moveTo>
                        <a:pt x="2497" y="0"/>
                      </a:moveTo>
                      <a:cubicBezTo>
                        <a:pt x="2164" y="0"/>
                        <a:pt x="1835" y="87"/>
                        <a:pt x="1544" y="253"/>
                      </a:cubicBezTo>
                      <a:cubicBezTo>
                        <a:pt x="1468" y="306"/>
                        <a:pt x="1392" y="351"/>
                        <a:pt x="1316" y="416"/>
                      </a:cubicBezTo>
                      <a:cubicBezTo>
                        <a:pt x="1282" y="451"/>
                        <a:pt x="1250" y="482"/>
                        <a:pt x="1216" y="527"/>
                      </a:cubicBezTo>
                      <a:lnTo>
                        <a:pt x="1174" y="582"/>
                      </a:lnTo>
                      <a:lnTo>
                        <a:pt x="1140" y="635"/>
                      </a:lnTo>
                      <a:cubicBezTo>
                        <a:pt x="1053" y="779"/>
                        <a:pt x="963" y="911"/>
                        <a:pt x="877" y="1053"/>
                      </a:cubicBezTo>
                      <a:cubicBezTo>
                        <a:pt x="714" y="1337"/>
                        <a:pt x="558" y="1621"/>
                        <a:pt x="427" y="1939"/>
                      </a:cubicBezTo>
                      <a:cubicBezTo>
                        <a:pt x="361" y="2094"/>
                        <a:pt x="306" y="2257"/>
                        <a:pt x="274" y="2423"/>
                      </a:cubicBezTo>
                      <a:cubicBezTo>
                        <a:pt x="240" y="2586"/>
                        <a:pt x="219" y="2752"/>
                        <a:pt x="188" y="2915"/>
                      </a:cubicBezTo>
                      <a:cubicBezTo>
                        <a:pt x="88" y="3551"/>
                        <a:pt x="1" y="4208"/>
                        <a:pt x="43" y="4866"/>
                      </a:cubicBezTo>
                      <a:cubicBezTo>
                        <a:pt x="56" y="5039"/>
                        <a:pt x="67" y="5205"/>
                        <a:pt x="132" y="5368"/>
                      </a:cubicBezTo>
                      <a:cubicBezTo>
                        <a:pt x="188" y="5523"/>
                        <a:pt x="253" y="5665"/>
                        <a:pt x="306" y="5818"/>
                      </a:cubicBezTo>
                      <a:cubicBezTo>
                        <a:pt x="372" y="5973"/>
                        <a:pt x="437" y="6125"/>
                        <a:pt x="503" y="6267"/>
                      </a:cubicBezTo>
                      <a:cubicBezTo>
                        <a:pt x="582" y="6420"/>
                        <a:pt x="658" y="6565"/>
                        <a:pt x="766" y="6683"/>
                      </a:cubicBezTo>
                      <a:cubicBezTo>
                        <a:pt x="593" y="6409"/>
                        <a:pt x="516" y="6091"/>
                        <a:pt x="416" y="5786"/>
                      </a:cubicBezTo>
                      <a:cubicBezTo>
                        <a:pt x="372" y="5631"/>
                        <a:pt x="319" y="5468"/>
                        <a:pt x="274" y="5326"/>
                      </a:cubicBezTo>
                      <a:cubicBezTo>
                        <a:pt x="240" y="5171"/>
                        <a:pt x="230" y="5018"/>
                        <a:pt x="230" y="4866"/>
                      </a:cubicBezTo>
                      <a:cubicBezTo>
                        <a:pt x="230" y="4548"/>
                        <a:pt x="264" y="4229"/>
                        <a:pt x="295" y="3911"/>
                      </a:cubicBezTo>
                      <a:cubicBezTo>
                        <a:pt x="340" y="3593"/>
                        <a:pt x="395" y="3277"/>
                        <a:pt x="451" y="2959"/>
                      </a:cubicBezTo>
                      <a:cubicBezTo>
                        <a:pt x="482" y="2794"/>
                        <a:pt x="516" y="2641"/>
                        <a:pt x="548" y="2489"/>
                      </a:cubicBezTo>
                      <a:cubicBezTo>
                        <a:pt x="582" y="2344"/>
                        <a:pt x="635" y="2191"/>
                        <a:pt x="700" y="2049"/>
                      </a:cubicBezTo>
                      <a:cubicBezTo>
                        <a:pt x="832" y="1765"/>
                        <a:pt x="987" y="1489"/>
                        <a:pt x="1150" y="1216"/>
                      </a:cubicBezTo>
                      <a:cubicBezTo>
                        <a:pt x="1226" y="1074"/>
                        <a:pt x="1316" y="942"/>
                        <a:pt x="1402" y="811"/>
                      </a:cubicBezTo>
                      <a:lnTo>
                        <a:pt x="1437" y="756"/>
                      </a:lnTo>
                      <a:lnTo>
                        <a:pt x="1468" y="724"/>
                      </a:lnTo>
                      <a:cubicBezTo>
                        <a:pt x="1489" y="700"/>
                        <a:pt x="1513" y="669"/>
                        <a:pt x="1534" y="648"/>
                      </a:cubicBezTo>
                      <a:cubicBezTo>
                        <a:pt x="1579" y="603"/>
                        <a:pt x="1644" y="558"/>
                        <a:pt x="1700" y="527"/>
                      </a:cubicBezTo>
                      <a:cubicBezTo>
                        <a:pt x="1949" y="372"/>
                        <a:pt x="2257" y="295"/>
                        <a:pt x="2554" y="295"/>
                      </a:cubicBezTo>
                      <a:lnTo>
                        <a:pt x="2554" y="1"/>
                      </a:lnTo>
                      <a:cubicBezTo>
                        <a:pt x="2535" y="0"/>
                        <a:pt x="2516" y="0"/>
                        <a:pt x="24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2516839" y="1443198"/>
                  <a:ext cx="332043" cy="21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800" extrusionOk="0">
                      <a:moveTo>
                        <a:pt x="1195" y="0"/>
                      </a:moveTo>
                      <a:cubicBezTo>
                        <a:pt x="966" y="66"/>
                        <a:pt x="734" y="142"/>
                        <a:pt x="506" y="263"/>
                      </a:cubicBezTo>
                      <a:cubicBezTo>
                        <a:pt x="395" y="318"/>
                        <a:pt x="285" y="384"/>
                        <a:pt x="187" y="481"/>
                      </a:cubicBezTo>
                      <a:cubicBezTo>
                        <a:pt x="101" y="571"/>
                        <a:pt x="22" y="679"/>
                        <a:pt x="1" y="800"/>
                      </a:cubicBezTo>
                      <a:cubicBezTo>
                        <a:pt x="132" y="592"/>
                        <a:pt x="350" y="505"/>
                        <a:pt x="571" y="416"/>
                      </a:cubicBezTo>
                      <a:cubicBezTo>
                        <a:pt x="800" y="350"/>
                        <a:pt x="1032" y="297"/>
                        <a:pt x="1260" y="187"/>
                      </a:cubicBezTo>
                      <a:lnTo>
                        <a:pt x="1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2381230" y="1365519"/>
                  <a:ext cx="306238" cy="184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70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1" y="174"/>
                        <a:pt x="297" y="329"/>
                        <a:pt x="495" y="437"/>
                      </a:cubicBezTo>
                      <a:cubicBezTo>
                        <a:pt x="692" y="548"/>
                        <a:pt x="910" y="603"/>
                        <a:pt x="1086" y="700"/>
                      </a:cubicBezTo>
                      <a:lnTo>
                        <a:pt x="1163" y="513"/>
                      </a:lnTo>
                      <a:cubicBezTo>
                        <a:pt x="944" y="437"/>
                        <a:pt x="734" y="416"/>
                        <a:pt x="537" y="340"/>
                      </a:cubicBezTo>
                      <a:cubicBezTo>
                        <a:pt x="329" y="274"/>
                        <a:pt x="142" y="1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2851253" y="545808"/>
                  <a:ext cx="286226" cy="50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1931" extrusionOk="0">
                      <a:moveTo>
                        <a:pt x="177" y="0"/>
                      </a:moveTo>
                      <a:cubicBezTo>
                        <a:pt x="222" y="221"/>
                        <a:pt x="222" y="439"/>
                        <a:pt x="188" y="647"/>
                      </a:cubicBezTo>
                      <a:cubicBezTo>
                        <a:pt x="156" y="865"/>
                        <a:pt x="80" y="1062"/>
                        <a:pt x="25" y="1294"/>
                      </a:cubicBezTo>
                      <a:cubicBezTo>
                        <a:pt x="14" y="1349"/>
                        <a:pt x="1" y="1404"/>
                        <a:pt x="1" y="1470"/>
                      </a:cubicBezTo>
                      <a:cubicBezTo>
                        <a:pt x="1" y="1546"/>
                        <a:pt x="35" y="1612"/>
                        <a:pt x="67" y="1678"/>
                      </a:cubicBezTo>
                      <a:cubicBezTo>
                        <a:pt x="146" y="1809"/>
                        <a:pt x="298" y="1851"/>
                        <a:pt x="408" y="1875"/>
                      </a:cubicBezTo>
                      <a:cubicBezTo>
                        <a:pt x="648" y="1917"/>
                        <a:pt x="869" y="1917"/>
                        <a:pt x="1087" y="1930"/>
                      </a:cubicBezTo>
                      <a:lnTo>
                        <a:pt x="1087" y="1633"/>
                      </a:lnTo>
                      <a:cubicBezTo>
                        <a:pt x="914" y="1641"/>
                        <a:pt x="733" y="1658"/>
                        <a:pt x="567" y="1658"/>
                      </a:cubicBezTo>
                      <a:cubicBezTo>
                        <a:pt x="524" y="1658"/>
                        <a:pt x="481" y="1657"/>
                        <a:pt x="440" y="1654"/>
                      </a:cubicBezTo>
                      <a:cubicBezTo>
                        <a:pt x="243" y="1644"/>
                        <a:pt x="146" y="1536"/>
                        <a:pt x="177" y="1315"/>
                      </a:cubicBezTo>
                      <a:cubicBezTo>
                        <a:pt x="198" y="1107"/>
                        <a:pt x="253" y="889"/>
                        <a:pt x="264" y="658"/>
                      </a:cubicBezTo>
                      <a:cubicBezTo>
                        <a:pt x="277" y="439"/>
                        <a:pt x="243" y="208"/>
                        <a:pt x="1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2444953" y="848888"/>
                  <a:ext cx="421308" cy="8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" h="32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9" y="143"/>
                        <a:pt x="492" y="253"/>
                        <a:pt x="768" y="295"/>
                      </a:cubicBezTo>
                      <a:cubicBezTo>
                        <a:pt x="869" y="315"/>
                        <a:pt x="969" y="322"/>
                        <a:pt x="1069" y="322"/>
                      </a:cubicBezTo>
                      <a:cubicBezTo>
                        <a:pt x="1250" y="322"/>
                        <a:pt x="1429" y="299"/>
                        <a:pt x="1599" y="285"/>
                      </a:cubicBezTo>
                      <a:lnTo>
                        <a:pt x="1578" y="88"/>
                      </a:lnTo>
                      <a:cubicBezTo>
                        <a:pt x="1324" y="139"/>
                        <a:pt x="1089" y="199"/>
                        <a:pt x="837" y="199"/>
                      </a:cubicBezTo>
                      <a:cubicBezTo>
                        <a:pt x="818" y="199"/>
                        <a:pt x="798" y="199"/>
                        <a:pt x="779" y="198"/>
                      </a:cubicBezTo>
                      <a:cubicBezTo>
                        <a:pt x="516" y="188"/>
                        <a:pt x="242" y="10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2612424" y="661405"/>
                  <a:ext cx="149828" cy="25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97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9" y="132"/>
                        <a:pt x="219" y="295"/>
                        <a:pt x="274" y="460"/>
                      </a:cubicBezTo>
                      <a:cubicBezTo>
                        <a:pt x="340" y="623"/>
                        <a:pt x="361" y="800"/>
                        <a:pt x="371" y="976"/>
                      </a:cubicBezTo>
                      <a:lnTo>
                        <a:pt x="569" y="942"/>
                      </a:lnTo>
                      <a:cubicBezTo>
                        <a:pt x="527" y="768"/>
                        <a:pt x="461" y="581"/>
                        <a:pt x="371" y="416"/>
                      </a:cubicBezTo>
                      <a:cubicBezTo>
                        <a:pt x="274" y="253"/>
                        <a:pt x="143" y="111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2768308" y="1645426"/>
                  <a:ext cx="146931" cy="40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1523" extrusionOk="0">
                      <a:moveTo>
                        <a:pt x="184" y="0"/>
                      </a:moveTo>
                      <a:lnTo>
                        <a:pt x="0" y="66"/>
                      </a:lnTo>
                      <a:cubicBezTo>
                        <a:pt x="108" y="318"/>
                        <a:pt x="240" y="536"/>
                        <a:pt x="340" y="778"/>
                      </a:cubicBezTo>
                      <a:cubicBezTo>
                        <a:pt x="437" y="1018"/>
                        <a:pt x="526" y="1260"/>
                        <a:pt x="526" y="1523"/>
                      </a:cubicBezTo>
                      <a:cubicBezTo>
                        <a:pt x="558" y="1270"/>
                        <a:pt x="503" y="997"/>
                        <a:pt x="437" y="744"/>
                      </a:cubicBezTo>
                      <a:cubicBezTo>
                        <a:pt x="361" y="492"/>
                        <a:pt x="250" y="239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2257208" y="1760233"/>
                  <a:ext cx="534271" cy="20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760" extrusionOk="0">
                      <a:moveTo>
                        <a:pt x="1876" y="1"/>
                      </a:moveTo>
                      <a:cubicBezTo>
                        <a:pt x="1776" y="111"/>
                        <a:pt x="1623" y="211"/>
                        <a:pt x="1481" y="298"/>
                      </a:cubicBezTo>
                      <a:cubicBezTo>
                        <a:pt x="1336" y="384"/>
                        <a:pt x="1173" y="474"/>
                        <a:pt x="1021" y="526"/>
                      </a:cubicBezTo>
                      <a:cubicBezTo>
                        <a:pt x="802" y="617"/>
                        <a:pt x="567" y="676"/>
                        <a:pt x="328" y="676"/>
                      </a:cubicBezTo>
                      <a:cubicBezTo>
                        <a:pt x="219" y="676"/>
                        <a:pt x="110" y="664"/>
                        <a:pt x="1" y="637"/>
                      </a:cubicBezTo>
                      <a:lnTo>
                        <a:pt x="1" y="637"/>
                      </a:lnTo>
                      <a:cubicBezTo>
                        <a:pt x="153" y="724"/>
                        <a:pt x="340" y="758"/>
                        <a:pt x="527" y="758"/>
                      </a:cubicBezTo>
                      <a:cubicBezTo>
                        <a:pt x="551" y="759"/>
                        <a:pt x="574" y="760"/>
                        <a:pt x="598" y="760"/>
                      </a:cubicBezTo>
                      <a:cubicBezTo>
                        <a:pt x="759" y="760"/>
                        <a:pt x="913" y="730"/>
                        <a:pt x="1074" y="682"/>
                      </a:cubicBezTo>
                      <a:cubicBezTo>
                        <a:pt x="1250" y="637"/>
                        <a:pt x="1415" y="561"/>
                        <a:pt x="1578" y="474"/>
                      </a:cubicBezTo>
                      <a:cubicBezTo>
                        <a:pt x="1744" y="384"/>
                        <a:pt x="1897" y="287"/>
                        <a:pt x="2028" y="132"/>
                      </a:cubicBezTo>
                      <a:lnTo>
                        <a:pt x="18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2493931" y="1870300"/>
                  <a:ext cx="138768" cy="270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029" extrusionOk="0">
                      <a:moveTo>
                        <a:pt x="361" y="1"/>
                      </a:moveTo>
                      <a:cubicBezTo>
                        <a:pt x="319" y="77"/>
                        <a:pt x="264" y="164"/>
                        <a:pt x="219" y="240"/>
                      </a:cubicBezTo>
                      <a:cubicBezTo>
                        <a:pt x="175" y="329"/>
                        <a:pt x="143" y="416"/>
                        <a:pt x="109" y="492"/>
                      </a:cubicBezTo>
                      <a:cubicBezTo>
                        <a:pt x="43" y="669"/>
                        <a:pt x="1" y="855"/>
                        <a:pt x="11" y="1029"/>
                      </a:cubicBezTo>
                      <a:cubicBezTo>
                        <a:pt x="33" y="855"/>
                        <a:pt x="109" y="690"/>
                        <a:pt x="198" y="537"/>
                      </a:cubicBezTo>
                      <a:cubicBezTo>
                        <a:pt x="240" y="471"/>
                        <a:pt x="295" y="395"/>
                        <a:pt x="351" y="329"/>
                      </a:cubicBezTo>
                      <a:cubicBezTo>
                        <a:pt x="406" y="253"/>
                        <a:pt x="461" y="198"/>
                        <a:pt x="527" y="132"/>
                      </a:cubicBez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2361218" y="1996957"/>
                  <a:ext cx="392870" cy="539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2050" extrusionOk="0">
                      <a:moveTo>
                        <a:pt x="1360" y="1"/>
                      </a:moveTo>
                      <a:cubicBezTo>
                        <a:pt x="1031" y="264"/>
                        <a:pt x="768" y="582"/>
                        <a:pt x="515" y="921"/>
                      </a:cubicBezTo>
                      <a:cubicBezTo>
                        <a:pt x="395" y="1087"/>
                        <a:pt x="284" y="1261"/>
                        <a:pt x="197" y="1458"/>
                      </a:cubicBezTo>
                      <a:cubicBezTo>
                        <a:pt x="100" y="1644"/>
                        <a:pt x="21" y="1842"/>
                        <a:pt x="0" y="2049"/>
                      </a:cubicBezTo>
                      <a:cubicBezTo>
                        <a:pt x="111" y="1876"/>
                        <a:pt x="231" y="1710"/>
                        <a:pt x="339" y="1547"/>
                      </a:cubicBezTo>
                      <a:cubicBezTo>
                        <a:pt x="460" y="1381"/>
                        <a:pt x="581" y="1229"/>
                        <a:pt x="713" y="1063"/>
                      </a:cubicBezTo>
                      <a:cubicBezTo>
                        <a:pt x="965" y="745"/>
                        <a:pt x="1228" y="440"/>
                        <a:pt x="1491" y="143"/>
                      </a:cubicBezTo>
                      <a:lnTo>
                        <a:pt x="13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32"/>
              <p:cNvSpPr/>
              <p:nvPr/>
            </p:nvSpPr>
            <p:spPr>
              <a:xfrm>
                <a:off x="1859897" y="3343082"/>
                <a:ext cx="144543" cy="34866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54" extrusionOk="0">
                    <a:moveTo>
                      <a:pt x="987" y="1"/>
                    </a:moveTo>
                    <a:cubicBezTo>
                      <a:pt x="911" y="46"/>
                      <a:pt x="834" y="67"/>
                      <a:pt x="758" y="101"/>
                    </a:cubicBezTo>
                    <a:cubicBezTo>
                      <a:pt x="679" y="122"/>
                      <a:pt x="592" y="143"/>
                      <a:pt x="506" y="154"/>
                    </a:cubicBezTo>
                    <a:cubicBezTo>
                      <a:pt x="466" y="157"/>
                      <a:pt x="427" y="158"/>
                      <a:pt x="387" y="158"/>
                    </a:cubicBezTo>
                    <a:cubicBezTo>
                      <a:pt x="258" y="158"/>
                      <a:pt x="127" y="141"/>
                      <a:pt x="1" y="101"/>
                    </a:cubicBezTo>
                    <a:lnTo>
                      <a:pt x="1" y="101"/>
                    </a:lnTo>
                    <a:cubicBezTo>
                      <a:pt x="153" y="188"/>
                      <a:pt x="329" y="232"/>
                      <a:pt x="516" y="253"/>
                    </a:cubicBezTo>
                    <a:cubicBezTo>
                      <a:pt x="603" y="253"/>
                      <a:pt x="692" y="253"/>
                      <a:pt x="790" y="243"/>
                    </a:cubicBezTo>
                    <a:cubicBezTo>
                      <a:pt x="876" y="232"/>
                      <a:pt x="966" y="219"/>
                      <a:pt x="1053" y="198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2848224" y="2490511"/>
                <a:ext cx="135483" cy="32504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68" extrusionOk="0">
                    <a:moveTo>
                      <a:pt x="887" y="1"/>
                    </a:moveTo>
                    <a:lnTo>
                      <a:pt x="887" y="1"/>
                    </a:lnTo>
                    <a:cubicBezTo>
                      <a:pt x="842" y="416"/>
                      <a:pt x="734" y="811"/>
                      <a:pt x="592" y="1195"/>
                    </a:cubicBezTo>
                    <a:cubicBezTo>
                      <a:pt x="514" y="1381"/>
                      <a:pt x="427" y="1565"/>
                      <a:pt x="340" y="1742"/>
                    </a:cubicBezTo>
                    <a:cubicBezTo>
                      <a:pt x="240" y="1918"/>
                      <a:pt x="143" y="2081"/>
                      <a:pt x="1" y="2202"/>
                    </a:cubicBezTo>
                    <a:lnTo>
                      <a:pt x="109" y="2367"/>
                    </a:lnTo>
                    <a:cubicBezTo>
                      <a:pt x="329" y="2257"/>
                      <a:pt x="461" y="2060"/>
                      <a:pt x="579" y="1873"/>
                    </a:cubicBezTo>
                    <a:cubicBezTo>
                      <a:pt x="690" y="1686"/>
                      <a:pt x="766" y="1479"/>
                      <a:pt x="821" y="1271"/>
                    </a:cubicBezTo>
                    <a:cubicBezTo>
                      <a:pt x="942" y="855"/>
                      <a:pt x="987" y="416"/>
                      <a:pt x="8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2935251" y="2638348"/>
                <a:ext cx="254219" cy="116952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852" extrusionOk="0">
                    <a:moveTo>
                      <a:pt x="771" y="0"/>
                    </a:moveTo>
                    <a:cubicBezTo>
                      <a:pt x="700" y="0"/>
                      <a:pt x="630" y="6"/>
                      <a:pt x="561" y="18"/>
                    </a:cubicBezTo>
                    <a:cubicBezTo>
                      <a:pt x="363" y="52"/>
                      <a:pt x="177" y="94"/>
                      <a:pt x="0" y="215"/>
                    </a:cubicBezTo>
                    <a:lnTo>
                      <a:pt x="121" y="370"/>
                    </a:lnTo>
                    <a:cubicBezTo>
                      <a:pt x="242" y="270"/>
                      <a:pt x="419" y="204"/>
                      <a:pt x="582" y="160"/>
                    </a:cubicBezTo>
                    <a:cubicBezTo>
                      <a:pt x="684" y="141"/>
                      <a:pt x="786" y="130"/>
                      <a:pt x="887" y="130"/>
                    </a:cubicBezTo>
                    <a:cubicBezTo>
                      <a:pt x="960" y="130"/>
                      <a:pt x="1034" y="136"/>
                      <a:pt x="1108" y="149"/>
                    </a:cubicBezTo>
                    <a:cubicBezTo>
                      <a:pt x="1273" y="183"/>
                      <a:pt x="1436" y="260"/>
                      <a:pt x="1568" y="391"/>
                    </a:cubicBezTo>
                    <a:cubicBezTo>
                      <a:pt x="1699" y="512"/>
                      <a:pt x="1786" y="675"/>
                      <a:pt x="1852" y="851"/>
                    </a:cubicBezTo>
                    <a:cubicBezTo>
                      <a:pt x="1810" y="675"/>
                      <a:pt x="1720" y="502"/>
                      <a:pt x="1602" y="357"/>
                    </a:cubicBezTo>
                    <a:cubicBezTo>
                      <a:pt x="1481" y="215"/>
                      <a:pt x="1315" y="107"/>
                      <a:pt x="1129" y="52"/>
                    </a:cubicBezTo>
                    <a:cubicBezTo>
                      <a:pt x="1013" y="17"/>
                      <a:pt x="892" y="0"/>
                      <a:pt x="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031613" y="2551869"/>
                <a:ext cx="106931" cy="104186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45" y="1"/>
                    </a:moveTo>
                    <a:cubicBezTo>
                      <a:pt x="755" y="90"/>
                      <a:pt x="724" y="166"/>
                      <a:pt x="658" y="222"/>
                    </a:cubicBezTo>
                    <a:cubicBezTo>
                      <a:pt x="603" y="287"/>
                      <a:pt x="537" y="319"/>
                      <a:pt x="461" y="364"/>
                    </a:cubicBezTo>
                    <a:cubicBezTo>
                      <a:pt x="395" y="408"/>
                      <a:pt x="319" y="440"/>
                      <a:pt x="243" y="474"/>
                    </a:cubicBezTo>
                    <a:cubicBezTo>
                      <a:pt x="164" y="516"/>
                      <a:pt x="77" y="550"/>
                      <a:pt x="1" y="627"/>
                    </a:cubicBezTo>
                    <a:lnTo>
                      <a:pt x="153" y="758"/>
                    </a:lnTo>
                    <a:cubicBezTo>
                      <a:pt x="187" y="703"/>
                      <a:pt x="253" y="658"/>
                      <a:pt x="319" y="606"/>
                    </a:cubicBezTo>
                    <a:cubicBezTo>
                      <a:pt x="385" y="550"/>
                      <a:pt x="450" y="506"/>
                      <a:pt x="527" y="450"/>
                    </a:cubicBezTo>
                    <a:cubicBezTo>
                      <a:pt x="592" y="385"/>
                      <a:pt x="658" y="329"/>
                      <a:pt x="703" y="253"/>
                    </a:cubicBezTo>
                    <a:cubicBezTo>
                      <a:pt x="755" y="177"/>
                      <a:pt x="779" y="90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2887208" y="2804992"/>
                <a:ext cx="263279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64" extrusionOk="0">
                    <a:moveTo>
                      <a:pt x="215" y="0"/>
                    </a:moveTo>
                    <a:cubicBezTo>
                      <a:pt x="144" y="0"/>
                      <a:pt x="72" y="3"/>
                      <a:pt x="1" y="11"/>
                    </a:cubicBezTo>
                    <a:lnTo>
                      <a:pt x="11" y="208"/>
                    </a:lnTo>
                    <a:cubicBezTo>
                      <a:pt x="319" y="208"/>
                      <a:pt x="637" y="239"/>
                      <a:pt x="953" y="250"/>
                    </a:cubicBezTo>
                    <a:cubicBezTo>
                      <a:pt x="1050" y="256"/>
                      <a:pt x="1146" y="263"/>
                      <a:pt x="1243" y="263"/>
                    </a:cubicBezTo>
                    <a:cubicBezTo>
                      <a:pt x="1311" y="263"/>
                      <a:pt x="1379" y="260"/>
                      <a:pt x="1447" y="250"/>
                    </a:cubicBezTo>
                    <a:cubicBezTo>
                      <a:pt x="1610" y="239"/>
                      <a:pt x="1786" y="218"/>
                      <a:pt x="1918" y="129"/>
                    </a:cubicBezTo>
                    <a:lnTo>
                      <a:pt x="1918" y="129"/>
                    </a:lnTo>
                    <a:cubicBezTo>
                      <a:pt x="1832" y="154"/>
                      <a:pt x="1742" y="162"/>
                      <a:pt x="1652" y="162"/>
                    </a:cubicBezTo>
                    <a:cubicBezTo>
                      <a:pt x="1583" y="162"/>
                      <a:pt x="1514" y="157"/>
                      <a:pt x="1447" y="153"/>
                    </a:cubicBezTo>
                    <a:cubicBezTo>
                      <a:pt x="1295" y="129"/>
                      <a:pt x="1129" y="108"/>
                      <a:pt x="976" y="76"/>
                    </a:cubicBezTo>
                    <a:cubicBezTo>
                      <a:pt x="727" y="41"/>
                      <a:pt x="472" y="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2986452" y="2812129"/>
                <a:ext cx="82910" cy="12216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890" extrusionOk="0">
                    <a:moveTo>
                      <a:pt x="143" y="1"/>
                    </a:moveTo>
                    <a:lnTo>
                      <a:pt x="1" y="143"/>
                    </a:lnTo>
                    <a:cubicBezTo>
                      <a:pt x="122" y="253"/>
                      <a:pt x="264" y="353"/>
                      <a:pt x="374" y="461"/>
                    </a:cubicBezTo>
                    <a:cubicBezTo>
                      <a:pt x="482" y="571"/>
                      <a:pt x="572" y="724"/>
                      <a:pt x="582" y="890"/>
                    </a:cubicBezTo>
                    <a:cubicBezTo>
                      <a:pt x="603" y="724"/>
                      <a:pt x="548" y="550"/>
                      <a:pt x="451" y="406"/>
                    </a:cubicBezTo>
                    <a:cubicBezTo>
                      <a:pt x="351" y="253"/>
                      <a:pt x="243" y="132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2963803" y="2926611"/>
                <a:ext cx="353875" cy="173369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263" extrusionOk="0">
                    <a:moveTo>
                      <a:pt x="2577" y="0"/>
                    </a:moveTo>
                    <a:lnTo>
                      <a:pt x="2577" y="0"/>
                    </a:lnTo>
                    <a:cubicBezTo>
                      <a:pt x="2346" y="98"/>
                      <a:pt x="2159" y="253"/>
                      <a:pt x="1962" y="405"/>
                    </a:cubicBezTo>
                    <a:cubicBezTo>
                      <a:pt x="1775" y="558"/>
                      <a:pt x="1591" y="734"/>
                      <a:pt x="1404" y="876"/>
                    </a:cubicBezTo>
                    <a:cubicBezTo>
                      <a:pt x="1218" y="1008"/>
                      <a:pt x="976" y="1063"/>
                      <a:pt x="737" y="1084"/>
                    </a:cubicBezTo>
                    <a:cubicBezTo>
                      <a:pt x="673" y="1090"/>
                      <a:pt x="610" y="1093"/>
                      <a:pt x="545" y="1093"/>
                    </a:cubicBezTo>
                    <a:cubicBezTo>
                      <a:pt x="373" y="1093"/>
                      <a:pt x="198" y="1072"/>
                      <a:pt x="24" y="1042"/>
                    </a:cubicBezTo>
                    <a:lnTo>
                      <a:pt x="0" y="1239"/>
                    </a:lnTo>
                    <a:cubicBezTo>
                      <a:pt x="121" y="1255"/>
                      <a:pt x="247" y="1263"/>
                      <a:pt x="375" y="1263"/>
                    </a:cubicBezTo>
                    <a:cubicBezTo>
                      <a:pt x="502" y="1263"/>
                      <a:pt x="631" y="1255"/>
                      <a:pt x="758" y="1239"/>
                    </a:cubicBezTo>
                    <a:cubicBezTo>
                      <a:pt x="1010" y="1194"/>
                      <a:pt x="1262" y="1118"/>
                      <a:pt x="1470" y="965"/>
                    </a:cubicBezTo>
                    <a:cubicBezTo>
                      <a:pt x="1657" y="789"/>
                      <a:pt x="1809" y="613"/>
                      <a:pt x="1996" y="450"/>
                    </a:cubicBezTo>
                    <a:cubicBezTo>
                      <a:pt x="2170" y="284"/>
                      <a:pt x="2356" y="121"/>
                      <a:pt x="2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030241" y="3088999"/>
                <a:ext cx="58613" cy="108441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0" extrusionOk="0">
                    <a:moveTo>
                      <a:pt x="187" y="1"/>
                    </a:moveTo>
                    <a:lnTo>
                      <a:pt x="0" y="87"/>
                    </a:lnTo>
                    <a:cubicBezTo>
                      <a:pt x="32" y="153"/>
                      <a:pt x="97" y="219"/>
                      <a:pt x="153" y="274"/>
                    </a:cubicBezTo>
                    <a:cubicBezTo>
                      <a:pt x="208" y="319"/>
                      <a:pt x="253" y="350"/>
                      <a:pt x="284" y="406"/>
                    </a:cubicBezTo>
                    <a:cubicBezTo>
                      <a:pt x="350" y="516"/>
                      <a:pt x="360" y="658"/>
                      <a:pt x="371" y="790"/>
                    </a:cubicBezTo>
                    <a:cubicBezTo>
                      <a:pt x="395" y="658"/>
                      <a:pt x="426" y="516"/>
                      <a:pt x="371" y="361"/>
                    </a:cubicBezTo>
                    <a:cubicBezTo>
                      <a:pt x="350" y="285"/>
                      <a:pt x="295" y="219"/>
                      <a:pt x="263" y="177"/>
                    </a:cubicBezTo>
                    <a:cubicBezTo>
                      <a:pt x="218" y="111"/>
                      <a:pt x="197" y="66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2921936" y="3273899"/>
                <a:ext cx="402880" cy="159367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161" extrusionOk="0">
                    <a:moveTo>
                      <a:pt x="108" y="0"/>
                    </a:moveTo>
                    <a:lnTo>
                      <a:pt x="0" y="166"/>
                    </a:lnTo>
                    <a:cubicBezTo>
                      <a:pt x="229" y="308"/>
                      <a:pt x="450" y="439"/>
                      <a:pt x="689" y="560"/>
                    </a:cubicBezTo>
                    <a:cubicBezTo>
                      <a:pt x="931" y="671"/>
                      <a:pt x="1173" y="768"/>
                      <a:pt x="1423" y="855"/>
                    </a:cubicBezTo>
                    <a:cubicBezTo>
                      <a:pt x="1665" y="944"/>
                      <a:pt x="1907" y="1031"/>
                      <a:pt x="2170" y="1097"/>
                    </a:cubicBezTo>
                    <a:cubicBezTo>
                      <a:pt x="2315" y="1129"/>
                      <a:pt x="2468" y="1160"/>
                      <a:pt x="2617" y="1160"/>
                    </a:cubicBezTo>
                    <a:cubicBezTo>
                      <a:pt x="2727" y="1160"/>
                      <a:pt x="2834" y="1143"/>
                      <a:pt x="2935" y="1097"/>
                    </a:cubicBezTo>
                    <a:lnTo>
                      <a:pt x="2935" y="1097"/>
                    </a:lnTo>
                    <a:cubicBezTo>
                      <a:pt x="2853" y="1131"/>
                      <a:pt x="2767" y="1144"/>
                      <a:pt x="2680" y="1144"/>
                    </a:cubicBezTo>
                    <a:cubicBezTo>
                      <a:pt x="2512" y="1144"/>
                      <a:pt x="2339" y="1095"/>
                      <a:pt x="2180" y="1052"/>
                    </a:cubicBezTo>
                    <a:cubicBezTo>
                      <a:pt x="1928" y="976"/>
                      <a:pt x="1699" y="868"/>
                      <a:pt x="1457" y="768"/>
                    </a:cubicBezTo>
                    <a:cubicBezTo>
                      <a:pt x="1215" y="658"/>
                      <a:pt x="986" y="550"/>
                      <a:pt x="765" y="429"/>
                    </a:cubicBezTo>
                    <a:cubicBezTo>
                      <a:pt x="537" y="297"/>
                      <a:pt x="329" y="145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2879658" y="3273899"/>
                <a:ext cx="254219" cy="340149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478" extrusionOk="0">
                    <a:moveTo>
                      <a:pt x="121" y="0"/>
                    </a:moveTo>
                    <a:lnTo>
                      <a:pt x="1" y="166"/>
                    </a:lnTo>
                    <a:cubicBezTo>
                      <a:pt x="166" y="318"/>
                      <a:pt x="329" y="516"/>
                      <a:pt x="495" y="702"/>
                    </a:cubicBezTo>
                    <a:cubicBezTo>
                      <a:pt x="658" y="889"/>
                      <a:pt x="824" y="1076"/>
                      <a:pt x="976" y="1273"/>
                    </a:cubicBezTo>
                    <a:cubicBezTo>
                      <a:pt x="1139" y="1460"/>
                      <a:pt x="1305" y="1657"/>
                      <a:pt x="1447" y="1854"/>
                    </a:cubicBezTo>
                    <a:cubicBezTo>
                      <a:pt x="1599" y="2051"/>
                      <a:pt x="1744" y="2248"/>
                      <a:pt x="1852" y="2477"/>
                    </a:cubicBezTo>
                    <a:cubicBezTo>
                      <a:pt x="1820" y="2225"/>
                      <a:pt x="1689" y="1996"/>
                      <a:pt x="1568" y="1775"/>
                    </a:cubicBezTo>
                    <a:cubicBezTo>
                      <a:pt x="1436" y="1557"/>
                      <a:pt x="1305" y="1339"/>
                      <a:pt x="1152" y="1141"/>
                    </a:cubicBezTo>
                    <a:cubicBezTo>
                      <a:pt x="997" y="934"/>
                      <a:pt x="845" y="736"/>
                      <a:pt x="668" y="550"/>
                    </a:cubicBezTo>
                    <a:cubicBezTo>
                      <a:pt x="505" y="352"/>
                      <a:pt x="340" y="166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063048" y="3486115"/>
                <a:ext cx="162525" cy="67947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495" extrusionOk="0">
                    <a:moveTo>
                      <a:pt x="90" y="0"/>
                    </a:moveTo>
                    <a:lnTo>
                      <a:pt x="0" y="177"/>
                    </a:lnTo>
                    <a:cubicBezTo>
                      <a:pt x="187" y="253"/>
                      <a:pt x="384" y="329"/>
                      <a:pt x="582" y="395"/>
                    </a:cubicBezTo>
                    <a:cubicBezTo>
                      <a:pt x="759" y="444"/>
                      <a:pt x="936" y="494"/>
                      <a:pt x="1121" y="494"/>
                    </a:cubicBezTo>
                    <a:cubicBezTo>
                      <a:pt x="1142" y="494"/>
                      <a:pt x="1163" y="493"/>
                      <a:pt x="1184" y="492"/>
                    </a:cubicBezTo>
                    <a:cubicBezTo>
                      <a:pt x="987" y="471"/>
                      <a:pt x="802" y="384"/>
                      <a:pt x="616" y="295"/>
                    </a:cubicBezTo>
                    <a:cubicBezTo>
                      <a:pt x="440" y="208"/>
                      <a:pt x="263" y="111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561192" y="2797305"/>
                <a:ext cx="153465" cy="866569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6313" extrusionOk="0">
                    <a:moveTo>
                      <a:pt x="921" y="1"/>
                    </a:moveTo>
                    <a:cubicBezTo>
                      <a:pt x="887" y="251"/>
                      <a:pt x="789" y="503"/>
                      <a:pt x="700" y="756"/>
                    </a:cubicBezTo>
                    <a:lnTo>
                      <a:pt x="416" y="1524"/>
                    </a:lnTo>
                    <a:cubicBezTo>
                      <a:pt x="240" y="2039"/>
                      <a:pt x="66" y="2565"/>
                      <a:pt x="21" y="3112"/>
                    </a:cubicBezTo>
                    <a:cubicBezTo>
                      <a:pt x="0" y="3396"/>
                      <a:pt x="42" y="3659"/>
                      <a:pt x="42" y="3932"/>
                    </a:cubicBezTo>
                    <a:cubicBezTo>
                      <a:pt x="66" y="4208"/>
                      <a:pt x="77" y="4482"/>
                      <a:pt x="108" y="4745"/>
                    </a:cubicBezTo>
                    <a:cubicBezTo>
                      <a:pt x="163" y="5292"/>
                      <a:pt x="316" y="5818"/>
                      <a:pt x="547" y="6312"/>
                    </a:cubicBezTo>
                    <a:cubicBezTo>
                      <a:pt x="329" y="5818"/>
                      <a:pt x="198" y="5281"/>
                      <a:pt x="153" y="4745"/>
                    </a:cubicBezTo>
                    <a:cubicBezTo>
                      <a:pt x="132" y="4471"/>
                      <a:pt x="132" y="4208"/>
                      <a:pt x="119" y="3932"/>
                    </a:cubicBezTo>
                    <a:cubicBezTo>
                      <a:pt x="119" y="3659"/>
                      <a:pt x="98" y="3385"/>
                      <a:pt x="119" y="3122"/>
                    </a:cubicBezTo>
                    <a:cubicBezTo>
                      <a:pt x="184" y="2596"/>
                      <a:pt x="361" y="2081"/>
                      <a:pt x="558" y="1579"/>
                    </a:cubicBezTo>
                    <a:lnTo>
                      <a:pt x="866" y="821"/>
                    </a:lnTo>
                    <a:cubicBezTo>
                      <a:pt x="963" y="569"/>
                      <a:pt x="1063" y="316"/>
                      <a:pt x="1118" y="32"/>
                    </a:cubicBezTo>
                    <a:lnTo>
                      <a:pt x="9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3745954" y="3072390"/>
                <a:ext cx="164035" cy="674120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4911" extrusionOk="0">
                    <a:moveTo>
                      <a:pt x="703" y="1"/>
                    </a:moveTo>
                    <a:cubicBezTo>
                      <a:pt x="471" y="876"/>
                      <a:pt x="209" y="1765"/>
                      <a:pt x="67" y="2665"/>
                    </a:cubicBezTo>
                    <a:cubicBezTo>
                      <a:pt x="35" y="2893"/>
                      <a:pt x="1" y="3125"/>
                      <a:pt x="1" y="3354"/>
                    </a:cubicBezTo>
                    <a:cubicBezTo>
                      <a:pt x="1" y="3475"/>
                      <a:pt x="1" y="3585"/>
                      <a:pt x="35" y="3703"/>
                    </a:cubicBezTo>
                    <a:cubicBezTo>
                      <a:pt x="56" y="3824"/>
                      <a:pt x="111" y="3924"/>
                      <a:pt x="177" y="4022"/>
                    </a:cubicBezTo>
                    <a:cubicBezTo>
                      <a:pt x="298" y="4219"/>
                      <a:pt x="450" y="4395"/>
                      <a:pt x="613" y="4547"/>
                    </a:cubicBezTo>
                    <a:cubicBezTo>
                      <a:pt x="703" y="4624"/>
                      <a:pt x="790" y="4703"/>
                      <a:pt x="876" y="4768"/>
                    </a:cubicBezTo>
                    <a:cubicBezTo>
                      <a:pt x="976" y="4821"/>
                      <a:pt x="1074" y="4900"/>
                      <a:pt x="1194" y="4910"/>
                    </a:cubicBezTo>
                    <a:lnTo>
                      <a:pt x="1194" y="4910"/>
                    </a:lnTo>
                    <a:cubicBezTo>
                      <a:pt x="1074" y="4900"/>
                      <a:pt x="976" y="4821"/>
                      <a:pt x="890" y="4755"/>
                    </a:cubicBezTo>
                    <a:cubicBezTo>
                      <a:pt x="800" y="4689"/>
                      <a:pt x="713" y="4613"/>
                      <a:pt x="637" y="4526"/>
                    </a:cubicBezTo>
                    <a:cubicBezTo>
                      <a:pt x="471" y="4374"/>
                      <a:pt x="329" y="4187"/>
                      <a:pt x="219" y="4000"/>
                    </a:cubicBezTo>
                    <a:cubicBezTo>
                      <a:pt x="153" y="3901"/>
                      <a:pt x="111" y="3803"/>
                      <a:pt x="88" y="3693"/>
                    </a:cubicBezTo>
                    <a:cubicBezTo>
                      <a:pt x="77" y="3585"/>
                      <a:pt x="67" y="3464"/>
                      <a:pt x="77" y="3354"/>
                    </a:cubicBezTo>
                    <a:cubicBezTo>
                      <a:pt x="88" y="3135"/>
                      <a:pt x="122" y="2904"/>
                      <a:pt x="166" y="2686"/>
                    </a:cubicBezTo>
                    <a:cubicBezTo>
                      <a:pt x="340" y="1797"/>
                      <a:pt x="637" y="932"/>
                      <a:pt x="890" y="56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1299022" y="2705335"/>
                <a:ext cx="168702" cy="1041173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585" extrusionOk="0">
                    <a:moveTo>
                      <a:pt x="142" y="0"/>
                    </a:moveTo>
                    <a:lnTo>
                      <a:pt x="0" y="132"/>
                    </a:lnTo>
                    <a:cubicBezTo>
                      <a:pt x="32" y="308"/>
                      <a:pt x="97" y="429"/>
                      <a:pt x="176" y="571"/>
                    </a:cubicBezTo>
                    <a:cubicBezTo>
                      <a:pt x="253" y="702"/>
                      <a:pt x="318" y="844"/>
                      <a:pt x="374" y="986"/>
                    </a:cubicBezTo>
                    <a:cubicBezTo>
                      <a:pt x="505" y="1273"/>
                      <a:pt x="613" y="1568"/>
                      <a:pt x="689" y="1865"/>
                    </a:cubicBezTo>
                    <a:cubicBezTo>
                      <a:pt x="844" y="2467"/>
                      <a:pt x="800" y="3114"/>
                      <a:pt x="734" y="3761"/>
                    </a:cubicBezTo>
                    <a:cubicBezTo>
                      <a:pt x="689" y="4076"/>
                      <a:pt x="636" y="4395"/>
                      <a:pt x="623" y="4723"/>
                    </a:cubicBezTo>
                    <a:cubicBezTo>
                      <a:pt x="613" y="4813"/>
                      <a:pt x="613" y="4899"/>
                      <a:pt x="613" y="4976"/>
                    </a:cubicBezTo>
                    <a:cubicBezTo>
                      <a:pt x="623" y="5062"/>
                      <a:pt x="636" y="5152"/>
                      <a:pt x="658" y="5228"/>
                    </a:cubicBezTo>
                    <a:cubicBezTo>
                      <a:pt x="689" y="5391"/>
                      <a:pt x="734" y="5546"/>
                      <a:pt x="778" y="5709"/>
                    </a:cubicBezTo>
                    <a:lnTo>
                      <a:pt x="1052" y="6640"/>
                    </a:lnTo>
                    <a:cubicBezTo>
                      <a:pt x="1097" y="6795"/>
                      <a:pt x="1139" y="6948"/>
                      <a:pt x="1173" y="7114"/>
                    </a:cubicBezTo>
                    <a:cubicBezTo>
                      <a:pt x="1194" y="7190"/>
                      <a:pt x="1204" y="7266"/>
                      <a:pt x="1204" y="7342"/>
                    </a:cubicBezTo>
                    <a:cubicBezTo>
                      <a:pt x="1215" y="7429"/>
                      <a:pt x="1215" y="7519"/>
                      <a:pt x="1173" y="7584"/>
                    </a:cubicBezTo>
                    <a:cubicBezTo>
                      <a:pt x="1228" y="7519"/>
                      <a:pt x="1228" y="7429"/>
                      <a:pt x="1215" y="7342"/>
                    </a:cubicBezTo>
                    <a:cubicBezTo>
                      <a:pt x="1215" y="7266"/>
                      <a:pt x="1204" y="7190"/>
                      <a:pt x="1194" y="7100"/>
                    </a:cubicBezTo>
                    <a:cubicBezTo>
                      <a:pt x="1173" y="6948"/>
                      <a:pt x="1139" y="6785"/>
                      <a:pt x="1097" y="6630"/>
                    </a:cubicBezTo>
                    <a:lnTo>
                      <a:pt x="865" y="5678"/>
                    </a:lnTo>
                    <a:cubicBezTo>
                      <a:pt x="821" y="5523"/>
                      <a:pt x="789" y="5370"/>
                      <a:pt x="768" y="5207"/>
                    </a:cubicBezTo>
                    <a:cubicBezTo>
                      <a:pt x="755" y="5128"/>
                      <a:pt x="744" y="5052"/>
                      <a:pt x="744" y="4976"/>
                    </a:cubicBezTo>
                    <a:cubicBezTo>
                      <a:pt x="744" y="4899"/>
                      <a:pt x="744" y="4823"/>
                      <a:pt x="755" y="4734"/>
                    </a:cubicBezTo>
                    <a:cubicBezTo>
                      <a:pt x="800" y="4429"/>
                      <a:pt x="865" y="4111"/>
                      <a:pt x="931" y="3782"/>
                    </a:cubicBezTo>
                    <a:cubicBezTo>
                      <a:pt x="1041" y="3145"/>
                      <a:pt x="1128" y="2478"/>
                      <a:pt x="1007" y="1799"/>
                    </a:cubicBezTo>
                    <a:cubicBezTo>
                      <a:pt x="965" y="1470"/>
                      <a:pt x="865" y="1142"/>
                      <a:pt x="744" y="834"/>
                    </a:cubicBezTo>
                    <a:cubicBezTo>
                      <a:pt x="679" y="671"/>
                      <a:pt x="602" y="516"/>
                      <a:pt x="526" y="374"/>
                    </a:cubicBezTo>
                    <a:cubicBezTo>
                      <a:pt x="439" y="221"/>
                      <a:pt x="339" y="66"/>
                      <a:pt x="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1414876" y="3149260"/>
                <a:ext cx="82772" cy="1698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237" extrusionOk="0">
                    <a:moveTo>
                      <a:pt x="163" y="1"/>
                    </a:moveTo>
                    <a:lnTo>
                      <a:pt x="0" y="109"/>
                    </a:lnTo>
                    <a:cubicBezTo>
                      <a:pt x="153" y="295"/>
                      <a:pt x="295" y="437"/>
                      <a:pt x="416" y="624"/>
                    </a:cubicBezTo>
                    <a:cubicBezTo>
                      <a:pt x="526" y="800"/>
                      <a:pt x="602" y="1029"/>
                      <a:pt x="537" y="1237"/>
                    </a:cubicBezTo>
                    <a:cubicBezTo>
                      <a:pt x="581" y="1140"/>
                      <a:pt x="602" y="1029"/>
                      <a:pt x="592" y="908"/>
                    </a:cubicBezTo>
                    <a:cubicBezTo>
                      <a:pt x="581" y="800"/>
                      <a:pt x="547" y="690"/>
                      <a:pt x="502" y="579"/>
                    </a:cubicBezTo>
                    <a:cubicBezTo>
                      <a:pt x="416" y="372"/>
                      <a:pt x="274" y="185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2626" y="3293665"/>
                <a:ext cx="358131" cy="3412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486" extrusionOk="0">
                    <a:moveTo>
                      <a:pt x="55" y="1"/>
                    </a:moveTo>
                    <a:lnTo>
                      <a:pt x="0" y="185"/>
                    </a:lnTo>
                    <a:cubicBezTo>
                      <a:pt x="111" y="240"/>
                      <a:pt x="232" y="329"/>
                      <a:pt x="363" y="406"/>
                    </a:cubicBezTo>
                    <a:cubicBezTo>
                      <a:pt x="481" y="482"/>
                      <a:pt x="602" y="558"/>
                      <a:pt x="723" y="645"/>
                    </a:cubicBezTo>
                    <a:cubicBezTo>
                      <a:pt x="965" y="811"/>
                      <a:pt x="1205" y="987"/>
                      <a:pt x="1436" y="1171"/>
                    </a:cubicBezTo>
                    <a:cubicBezTo>
                      <a:pt x="1654" y="1368"/>
                      <a:pt x="1875" y="1565"/>
                      <a:pt x="2083" y="1776"/>
                    </a:cubicBezTo>
                    <a:cubicBezTo>
                      <a:pt x="2280" y="1994"/>
                      <a:pt x="2467" y="2223"/>
                      <a:pt x="2609" y="2486"/>
                    </a:cubicBezTo>
                    <a:cubicBezTo>
                      <a:pt x="2498" y="2212"/>
                      <a:pt x="2335" y="1960"/>
                      <a:pt x="2149" y="1721"/>
                    </a:cubicBezTo>
                    <a:cubicBezTo>
                      <a:pt x="1962" y="1479"/>
                      <a:pt x="1754" y="1260"/>
                      <a:pt x="1546" y="1053"/>
                    </a:cubicBezTo>
                    <a:cubicBezTo>
                      <a:pt x="1326" y="842"/>
                      <a:pt x="1097" y="645"/>
                      <a:pt x="855" y="461"/>
                    </a:cubicBezTo>
                    <a:cubicBezTo>
                      <a:pt x="734" y="361"/>
                      <a:pt x="613" y="285"/>
                      <a:pt x="481" y="198"/>
                    </a:cubicBezTo>
                    <a:cubicBezTo>
                      <a:pt x="350" y="119"/>
                      <a:pt x="232" y="43"/>
                      <a:pt x="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2151591" y="2454409"/>
                <a:ext cx="201920" cy="362523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2641" extrusionOk="0">
                    <a:moveTo>
                      <a:pt x="0" y="1"/>
                    </a:moveTo>
                    <a:cubicBezTo>
                      <a:pt x="121" y="230"/>
                      <a:pt x="166" y="492"/>
                      <a:pt x="187" y="745"/>
                    </a:cubicBezTo>
                    <a:cubicBezTo>
                      <a:pt x="198" y="876"/>
                      <a:pt x="198" y="1008"/>
                      <a:pt x="198" y="1139"/>
                    </a:cubicBezTo>
                    <a:cubicBezTo>
                      <a:pt x="211" y="1260"/>
                      <a:pt x="198" y="1392"/>
                      <a:pt x="253" y="1534"/>
                    </a:cubicBezTo>
                    <a:cubicBezTo>
                      <a:pt x="384" y="1786"/>
                      <a:pt x="561" y="1973"/>
                      <a:pt x="747" y="2157"/>
                    </a:cubicBezTo>
                    <a:cubicBezTo>
                      <a:pt x="934" y="2344"/>
                      <a:pt x="1131" y="2530"/>
                      <a:pt x="1394" y="2641"/>
                    </a:cubicBezTo>
                    <a:lnTo>
                      <a:pt x="1470" y="2454"/>
                    </a:lnTo>
                    <a:cubicBezTo>
                      <a:pt x="1250" y="2378"/>
                      <a:pt x="1042" y="2212"/>
                      <a:pt x="845" y="2049"/>
                    </a:cubicBezTo>
                    <a:cubicBezTo>
                      <a:pt x="658" y="1884"/>
                      <a:pt x="474" y="1697"/>
                      <a:pt x="342" y="1489"/>
                    </a:cubicBezTo>
                    <a:cubicBezTo>
                      <a:pt x="298" y="1392"/>
                      <a:pt x="287" y="1260"/>
                      <a:pt x="277" y="1129"/>
                    </a:cubicBezTo>
                    <a:cubicBezTo>
                      <a:pt x="263" y="997"/>
                      <a:pt x="253" y="876"/>
                      <a:pt x="232" y="745"/>
                    </a:cubicBezTo>
                    <a:cubicBezTo>
                      <a:pt x="198" y="482"/>
                      <a:pt x="132" y="23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2866343" y="2463469"/>
                <a:ext cx="267534" cy="20919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524" extrusionOk="0">
                    <a:moveTo>
                      <a:pt x="1949" y="0"/>
                    </a:moveTo>
                    <a:cubicBezTo>
                      <a:pt x="1762" y="108"/>
                      <a:pt x="1675" y="316"/>
                      <a:pt x="1589" y="503"/>
                    </a:cubicBezTo>
                    <a:cubicBezTo>
                      <a:pt x="1565" y="558"/>
                      <a:pt x="1544" y="603"/>
                      <a:pt x="1523" y="645"/>
                    </a:cubicBezTo>
                    <a:cubicBezTo>
                      <a:pt x="1489" y="689"/>
                      <a:pt x="1468" y="734"/>
                      <a:pt x="1433" y="766"/>
                    </a:cubicBezTo>
                    <a:cubicBezTo>
                      <a:pt x="1368" y="831"/>
                      <a:pt x="1281" y="887"/>
                      <a:pt x="1184" y="931"/>
                    </a:cubicBezTo>
                    <a:cubicBezTo>
                      <a:pt x="810" y="1094"/>
                      <a:pt x="405" y="1184"/>
                      <a:pt x="0" y="1336"/>
                    </a:cubicBezTo>
                    <a:lnTo>
                      <a:pt x="76" y="1523"/>
                    </a:lnTo>
                    <a:cubicBezTo>
                      <a:pt x="447" y="1347"/>
                      <a:pt x="855" y="1226"/>
                      <a:pt x="1236" y="1018"/>
                    </a:cubicBezTo>
                    <a:cubicBezTo>
                      <a:pt x="1326" y="963"/>
                      <a:pt x="1423" y="897"/>
                      <a:pt x="1489" y="821"/>
                    </a:cubicBezTo>
                    <a:cubicBezTo>
                      <a:pt x="1565" y="724"/>
                      <a:pt x="1599" y="624"/>
                      <a:pt x="1631" y="526"/>
                    </a:cubicBezTo>
                    <a:cubicBezTo>
                      <a:pt x="1710" y="329"/>
                      <a:pt x="1775" y="119"/>
                      <a:pt x="1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2905327" y="2338555"/>
                <a:ext cx="64653" cy="3055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226" extrusionOk="0">
                    <a:moveTo>
                      <a:pt x="471" y="1"/>
                    </a:moveTo>
                    <a:lnTo>
                      <a:pt x="471" y="1"/>
                    </a:lnTo>
                    <a:cubicBezTo>
                      <a:pt x="374" y="164"/>
                      <a:pt x="329" y="350"/>
                      <a:pt x="284" y="527"/>
                    </a:cubicBezTo>
                    <a:cubicBezTo>
                      <a:pt x="242" y="713"/>
                      <a:pt x="197" y="897"/>
                      <a:pt x="163" y="1084"/>
                    </a:cubicBezTo>
                    <a:cubicBezTo>
                      <a:pt x="98" y="1457"/>
                      <a:pt x="55" y="1831"/>
                      <a:pt x="0" y="2202"/>
                    </a:cubicBezTo>
                    <a:lnTo>
                      <a:pt x="197" y="2225"/>
                    </a:lnTo>
                    <a:cubicBezTo>
                      <a:pt x="218" y="1841"/>
                      <a:pt x="229" y="1468"/>
                      <a:pt x="263" y="1095"/>
                    </a:cubicBezTo>
                    <a:cubicBezTo>
                      <a:pt x="284" y="910"/>
                      <a:pt x="308" y="724"/>
                      <a:pt x="329" y="537"/>
                    </a:cubicBezTo>
                    <a:cubicBezTo>
                      <a:pt x="360" y="361"/>
                      <a:pt x="395" y="174"/>
                      <a:pt x="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2932369" y="2894765"/>
                <a:ext cx="195743" cy="13740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001" extrusionOk="0">
                    <a:moveTo>
                      <a:pt x="98" y="1"/>
                    </a:moveTo>
                    <a:lnTo>
                      <a:pt x="0" y="177"/>
                    </a:lnTo>
                    <a:cubicBezTo>
                      <a:pt x="121" y="264"/>
                      <a:pt x="242" y="330"/>
                      <a:pt x="374" y="395"/>
                    </a:cubicBezTo>
                    <a:cubicBezTo>
                      <a:pt x="492" y="451"/>
                      <a:pt x="624" y="506"/>
                      <a:pt x="755" y="561"/>
                    </a:cubicBezTo>
                    <a:cubicBezTo>
                      <a:pt x="876" y="616"/>
                      <a:pt x="1008" y="672"/>
                      <a:pt x="1129" y="737"/>
                    </a:cubicBezTo>
                    <a:cubicBezTo>
                      <a:pt x="1250" y="790"/>
                      <a:pt x="1360" y="869"/>
                      <a:pt x="1426" y="1000"/>
                    </a:cubicBezTo>
                    <a:cubicBezTo>
                      <a:pt x="1413" y="856"/>
                      <a:pt x="1305" y="724"/>
                      <a:pt x="1194" y="627"/>
                    </a:cubicBezTo>
                    <a:cubicBezTo>
                      <a:pt x="1084" y="527"/>
                      <a:pt x="966" y="451"/>
                      <a:pt x="845" y="374"/>
                    </a:cubicBezTo>
                    <a:cubicBezTo>
                      <a:pt x="724" y="309"/>
                      <a:pt x="603" y="243"/>
                      <a:pt x="471" y="177"/>
                    </a:cubicBezTo>
                    <a:cubicBezTo>
                      <a:pt x="350" y="111"/>
                      <a:pt x="229" y="56"/>
                      <a:pt x="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037790" y="2872390"/>
                <a:ext cx="187782" cy="10089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35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226" y="219"/>
                      <a:pt x="973" y="309"/>
                      <a:pt x="745" y="374"/>
                    </a:cubicBezTo>
                    <a:cubicBezTo>
                      <a:pt x="503" y="440"/>
                      <a:pt x="250" y="472"/>
                      <a:pt x="0" y="537"/>
                    </a:cubicBezTo>
                    <a:lnTo>
                      <a:pt x="77" y="735"/>
                    </a:lnTo>
                    <a:cubicBezTo>
                      <a:pt x="295" y="637"/>
                      <a:pt x="537" y="572"/>
                      <a:pt x="776" y="461"/>
                    </a:cubicBezTo>
                    <a:cubicBezTo>
                      <a:pt x="897" y="416"/>
                      <a:pt x="1007" y="361"/>
                      <a:pt x="1118" y="285"/>
                    </a:cubicBezTo>
                    <a:cubicBezTo>
                      <a:pt x="1226" y="209"/>
                      <a:pt x="1315" y="122"/>
                      <a:pt x="1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2994139" y="3168752"/>
                <a:ext cx="206176" cy="379133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762" extrusionOk="0">
                    <a:moveTo>
                      <a:pt x="132" y="1"/>
                    </a:moveTo>
                    <a:lnTo>
                      <a:pt x="0" y="143"/>
                    </a:lnTo>
                    <a:cubicBezTo>
                      <a:pt x="76" y="219"/>
                      <a:pt x="153" y="330"/>
                      <a:pt x="218" y="427"/>
                    </a:cubicBezTo>
                    <a:cubicBezTo>
                      <a:pt x="295" y="527"/>
                      <a:pt x="360" y="635"/>
                      <a:pt x="437" y="745"/>
                    </a:cubicBezTo>
                    <a:cubicBezTo>
                      <a:pt x="568" y="953"/>
                      <a:pt x="700" y="1174"/>
                      <a:pt x="831" y="1392"/>
                    </a:cubicBezTo>
                    <a:cubicBezTo>
                      <a:pt x="963" y="1610"/>
                      <a:pt x="1084" y="1831"/>
                      <a:pt x="1194" y="2060"/>
                    </a:cubicBezTo>
                    <a:cubicBezTo>
                      <a:pt x="1260" y="2170"/>
                      <a:pt x="1315" y="2278"/>
                      <a:pt x="1370" y="2399"/>
                    </a:cubicBezTo>
                    <a:cubicBezTo>
                      <a:pt x="1423" y="2520"/>
                      <a:pt x="1467" y="2631"/>
                      <a:pt x="1502" y="2762"/>
                    </a:cubicBezTo>
                    <a:cubicBezTo>
                      <a:pt x="1478" y="2499"/>
                      <a:pt x="1391" y="2247"/>
                      <a:pt x="1304" y="2005"/>
                    </a:cubicBezTo>
                    <a:cubicBezTo>
                      <a:pt x="1215" y="1765"/>
                      <a:pt x="1107" y="1534"/>
                      <a:pt x="997" y="1305"/>
                    </a:cubicBezTo>
                    <a:cubicBezTo>
                      <a:pt x="876" y="1074"/>
                      <a:pt x="755" y="845"/>
                      <a:pt x="613" y="624"/>
                    </a:cubicBezTo>
                    <a:cubicBezTo>
                      <a:pt x="471" y="406"/>
                      <a:pt x="350" y="188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087207" y="3298058"/>
                <a:ext cx="259024" cy="44749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26" extrusionOk="0">
                    <a:moveTo>
                      <a:pt x="101" y="0"/>
                    </a:moveTo>
                    <a:lnTo>
                      <a:pt x="1" y="166"/>
                    </a:lnTo>
                    <a:cubicBezTo>
                      <a:pt x="153" y="253"/>
                      <a:pt x="319" y="284"/>
                      <a:pt x="482" y="308"/>
                    </a:cubicBezTo>
                    <a:cubicBezTo>
                      <a:pt x="573" y="320"/>
                      <a:pt x="666" y="325"/>
                      <a:pt x="762" y="325"/>
                    </a:cubicBezTo>
                    <a:cubicBezTo>
                      <a:pt x="829" y="325"/>
                      <a:pt x="897" y="323"/>
                      <a:pt x="966" y="318"/>
                    </a:cubicBezTo>
                    <a:cubicBezTo>
                      <a:pt x="1284" y="297"/>
                      <a:pt x="1589" y="232"/>
                      <a:pt x="1886" y="132"/>
                    </a:cubicBezTo>
                    <a:lnTo>
                      <a:pt x="1886" y="132"/>
                    </a:lnTo>
                    <a:cubicBezTo>
                      <a:pt x="1622" y="188"/>
                      <a:pt x="1358" y="221"/>
                      <a:pt x="1089" y="221"/>
                    </a:cubicBezTo>
                    <a:cubicBezTo>
                      <a:pt x="1045" y="221"/>
                      <a:pt x="1000" y="220"/>
                      <a:pt x="955" y="219"/>
                    </a:cubicBezTo>
                    <a:cubicBezTo>
                      <a:pt x="658" y="208"/>
                      <a:pt x="340" y="153"/>
                      <a:pt x="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2987962" y="3088999"/>
                <a:ext cx="308440" cy="7192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24" extrusionOk="0">
                    <a:moveTo>
                      <a:pt x="2246" y="1"/>
                    </a:moveTo>
                    <a:cubicBezTo>
                      <a:pt x="2191" y="77"/>
                      <a:pt x="2104" y="122"/>
                      <a:pt x="2017" y="164"/>
                    </a:cubicBezTo>
                    <a:cubicBezTo>
                      <a:pt x="1928" y="198"/>
                      <a:pt x="1831" y="229"/>
                      <a:pt x="1744" y="253"/>
                    </a:cubicBezTo>
                    <a:cubicBezTo>
                      <a:pt x="1557" y="308"/>
                      <a:pt x="1360" y="340"/>
                      <a:pt x="1173" y="350"/>
                    </a:cubicBezTo>
                    <a:cubicBezTo>
                      <a:pt x="1060" y="364"/>
                      <a:pt x="951" y="370"/>
                      <a:pt x="841" y="370"/>
                    </a:cubicBezTo>
                    <a:cubicBezTo>
                      <a:pt x="759" y="370"/>
                      <a:pt x="676" y="367"/>
                      <a:pt x="592" y="361"/>
                    </a:cubicBezTo>
                    <a:cubicBezTo>
                      <a:pt x="405" y="361"/>
                      <a:pt x="219" y="340"/>
                      <a:pt x="21" y="319"/>
                    </a:cubicBezTo>
                    <a:lnTo>
                      <a:pt x="0" y="516"/>
                    </a:lnTo>
                    <a:cubicBezTo>
                      <a:pt x="99" y="521"/>
                      <a:pt x="200" y="524"/>
                      <a:pt x="300" y="524"/>
                    </a:cubicBezTo>
                    <a:cubicBezTo>
                      <a:pt x="400" y="524"/>
                      <a:pt x="499" y="521"/>
                      <a:pt x="592" y="516"/>
                    </a:cubicBezTo>
                    <a:cubicBezTo>
                      <a:pt x="789" y="506"/>
                      <a:pt x="987" y="482"/>
                      <a:pt x="1184" y="450"/>
                    </a:cubicBezTo>
                    <a:cubicBezTo>
                      <a:pt x="1381" y="416"/>
                      <a:pt x="1568" y="374"/>
                      <a:pt x="1754" y="308"/>
                    </a:cubicBezTo>
                    <a:cubicBezTo>
                      <a:pt x="1852" y="274"/>
                      <a:pt x="1941" y="229"/>
                      <a:pt x="2028" y="187"/>
                    </a:cubicBezTo>
                    <a:cubicBezTo>
                      <a:pt x="2104" y="132"/>
                      <a:pt x="2204" y="87"/>
                      <a:pt x="2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2"/>
              <p:cNvGrpSpPr/>
              <p:nvPr/>
            </p:nvGrpSpPr>
            <p:grpSpPr>
              <a:xfrm>
                <a:off x="1804275" y="2575493"/>
                <a:ext cx="634710" cy="1031129"/>
                <a:chOff x="1334411" y="2285605"/>
                <a:chExt cx="683289" cy="1110049"/>
              </a:xfrm>
            </p:grpSpPr>
            <p:sp>
              <p:nvSpPr>
                <p:cNvPr id="504" name="Google Shape;504;p32"/>
                <p:cNvSpPr/>
                <p:nvPr/>
              </p:nvSpPr>
              <p:spPr>
                <a:xfrm>
                  <a:off x="1470508" y="2368948"/>
                  <a:ext cx="547192" cy="102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3" h="6948" extrusionOk="0">
                      <a:moveTo>
                        <a:pt x="3450" y="0"/>
                      </a:moveTo>
                      <a:cubicBezTo>
                        <a:pt x="3156" y="242"/>
                        <a:pt x="2979" y="537"/>
                        <a:pt x="2816" y="823"/>
                      </a:cubicBezTo>
                      <a:cubicBezTo>
                        <a:pt x="2640" y="1118"/>
                        <a:pt x="2509" y="1426"/>
                        <a:pt x="2398" y="1733"/>
                      </a:cubicBezTo>
                      <a:cubicBezTo>
                        <a:pt x="2346" y="1896"/>
                        <a:pt x="2291" y="2049"/>
                        <a:pt x="2246" y="2225"/>
                      </a:cubicBezTo>
                      <a:cubicBezTo>
                        <a:pt x="2235" y="2301"/>
                        <a:pt x="2214" y="2391"/>
                        <a:pt x="2201" y="2477"/>
                      </a:cubicBezTo>
                      <a:lnTo>
                        <a:pt x="2201" y="2619"/>
                      </a:lnTo>
                      <a:cubicBezTo>
                        <a:pt x="2201" y="2641"/>
                        <a:pt x="2191" y="2685"/>
                        <a:pt x="2191" y="2719"/>
                      </a:cubicBezTo>
                      <a:cubicBezTo>
                        <a:pt x="2149" y="3014"/>
                        <a:pt x="2038" y="3332"/>
                        <a:pt x="1938" y="3627"/>
                      </a:cubicBezTo>
                      <a:cubicBezTo>
                        <a:pt x="1720" y="4231"/>
                        <a:pt x="1457" y="4834"/>
                        <a:pt x="1139" y="5381"/>
                      </a:cubicBezTo>
                      <a:cubicBezTo>
                        <a:pt x="1052" y="5523"/>
                        <a:pt x="976" y="5654"/>
                        <a:pt x="865" y="5775"/>
                      </a:cubicBezTo>
                      <a:lnTo>
                        <a:pt x="558" y="6148"/>
                      </a:lnTo>
                      <a:cubicBezTo>
                        <a:pt x="450" y="6280"/>
                        <a:pt x="350" y="6401"/>
                        <a:pt x="253" y="6532"/>
                      </a:cubicBezTo>
                      <a:cubicBezTo>
                        <a:pt x="153" y="6664"/>
                        <a:pt x="55" y="6795"/>
                        <a:pt x="0" y="6948"/>
                      </a:cubicBezTo>
                      <a:cubicBezTo>
                        <a:pt x="66" y="6806"/>
                        <a:pt x="187" y="6685"/>
                        <a:pt x="295" y="6564"/>
                      </a:cubicBezTo>
                      <a:lnTo>
                        <a:pt x="636" y="6214"/>
                      </a:lnTo>
                      <a:lnTo>
                        <a:pt x="976" y="5862"/>
                      </a:lnTo>
                      <a:cubicBezTo>
                        <a:pt x="1083" y="5754"/>
                        <a:pt x="1194" y="5612"/>
                        <a:pt x="1281" y="5481"/>
                      </a:cubicBezTo>
                      <a:cubicBezTo>
                        <a:pt x="1654" y="4931"/>
                        <a:pt x="1928" y="4329"/>
                        <a:pt x="2180" y="3727"/>
                      </a:cubicBezTo>
                      <a:cubicBezTo>
                        <a:pt x="2301" y="3419"/>
                        <a:pt x="2411" y="3114"/>
                        <a:pt x="2488" y="2761"/>
                      </a:cubicBezTo>
                      <a:cubicBezTo>
                        <a:pt x="2488" y="2719"/>
                        <a:pt x="2498" y="2685"/>
                        <a:pt x="2498" y="2630"/>
                      </a:cubicBezTo>
                      <a:cubicBezTo>
                        <a:pt x="2509" y="2575"/>
                        <a:pt x="2509" y="2554"/>
                        <a:pt x="2509" y="2522"/>
                      </a:cubicBezTo>
                      <a:cubicBezTo>
                        <a:pt x="2519" y="2443"/>
                        <a:pt x="2543" y="2378"/>
                        <a:pt x="2564" y="2301"/>
                      </a:cubicBezTo>
                      <a:cubicBezTo>
                        <a:pt x="2596" y="2149"/>
                        <a:pt x="2651" y="2007"/>
                        <a:pt x="2717" y="1852"/>
                      </a:cubicBezTo>
                      <a:cubicBezTo>
                        <a:pt x="2837" y="1568"/>
                        <a:pt x="2979" y="1284"/>
                        <a:pt x="3135" y="1010"/>
                      </a:cubicBezTo>
                      <a:cubicBezTo>
                        <a:pt x="3298" y="747"/>
                        <a:pt x="3484" y="484"/>
                        <a:pt x="3703" y="319"/>
                      </a:cubicBezTo>
                      <a:lnTo>
                        <a:pt x="345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1779791" y="2853044"/>
                  <a:ext cx="79352" cy="31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160" extrusionOk="0">
                      <a:moveTo>
                        <a:pt x="174" y="1"/>
                      </a:moveTo>
                      <a:lnTo>
                        <a:pt x="0" y="101"/>
                      </a:lnTo>
                      <a:cubicBezTo>
                        <a:pt x="66" y="253"/>
                        <a:pt x="121" y="430"/>
                        <a:pt x="174" y="593"/>
                      </a:cubicBezTo>
                      <a:cubicBezTo>
                        <a:pt x="229" y="758"/>
                        <a:pt x="284" y="932"/>
                        <a:pt x="318" y="1097"/>
                      </a:cubicBezTo>
                      <a:cubicBezTo>
                        <a:pt x="395" y="1447"/>
                        <a:pt x="416" y="1810"/>
                        <a:pt x="318" y="2160"/>
                      </a:cubicBezTo>
                      <a:cubicBezTo>
                        <a:pt x="492" y="1842"/>
                        <a:pt x="537" y="1447"/>
                        <a:pt x="492" y="1074"/>
                      </a:cubicBezTo>
                      <a:cubicBezTo>
                        <a:pt x="482" y="890"/>
                        <a:pt x="450" y="703"/>
                        <a:pt x="395" y="527"/>
                      </a:cubicBezTo>
                      <a:cubicBezTo>
                        <a:pt x="340" y="340"/>
                        <a:pt x="274" y="167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1491491" y="2285605"/>
                  <a:ext cx="260814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807" extrusionOk="0">
                      <a:moveTo>
                        <a:pt x="1585" y="1"/>
                      </a:moveTo>
                      <a:cubicBezTo>
                        <a:pt x="1475" y="1"/>
                        <a:pt x="1368" y="18"/>
                        <a:pt x="1260" y="38"/>
                      </a:cubicBezTo>
                      <a:cubicBezTo>
                        <a:pt x="1086" y="73"/>
                        <a:pt x="931" y="128"/>
                        <a:pt x="778" y="180"/>
                      </a:cubicBezTo>
                      <a:cubicBezTo>
                        <a:pt x="626" y="246"/>
                        <a:pt x="471" y="325"/>
                        <a:pt x="329" y="422"/>
                      </a:cubicBezTo>
                      <a:cubicBezTo>
                        <a:pt x="197" y="522"/>
                        <a:pt x="76" y="654"/>
                        <a:pt x="0" y="806"/>
                      </a:cubicBezTo>
                      <a:cubicBezTo>
                        <a:pt x="142" y="706"/>
                        <a:pt x="274" y="641"/>
                        <a:pt x="416" y="575"/>
                      </a:cubicBezTo>
                      <a:cubicBezTo>
                        <a:pt x="560" y="509"/>
                        <a:pt x="702" y="443"/>
                        <a:pt x="855" y="401"/>
                      </a:cubicBezTo>
                      <a:cubicBezTo>
                        <a:pt x="997" y="346"/>
                        <a:pt x="1152" y="301"/>
                        <a:pt x="1304" y="270"/>
                      </a:cubicBezTo>
                      <a:cubicBezTo>
                        <a:pt x="1457" y="246"/>
                        <a:pt x="1612" y="215"/>
                        <a:pt x="1754" y="215"/>
                      </a:cubicBezTo>
                      <a:lnTo>
                        <a:pt x="1765" y="17"/>
                      </a:lnTo>
                      <a:cubicBezTo>
                        <a:pt x="1703" y="5"/>
                        <a:pt x="1644" y="1"/>
                        <a:pt x="1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1544984" y="2372346"/>
                  <a:ext cx="281945" cy="11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751" extrusionOk="0">
                      <a:moveTo>
                        <a:pt x="1797" y="1"/>
                      </a:moveTo>
                      <a:cubicBezTo>
                        <a:pt x="1534" y="185"/>
                        <a:pt x="1250" y="361"/>
                        <a:pt x="953" y="503"/>
                      </a:cubicBezTo>
                      <a:cubicBezTo>
                        <a:pt x="800" y="569"/>
                        <a:pt x="645" y="635"/>
                        <a:pt x="493" y="679"/>
                      </a:cubicBezTo>
                      <a:cubicBezTo>
                        <a:pt x="386" y="709"/>
                        <a:pt x="277" y="728"/>
                        <a:pt x="170" y="728"/>
                      </a:cubicBezTo>
                      <a:cubicBezTo>
                        <a:pt x="113" y="728"/>
                        <a:pt x="57" y="723"/>
                        <a:pt x="1" y="711"/>
                      </a:cubicBezTo>
                      <a:lnTo>
                        <a:pt x="1" y="711"/>
                      </a:lnTo>
                      <a:cubicBezTo>
                        <a:pt x="84" y="739"/>
                        <a:pt x="170" y="750"/>
                        <a:pt x="256" y="750"/>
                      </a:cubicBezTo>
                      <a:cubicBezTo>
                        <a:pt x="339" y="750"/>
                        <a:pt x="423" y="740"/>
                        <a:pt x="503" y="724"/>
                      </a:cubicBezTo>
                      <a:cubicBezTo>
                        <a:pt x="669" y="700"/>
                        <a:pt x="832" y="645"/>
                        <a:pt x="987" y="593"/>
                      </a:cubicBezTo>
                      <a:cubicBezTo>
                        <a:pt x="1303" y="482"/>
                        <a:pt x="1610" y="340"/>
                        <a:pt x="1907" y="175"/>
                      </a:cubicBezTo>
                      <a:lnTo>
                        <a:pt x="179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1394258" y="3010124"/>
                  <a:ext cx="333517" cy="166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29" extrusionOk="0">
                      <a:moveTo>
                        <a:pt x="2181" y="0"/>
                      </a:moveTo>
                      <a:cubicBezTo>
                        <a:pt x="1810" y="155"/>
                        <a:pt x="1426" y="297"/>
                        <a:pt x="1042" y="460"/>
                      </a:cubicBezTo>
                      <a:cubicBezTo>
                        <a:pt x="658" y="626"/>
                        <a:pt x="285" y="834"/>
                        <a:pt x="1" y="1128"/>
                      </a:cubicBezTo>
                      <a:cubicBezTo>
                        <a:pt x="308" y="855"/>
                        <a:pt x="692" y="692"/>
                        <a:pt x="1074" y="560"/>
                      </a:cubicBezTo>
                      <a:cubicBezTo>
                        <a:pt x="1457" y="429"/>
                        <a:pt x="1862" y="318"/>
                        <a:pt x="2257" y="187"/>
                      </a:cubicBez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1334411" y="2554991"/>
                  <a:ext cx="500349" cy="23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159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3" y="298"/>
                        <a:pt x="395" y="527"/>
                        <a:pt x="637" y="758"/>
                      </a:cubicBezTo>
                      <a:cubicBezTo>
                        <a:pt x="876" y="977"/>
                        <a:pt x="1139" y="1184"/>
                        <a:pt x="1402" y="1382"/>
                      </a:cubicBezTo>
                      <a:cubicBezTo>
                        <a:pt x="1426" y="1416"/>
                        <a:pt x="1458" y="1437"/>
                        <a:pt x="1502" y="1471"/>
                      </a:cubicBezTo>
                      <a:cubicBezTo>
                        <a:pt x="1544" y="1492"/>
                        <a:pt x="1589" y="1513"/>
                        <a:pt x="1634" y="1526"/>
                      </a:cubicBezTo>
                      <a:cubicBezTo>
                        <a:pt x="1720" y="1568"/>
                        <a:pt x="1820" y="1579"/>
                        <a:pt x="1907" y="1592"/>
                      </a:cubicBezTo>
                      <a:cubicBezTo>
                        <a:pt x="1951" y="1594"/>
                        <a:pt x="1993" y="1596"/>
                        <a:pt x="2036" y="1596"/>
                      </a:cubicBezTo>
                      <a:cubicBezTo>
                        <a:pt x="2174" y="1596"/>
                        <a:pt x="2306" y="1581"/>
                        <a:pt x="2433" y="1547"/>
                      </a:cubicBezTo>
                      <a:cubicBezTo>
                        <a:pt x="2772" y="1481"/>
                        <a:pt x="3091" y="1350"/>
                        <a:pt x="3385" y="1184"/>
                      </a:cubicBezTo>
                      <a:lnTo>
                        <a:pt x="3243" y="921"/>
                      </a:lnTo>
                      <a:cubicBezTo>
                        <a:pt x="2970" y="1076"/>
                        <a:pt x="2675" y="1208"/>
                        <a:pt x="2367" y="1284"/>
                      </a:cubicBezTo>
                      <a:cubicBezTo>
                        <a:pt x="2228" y="1315"/>
                        <a:pt x="2085" y="1341"/>
                        <a:pt x="1949" y="1341"/>
                      </a:cubicBezTo>
                      <a:cubicBezTo>
                        <a:pt x="1793" y="1341"/>
                        <a:pt x="1646" y="1307"/>
                        <a:pt x="1523" y="1208"/>
                      </a:cubicBezTo>
                      <a:cubicBezTo>
                        <a:pt x="1250" y="1032"/>
                        <a:pt x="987" y="845"/>
                        <a:pt x="724" y="658"/>
                      </a:cubicBezTo>
                      <a:cubicBezTo>
                        <a:pt x="592" y="561"/>
                        <a:pt x="461" y="461"/>
                        <a:pt x="340" y="353"/>
                      </a:cubicBezTo>
                      <a:cubicBezTo>
                        <a:pt x="219" y="253"/>
                        <a:pt x="98" y="14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1824861" y="2976284"/>
                  <a:ext cx="149395" cy="19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326" extrusionOk="0">
                      <a:moveTo>
                        <a:pt x="132" y="1"/>
                      </a:moveTo>
                      <a:lnTo>
                        <a:pt x="0" y="143"/>
                      </a:lnTo>
                      <a:cubicBezTo>
                        <a:pt x="211" y="306"/>
                        <a:pt x="418" y="471"/>
                        <a:pt x="605" y="658"/>
                      </a:cubicBezTo>
                      <a:cubicBezTo>
                        <a:pt x="789" y="855"/>
                        <a:pt x="955" y="1063"/>
                        <a:pt x="1010" y="1326"/>
                      </a:cubicBezTo>
                      <a:cubicBezTo>
                        <a:pt x="986" y="1063"/>
                        <a:pt x="844" y="810"/>
                        <a:pt x="681" y="603"/>
                      </a:cubicBezTo>
                      <a:cubicBezTo>
                        <a:pt x="516" y="384"/>
                        <a:pt x="319" y="187"/>
                        <a:pt x="1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1357020" y="2715469"/>
                  <a:ext cx="170231" cy="9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669" extrusionOk="0">
                      <a:moveTo>
                        <a:pt x="1152" y="1"/>
                      </a:moveTo>
                      <a:cubicBezTo>
                        <a:pt x="1042" y="12"/>
                        <a:pt x="910" y="22"/>
                        <a:pt x="800" y="56"/>
                      </a:cubicBezTo>
                      <a:cubicBezTo>
                        <a:pt x="692" y="77"/>
                        <a:pt x="571" y="122"/>
                        <a:pt x="471" y="177"/>
                      </a:cubicBezTo>
                      <a:cubicBezTo>
                        <a:pt x="253" y="274"/>
                        <a:pt x="66" y="451"/>
                        <a:pt x="0" y="669"/>
                      </a:cubicBezTo>
                      <a:cubicBezTo>
                        <a:pt x="100" y="472"/>
                        <a:pt x="297" y="330"/>
                        <a:pt x="505" y="264"/>
                      </a:cubicBezTo>
                      <a:cubicBezTo>
                        <a:pt x="616" y="230"/>
                        <a:pt x="713" y="209"/>
                        <a:pt x="823" y="198"/>
                      </a:cubicBezTo>
                      <a:cubicBezTo>
                        <a:pt x="884" y="193"/>
                        <a:pt x="938" y="190"/>
                        <a:pt x="992" y="190"/>
                      </a:cubicBezTo>
                      <a:cubicBezTo>
                        <a:pt x="1045" y="190"/>
                        <a:pt x="1097" y="193"/>
                        <a:pt x="1152" y="198"/>
                      </a:cubicBezTo>
                      <a:lnTo>
                        <a:pt x="11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1424995" y="2321957"/>
                  <a:ext cx="132993" cy="45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0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2" y="90"/>
                        <a:pt x="263" y="176"/>
                        <a:pt x="418" y="232"/>
                      </a:cubicBezTo>
                      <a:cubicBezTo>
                        <a:pt x="505" y="253"/>
                        <a:pt x="582" y="276"/>
                        <a:pt x="658" y="287"/>
                      </a:cubicBezTo>
                      <a:cubicBezTo>
                        <a:pt x="747" y="297"/>
                        <a:pt x="823" y="308"/>
                        <a:pt x="900" y="308"/>
                      </a:cubicBezTo>
                      <a:lnTo>
                        <a:pt x="900" y="111"/>
                      </a:lnTo>
                      <a:cubicBezTo>
                        <a:pt x="813" y="121"/>
                        <a:pt x="747" y="132"/>
                        <a:pt x="668" y="132"/>
                      </a:cubicBezTo>
                      <a:cubicBezTo>
                        <a:pt x="643" y="136"/>
                        <a:pt x="617" y="137"/>
                        <a:pt x="592" y="137"/>
                      </a:cubicBezTo>
                      <a:cubicBezTo>
                        <a:pt x="541" y="137"/>
                        <a:pt x="490" y="132"/>
                        <a:pt x="440" y="132"/>
                      </a:cubicBezTo>
                      <a:cubicBezTo>
                        <a:pt x="298" y="111"/>
                        <a:pt x="142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3" name="Google Shape;513;p32"/>
              <p:cNvSpPr/>
              <p:nvPr/>
            </p:nvSpPr>
            <p:spPr>
              <a:xfrm>
                <a:off x="2524821" y="2591265"/>
                <a:ext cx="145915" cy="143033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42" extrusionOk="0">
                    <a:moveTo>
                      <a:pt x="516" y="0"/>
                    </a:moveTo>
                    <a:cubicBezTo>
                      <a:pt x="340" y="405"/>
                      <a:pt x="187" y="592"/>
                      <a:pt x="1" y="855"/>
                    </a:cubicBezTo>
                    <a:lnTo>
                      <a:pt x="910" y="1042"/>
                    </a:lnTo>
                    <a:lnTo>
                      <a:pt x="1063" y="66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2383298" y="2547614"/>
                <a:ext cx="204803" cy="195743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26" extrusionOk="0">
                    <a:moveTo>
                      <a:pt x="1492" y="0"/>
                    </a:moveTo>
                    <a:lnTo>
                      <a:pt x="987" y="32"/>
                    </a:lnTo>
                    <a:cubicBezTo>
                      <a:pt x="987" y="32"/>
                      <a:pt x="942" y="318"/>
                      <a:pt x="834" y="329"/>
                    </a:cubicBezTo>
                    <a:lnTo>
                      <a:pt x="834" y="32"/>
                    </a:lnTo>
                    <a:lnTo>
                      <a:pt x="329" y="97"/>
                    </a:lnTo>
                    <a:cubicBezTo>
                      <a:pt x="329" y="97"/>
                      <a:pt x="56" y="1173"/>
                      <a:pt x="1" y="1347"/>
                    </a:cubicBezTo>
                    <a:lnTo>
                      <a:pt x="274" y="1425"/>
                    </a:lnTo>
                    <a:lnTo>
                      <a:pt x="845" y="1260"/>
                    </a:lnTo>
                    <a:cubicBezTo>
                      <a:pt x="845" y="1260"/>
                      <a:pt x="976" y="1042"/>
                      <a:pt x="1097" y="876"/>
                    </a:cubicBezTo>
                    <a:cubicBezTo>
                      <a:pt x="1229" y="723"/>
                      <a:pt x="1492" y="0"/>
                      <a:pt x="1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2327705" y="2699158"/>
                <a:ext cx="728341" cy="628547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4579" extrusionOk="0">
                    <a:moveTo>
                      <a:pt x="1751" y="1"/>
                    </a:moveTo>
                    <a:cubicBezTo>
                      <a:pt x="1583" y="1"/>
                      <a:pt x="1458" y="35"/>
                      <a:pt x="1458" y="35"/>
                    </a:cubicBezTo>
                    <a:lnTo>
                      <a:pt x="1229" y="364"/>
                    </a:lnTo>
                    <a:lnTo>
                      <a:pt x="1250" y="156"/>
                    </a:lnTo>
                    <a:cubicBezTo>
                      <a:pt x="1206" y="121"/>
                      <a:pt x="1093" y="102"/>
                      <a:pt x="961" y="102"/>
                    </a:cubicBezTo>
                    <a:cubicBezTo>
                      <a:pt x="764" y="102"/>
                      <a:pt x="524" y="145"/>
                      <a:pt x="406" y="243"/>
                    </a:cubicBezTo>
                    <a:cubicBezTo>
                      <a:pt x="350" y="298"/>
                      <a:pt x="1" y="627"/>
                      <a:pt x="219" y="1820"/>
                    </a:cubicBezTo>
                    <a:cubicBezTo>
                      <a:pt x="440" y="2972"/>
                      <a:pt x="1381" y="4121"/>
                      <a:pt x="3737" y="4529"/>
                    </a:cubicBezTo>
                    <a:cubicBezTo>
                      <a:pt x="3933" y="4561"/>
                      <a:pt x="4106" y="4579"/>
                      <a:pt x="4259" y="4579"/>
                    </a:cubicBezTo>
                    <a:cubicBezTo>
                      <a:pt x="5084" y="4579"/>
                      <a:pt x="5306" y="4077"/>
                      <a:pt x="5084" y="2775"/>
                    </a:cubicBezTo>
                    <a:cubicBezTo>
                      <a:pt x="4931" y="1844"/>
                      <a:pt x="4032" y="408"/>
                      <a:pt x="3714" y="287"/>
                    </a:cubicBezTo>
                    <a:cubicBezTo>
                      <a:pt x="3627" y="254"/>
                      <a:pt x="3503" y="241"/>
                      <a:pt x="3363" y="241"/>
                    </a:cubicBezTo>
                    <a:cubicBezTo>
                      <a:pt x="3184" y="241"/>
                      <a:pt x="2978" y="262"/>
                      <a:pt x="2793" y="287"/>
                    </a:cubicBezTo>
                    <a:cubicBezTo>
                      <a:pt x="2596" y="308"/>
                      <a:pt x="2433" y="343"/>
                      <a:pt x="2357" y="343"/>
                    </a:cubicBezTo>
                    <a:cubicBezTo>
                      <a:pt x="2357" y="343"/>
                      <a:pt x="2367" y="222"/>
                      <a:pt x="2281" y="156"/>
                    </a:cubicBezTo>
                    <a:cubicBezTo>
                      <a:pt x="2113" y="32"/>
                      <a:pt x="1912" y="1"/>
                      <a:pt x="1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2345824" y="2732377"/>
                <a:ext cx="304047" cy="50116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651" extrusionOk="0">
                    <a:moveTo>
                      <a:pt x="931" y="1"/>
                    </a:moveTo>
                    <a:lnTo>
                      <a:pt x="931" y="1"/>
                    </a:lnTo>
                    <a:cubicBezTo>
                      <a:pt x="744" y="14"/>
                      <a:pt x="537" y="56"/>
                      <a:pt x="426" y="132"/>
                    </a:cubicBezTo>
                    <a:cubicBezTo>
                      <a:pt x="374" y="187"/>
                      <a:pt x="0" y="495"/>
                      <a:pt x="229" y="1592"/>
                    </a:cubicBezTo>
                    <a:cubicBezTo>
                      <a:pt x="395" y="2380"/>
                      <a:pt x="965" y="3146"/>
                      <a:pt x="2214" y="3651"/>
                    </a:cubicBezTo>
                    <a:cubicBezTo>
                      <a:pt x="865" y="2467"/>
                      <a:pt x="602" y="1263"/>
                      <a:pt x="865" y="243"/>
                    </a:cubicBezTo>
                    <a:cubicBezTo>
                      <a:pt x="886" y="156"/>
                      <a:pt x="910" y="79"/>
                      <a:pt x="931" y="1"/>
                    </a:cubicBezTo>
                    <a:close/>
                  </a:path>
                </a:pathLst>
              </a:custGeom>
              <a:solidFill>
                <a:srgbClr val="EDEDED">
                  <a:alpha val="393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2948978" y="3099431"/>
                <a:ext cx="88949" cy="2258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1645" extrusionOk="0">
                    <a:moveTo>
                      <a:pt x="108" y="1613"/>
                    </a:moveTo>
                    <a:cubicBezTo>
                      <a:pt x="77" y="1623"/>
                      <a:pt x="42" y="1634"/>
                      <a:pt x="0" y="1645"/>
                    </a:cubicBezTo>
                    <a:lnTo>
                      <a:pt x="0" y="1645"/>
                    </a:lnTo>
                    <a:cubicBezTo>
                      <a:pt x="42" y="1634"/>
                      <a:pt x="77" y="1623"/>
                      <a:pt x="108" y="1613"/>
                    </a:cubicBezTo>
                    <a:lnTo>
                      <a:pt x="108" y="1613"/>
                    </a:lnTo>
                    <a:close/>
                    <a:moveTo>
                      <a:pt x="613" y="1021"/>
                    </a:moveTo>
                    <a:cubicBezTo>
                      <a:pt x="568" y="1261"/>
                      <a:pt x="461" y="1426"/>
                      <a:pt x="295" y="1534"/>
                    </a:cubicBezTo>
                    <a:lnTo>
                      <a:pt x="295" y="1534"/>
                    </a:lnTo>
                    <a:cubicBezTo>
                      <a:pt x="461" y="1426"/>
                      <a:pt x="568" y="1261"/>
                      <a:pt x="613" y="1021"/>
                    </a:cubicBezTo>
                    <a:lnTo>
                      <a:pt x="613" y="1021"/>
                    </a:lnTo>
                    <a:close/>
                    <a:moveTo>
                      <a:pt x="634" y="451"/>
                    </a:moveTo>
                    <a:lnTo>
                      <a:pt x="634" y="451"/>
                    </a:lnTo>
                    <a:cubicBezTo>
                      <a:pt x="634" y="537"/>
                      <a:pt x="647" y="614"/>
                      <a:pt x="634" y="693"/>
                    </a:cubicBezTo>
                    <a:lnTo>
                      <a:pt x="634" y="693"/>
                    </a:lnTo>
                    <a:cubicBezTo>
                      <a:pt x="647" y="614"/>
                      <a:pt x="634" y="537"/>
                      <a:pt x="634" y="451"/>
                    </a:cubicBezTo>
                    <a:close/>
                    <a:moveTo>
                      <a:pt x="582" y="1"/>
                    </a:moveTo>
                    <a:lnTo>
                      <a:pt x="582" y="1"/>
                    </a:lnTo>
                    <a:cubicBezTo>
                      <a:pt x="603" y="101"/>
                      <a:pt x="613" y="188"/>
                      <a:pt x="613" y="274"/>
                    </a:cubicBezTo>
                    <a:lnTo>
                      <a:pt x="613" y="274"/>
                    </a:lnTo>
                    <a:cubicBezTo>
                      <a:pt x="613" y="188"/>
                      <a:pt x="603" y="101"/>
                      <a:pt x="582" y="1"/>
                    </a:cubicBezTo>
                    <a:close/>
                  </a:path>
                </a:pathLst>
              </a:custGeom>
              <a:solidFill>
                <a:srgbClr val="CC988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025436" y="3077057"/>
                <a:ext cx="3432" cy="2251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64" extrusionOk="0">
                    <a:moveTo>
                      <a:pt x="1" y="1"/>
                    </a:moveTo>
                    <a:lnTo>
                      <a:pt x="1" y="22"/>
                    </a:lnTo>
                    <a:cubicBezTo>
                      <a:pt x="11" y="67"/>
                      <a:pt x="25" y="119"/>
                      <a:pt x="25" y="164"/>
                    </a:cubicBezTo>
                    <a:lnTo>
                      <a:pt x="25" y="164"/>
                    </a:lnTo>
                    <a:cubicBezTo>
                      <a:pt x="25" y="119"/>
                      <a:pt x="11" y="67"/>
                      <a:pt x="1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963803" y="3310000"/>
                <a:ext cx="25669" cy="108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9" extrusionOk="0">
                    <a:moveTo>
                      <a:pt x="187" y="0"/>
                    </a:moveTo>
                    <a:cubicBezTo>
                      <a:pt x="132" y="34"/>
                      <a:pt x="66" y="66"/>
                      <a:pt x="0" y="79"/>
                    </a:cubicBezTo>
                    <a:lnTo>
                      <a:pt x="0" y="79"/>
                    </a:lnTo>
                    <a:cubicBezTo>
                      <a:pt x="66" y="66"/>
                      <a:pt x="132" y="34"/>
                      <a:pt x="187" y="0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914249" y="3325100"/>
                <a:ext cx="34866" cy="164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" extrusionOk="0">
                    <a:moveTo>
                      <a:pt x="253" y="1"/>
                    </a:moveTo>
                    <a:cubicBezTo>
                      <a:pt x="177" y="11"/>
                      <a:pt x="88" y="11"/>
                      <a:pt x="1" y="11"/>
                    </a:cubicBezTo>
                    <a:cubicBezTo>
                      <a:pt x="88" y="11"/>
                      <a:pt x="177" y="11"/>
                      <a:pt x="253" y="1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033123" y="3194421"/>
                <a:ext cx="3020" cy="45298"/>
              </a:xfrm>
              <a:custGeom>
                <a:avLst/>
                <a:gdLst/>
                <a:ahLst/>
                <a:cxnLst/>
                <a:rect l="l" t="t" r="r" b="b"/>
                <a:pathLst>
                  <a:path w="22" h="330" extrusionOk="0">
                    <a:moveTo>
                      <a:pt x="21" y="1"/>
                    </a:moveTo>
                    <a:cubicBezTo>
                      <a:pt x="21" y="119"/>
                      <a:pt x="11" y="229"/>
                      <a:pt x="0" y="329"/>
                    </a:cubicBezTo>
                    <a:lnTo>
                      <a:pt x="0" y="329"/>
                    </a:lnTo>
                    <a:cubicBezTo>
                      <a:pt x="11" y="229"/>
                      <a:pt x="21" y="119"/>
                      <a:pt x="21" y="1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033123" y="3137043"/>
                <a:ext cx="3020" cy="24296"/>
              </a:xfrm>
              <a:custGeom>
                <a:avLst/>
                <a:gdLst/>
                <a:ahLst/>
                <a:cxnLst/>
                <a:rect l="l" t="t" r="r" b="b"/>
                <a:pathLst>
                  <a:path w="22" h="177" extrusionOk="0">
                    <a:moveTo>
                      <a:pt x="0" y="0"/>
                    </a:moveTo>
                    <a:cubicBezTo>
                      <a:pt x="11" y="66"/>
                      <a:pt x="11" y="121"/>
                      <a:pt x="21" y="177"/>
                    </a:cubicBezTo>
                    <a:lnTo>
                      <a:pt x="21" y="177"/>
                    </a:lnTo>
                    <a:cubicBezTo>
                      <a:pt x="11" y="121"/>
                      <a:pt x="11" y="66"/>
                      <a:pt x="0" y="0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551863" y="2732377"/>
                <a:ext cx="486064" cy="594368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330" extrusionOk="0">
                    <a:moveTo>
                      <a:pt x="1907" y="1"/>
                    </a:moveTo>
                    <a:cubicBezTo>
                      <a:pt x="2278" y="571"/>
                      <a:pt x="2696" y="1415"/>
                      <a:pt x="2804" y="2039"/>
                    </a:cubicBezTo>
                    <a:cubicBezTo>
                      <a:pt x="3035" y="3419"/>
                      <a:pt x="2804" y="3958"/>
                      <a:pt x="1939" y="3958"/>
                    </a:cubicBezTo>
                    <a:cubicBezTo>
                      <a:pt x="1765" y="3958"/>
                      <a:pt x="1579" y="3935"/>
                      <a:pt x="1358" y="3903"/>
                    </a:cubicBezTo>
                    <a:cubicBezTo>
                      <a:pt x="845" y="3814"/>
                      <a:pt x="395" y="3695"/>
                      <a:pt x="1" y="3540"/>
                    </a:cubicBezTo>
                    <a:lnTo>
                      <a:pt x="1" y="3540"/>
                    </a:lnTo>
                    <a:cubicBezTo>
                      <a:pt x="527" y="3869"/>
                      <a:pt x="1205" y="4132"/>
                      <a:pt x="2104" y="4287"/>
                    </a:cubicBezTo>
                    <a:lnTo>
                      <a:pt x="2126" y="4287"/>
                    </a:lnTo>
                    <a:cubicBezTo>
                      <a:pt x="2323" y="4319"/>
                      <a:pt x="2488" y="4329"/>
                      <a:pt x="2641" y="4329"/>
                    </a:cubicBezTo>
                    <a:cubicBezTo>
                      <a:pt x="2728" y="4329"/>
                      <a:pt x="2817" y="4329"/>
                      <a:pt x="2893" y="4319"/>
                    </a:cubicBezTo>
                    <a:cubicBezTo>
                      <a:pt x="2935" y="4308"/>
                      <a:pt x="2970" y="4297"/>
                      <a:pt x="3001" y="4287"/>
                    </a:cubicBezTo>
                    <a:cubicBezTo>
                      <a:pt x="3067" y="4274"/>
                      <a:pt x="3133" y="4242"/>
                      <a:pt x="3188" y="4208"/>
                    </a:cubicBezTo>
                    <a:cubicBezTo>
                      <a:pt x="3354" y="4100"/>
                      <a:pt x="3461" y="3935"/>
                      <a:pt x="3506" y="3695"/>
                    </a:cubicBezTo>
                    <a:cubicBezTo>
                      <a:pt x="3517" y="3595"/>
                      <a:pt x="3527" y="3485"/>
                      <a:pt x="3527" y="3367"/>
                    </a:cubicBezTo>
                    <a:cubicBezTo>
                      <a:pt x="3540" y="3288"/>
                      <a:pt x="3527" y="3211"/>
                      <a:pt x="3527" y="3125"/>
                    </a:cubicBezTo>
                    <a:cubicBezTo>
                      <a:pt x="3517" y="3069"/>
                      <a:pt x="3517" y="3014"/>
                      <a:pt x="3506" y="2948"/>
                    </a:cubicBezTo>
                    <a:cubicBezTo>
                      <a:pt x="3506" y="2862"/>
                      <a:pt x="3496" y="2775"/>
                      <a:pt x="3475" y="2675"/>
                    </a:cubicBezTo>
                    <a:cubicBezTo>
                      <a:pt x="3475" y="2630"/>
                      <a:pt x="3461" y="2578"/>
                      <a:pt x="3451" y="2533"/>
                    </a:cubicBezTo>
                    <a:lnTo>
                      <a:pt x="3451" y="2512"/>
                    </a:lnTo>
                    <a:cubicBezTo>
                      <a:pt x="3354" y="1962"/>
                      <a:pt x="3014" y="1263"/>
                      <a:pt x="2686" y="747"/>
                    </a:cubicBezTo>
                    <a:cubicBezTo>
                      <a:pt x="2641" y="671"/>
                      <a:pt x="2586" y="592"/>
                      <a:pt x="2541" y="527"/>
                    </a:cubicBezTo>
                    <a:cubicBezTo>
                      <a:pt x="2520" y="505"/>
                      <a:pt x="2499" y="474"/>
                      <a:pt x="2488" y="450"/>
                    </a:cubicBezTo>
                    <a:cubicBezTo>
                      <a:pt x="2433" y="374"/>
                      <a:pt x="2378" y="308"/>
                      <a:pt x="2323" y="253"/>
                    </a:cubicBezTo>
                    <a:cubicBezTo>
                      <a:pt x="2225" y="145"/>
                      <a:pt x="2147" y="66"/>
                      <a:pt x="2081" y="45"/>
                    </a:cubicBezTo>
                    <a:cubicBezTo>
                      <a:pt x="2028" y="24"/>
                      <a:pt x="1973" y="14"/>
                      <a:pt x="1907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647950" y="2593462"/>
                <a:ext cx="251337" cy="24131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758" extrusionOk="0">
                    <a:moveTo>
                      <a:pt x="1288" y="1"/>
                    </a:moveTo>
                    <a:cubicBezTo>
                      <a:pt x="1114" y="1"/>
                      <a:pt x="926" y="45"/>
                      <a:pt x="823" y="105"/>
                    </a:cubicBezTo>
                    <a:cubicBezTo>
                      <a:pt x="363" y="389"/>
                      <a:pt x="242" y="829"/>
                      <a:pt x="121" y="1102"/>
                    </a:cubicBezTo>
                    <a:cubicBezTo>
                      <a:pt x="0" y="1386"/>
                      <a:pt x="121" y="1649"/>
                      <a:pt x="713" y="1749"/>
                    </a:cubicBezTo>
                    <a:cubicBezTo>
                      <a:pt x="747" y="1755"/>
                      <a:pt x="777" y="1757"/>
                      <a:pt x="805" y="1757"/>
                    </a:cubicBezTo>
                    <a:cubicBezTo>
                      <a:pt x="984" y="1757"/>
                      <a:pt x="1042" y="1651"/>
                      <a:pt x="1042" y="1594"/>
                    </a:cubicBezTo>
                    <a:cubicBezTo>
                      <a:pt x="1031" y="1539"/>
                      <a:pt x="1021" y="1002"/>
                      <a:pt x="1097" y="881"/>
                    </a:cubicBezTo>
                    <a:cubicBezTo>
                      <a:pt x="1179" y="757"/>
                      <a:pt x="1236" y="711"/>
                      <a:pt x="1274" y="711"/>
                    </a:cubicBezTo>
                    <a:cubicBezTo>
                      <a:pt x="1385" y="711"/>
                      <a:pt x="1349" y="1091"/>
                      <a:pt x="1349" y="1091"/>
                    </a:cubicBezTo>
                    <a:cubicBezTo>
                      <a:pt x="1349" y="1091"/>
                      <a:pt x="1621" y="1536"/>
                      <a:pt x="1739" y="1536"/>
                    </a:cubicBezTo>
                    <a:cubicBezTo>
                      <a:pt x="1763" y="1536"/>
                      <a:pt x="1781" y="1517"/>
                      <a:pt x="1788" y="1473"/>
                    </a:cubicBezTo>
                    <a:cubicBezTo>
                      <a:pt x="1831" y="1265"/>
                      <a:pt x="1775" y="279"/>
                      <a:pt x="1633" y="105"/>
                    </a:cubicBezTo>
                    <a:cubicBezTo>
                      <a:pt x="1564" y="31"/>
                      <a:pt x="1431" y="1"/>
                      <a:pt x="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09722" y="1769991"/>
                <a:ext cx="1415502" cy="2363059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17215" extrusionOk="0">
                    <a:moveTo>
                      <a:pt x="3004" y="0"/>
                    </a:moveTo>
                    <a:cubicBezTo>
                      <a:pt x="2656" y="0"/>
                      <a:pt x="2349" y="169"/>
                      <a:pt x="2104" y="351"/>
                    </a:cubicBezTo>
                    <a:cubicBezTo>
                      <a:pt x="1851" y="537"/>
                      <a:pt x="1644" y="766"/>
                      <a:pt x="1457" y="987"/>
                    </a:cubicBezTo>
                    <a:cubicBezTo>
                      <a:pt x="1270" y="1216"/>
                      <a:pt x="1097" y="1447"/>
                      <a:pt x="920" y="1676"/>
                    </a:cubicBezTo>
                    <a:lnTo>
                      <a:pt x="668" y="2005"/>
                    </a:lnTo>
                    <a:lnTo>
                      <a:pt x="537" y="2170"/>
                    </a:lnTo>
                    <a:cubicBezTo>
                      <a:pt x="494" y="2226"/>
                      <a:pt x="460" y="2257"/>
                      <a:pt x="395" y="2344"/>
                    </a:cubicBezTo>
                    <a:cubicBezTo>
                      <a:pt x="176" y="2641"/>
                      <a:pt x="111" y="2959"/>
                      <a:pt x="55" y="3254"/>
                    </a:cubicBezTo>
                    <a:cubicBezTo>
                      <a:pt x="0" y="3551"/>
                      <a:pt x="55" y="3845"/>
                      <a:pt x="45" y="4143"/>
                    </a:cubicBezTo>
                    <a:cubicBezTo>
                      <a:pt x="45" y="4734"/>
                      <a:pt x="111" y="5250"/>
                      <a:pt x="66" y="5697"/>
                    </a:cubicBezTo>
                    <a:lnTo>
                      <a:pt x="571" y="5665"/>
                    </a:lnTo>
                    <a:cubicBezTo>
                      <a:pt x="636" y="5105"/>
                      <a:pt x="481" y="4700"/>
                      <a:pt x="494" y="4153"/>
                    </a:cubicBezTo>
                    <a:cubicBezTo>
                      <a:pt x="494" y="3869"/>
                      <a:pt x="515" y="3593"/>
                      <a:pt x="560" y="3330"/>
                    </a:cubicBezTo>
                    <a:cubicBezTo>
                      <a:pt x="592" y="3080"/>
                      <a:pt x="668" y="2804"/>
                      <a:pt x="789" y="2652"/>
                    </a:cubicBezTo>
                    <a:cubicBezTo>
                      <a:pt x="810" y="2620"/>
                      <a:pt x="876" y="2554"/>
                      <a:pt x="920" y="2499"/>
                    </a:cubicBezTo>
                    <a:lnTo>
                      <a:pt x="1062" y="2323"/>
                    </a:lnTo>
                    <a:lnTo>
                      <a:pt x="1325" y="1984"/>
                    </a:lnTo>
                    <a:cubicBezTo>
                      <a:pt x="1502" y="1752"/>
                      <a:pt x="1665" y="1523"/>
                      <a:pt x="1841" y="1316"/>
                    </a:cubicBezTo>
                    <a:cubicBezTo>
                      <a:pt x="2017" y="1108"/>
                      <a:pt x="2204" y="898"/>
                      <a:pt x="2411" y="745"/>
                    </a:cubicBezTo>
                    <a:cubicBezTo>
                      <a:pt x="2609" y="593"/>
                      <a:pt x="2827" y="493"/>
                      <a:pt x="3035" y="493"/>
                    </a:cubicBezTo>
                    <a:cubicBezTo>
                      <a:pt x="3266" y="503"/>
                      <a:pt x="3519" y="582"/>
                      <a:pt x="3758" y="690"/>
                    </a:cubicBezTo>
                    <a:cubicBezTo>
                      <a:pt x="4000" y="800"/>
                      <a:pt x="4229" y="942"/>
                      <a:pt x="4450" y="1095"/>
                    </a:cubicBezTo>
                    <a:cubicBezTo>
                      <a:pt x="4668" y="1260"/>
                      <a:pt x="4876" y="1437"/>
                      <a:pt x="5073" y="1621"/>
                    </a:cubicBezTo>
                    <a:cubicBezTo>
                      <a:pt x="5173" y="1721"/>
                      <a:pt x="5259" y="1818"/>
                      <a:pt x="5336" y="1918"/>
                    </a:cubicBezTo>
                    <a:cubicBezTo>
                      <a:pt x="5380" y="1973"/>
                      <a:pt x="5401" y="2015"/>
                      <a:pt x="5446" y="2081"/>
                    </a:cubicBezTo>
                    <a:cubicBezTo>
                      <a:pt x="5501" y="2160"/>
                      <a:pt x="5557" y="2212"/>
                      <a:pt x="5609" y="2278"/>
                    </a:cubicBezTo>
                    <a:cubicBezTo>
                      <a:pt x="5820" y="2510"/>
                      <a:pt x="6048" y="2686"/>
                      <a:pt x="6246" y="2870"/>
                    </a:cubicBezTo>
                    <a:cubicBezTo>
                      <a:pt x="6346" y="2970"/>
                      <a:pt x="6432" y="3057"/>
                      <a:pt x="6488" y="3146"/>
                    </a:cubicBezTo>
                    <a:cubicBezTo>
                      <a:pt x="6519" y="3199"/>
                      <a:pt x="6543" y="3233"/>
                      <a:pt x="6553" y="3264"/>
                    </a:cubicBezTo>
                    <a:lnTo>
                      <a:pt x="6585" y="3462"/>
                    </a:lnTo>
                    <a:cubicBezTo>
                      <a:pt x="6695" y="4043"/>
                      <a:pt x="6837" y="4592"/>
                      <a:pt x="7013" y="5150"/>
                    </a:cubicBezTo>
                    <a:cubicBezTo>
                      <a:pt x="7034" y="5226"/>
                      <a:pt x="7069" y="5292"/>
                      <a:pt x="7090" y="5368"/>
                    </a:cubicBezTo>
                    <a:cubicBezTo>
                      <a:pt x="7121" y="5434"/>
                      <a:pt x="7155" y="5513"/>
                      <a:pt x="7176" y="5565"/>
                    </a:cubicBezTo>
                    <a:cubicBezTo>
                      <a:pt x="7232" y="5676"/>
                      <a:pt x="7266" y="5797"/>
                      <a:pt x="7276" y="5918"/>
                    </a:cubicBezTo>
                    <a:cubicBezTo>
                      <a:pt x="7308" y="6170"/>
                      <a:pt x="7287" y="6420"/>
                      <a:pt x="7221" y="6683"/>
                    </a:cubicBezTo>
                    <a:cubicBezTo>
                      <a:pt x="7155" y="6946"/>
                      <a:pt x="7056" y="7209"/>
                      <a:pt x="6969" y="7472"/>
                    </a:cubicBezTo>
                    <a:cubicBezTo>
                      <a:pt x="6914" y="7616"/>
                      <a:pt x="6858" y="7748"/>
                      <a:pt x="6827" y="7900"/>
                    </a:cubicBezTo>
                    <a:cubicBezTo>
                      <a:pt x="6806" y="7977"/>
                      <a:pt x="6793" y="8063"/>
                      <a:pt x="6793" y="8163"/>
                    </a:cubicBezTo>
                    <a:cubicBezTo>
                      <a:pt x="6793" y="8261"/>
                      <a:pt x="6816" y="8392"/>
                      <a:pt x="6914" y="8492"/>
                    </a:cubicBezTo>
                    <a:cubicBezTo>
                      <a:pt x="7069" y="8624"/>
                      <a:pt x="7187" y="8689"/>
                      <a:pt x="7332" y="8755"/>
                    </a:cubicBezTo>
                    <a:cubicBezTo>
                      <a:pt x="7463" y="8821"/>
                      <a:pt x="7581" y="8876"/>
                      <a:pt x="7713" y="8942"/>
                    </a:cubicBezTo>
                    <a:cubicBezTo>
                      <a:pt x="7976" y="9063"/>
                      <a:pt x="8228" y="9171"/>
                      <a:pt x="8470" y="9313"/>
                    </a:cubicBezTo>
                    <a:cubicBezTo>
                      <a:pt x="8712" y="9444"/>
                      <a:pt x="8941" y="9599"/>
                      <a:pt x="9117" y="9796"/>
                    </a:cubicBezTo>
                    <a:cubicBezTo>
                      <a:pt x="9204" y="9883"/>
                      <a:pt x="9280" y="9994"/>
                      <a:pt x="9325" y="10101"/>
                    </a:cubicBezTo>
                    <a:cubicBezTo>
                      <a:pt x="9380" y="10212"/>
                      <a:pt x="9401" y="10343"/>
                      <a:pt x="9422" y="10485"/>
                    </a:cubicBezTo>
                    <a:cubicBezTo>
                      <a:pt x="9501" y="11035"/>
                      <a:pt x="9533" y="11603"/>
                      <a:pt x="9554" y="12174"/>
                    </a:cubicBezTo>
                    <a:cubicBezTo>
                      <a:pt x="9577" y="12731"/>
                      <a:pt x="9588" y="13312"/>
                      <a:pt x="9609" y="13883"/>
                    </a:cubicBezTo>
                    <a:cubicBezTo>
                      <a:pt x="9619" y="14167"/>
                      <a:pt x="9619" y="14454"/>
                      <a:pt x="9654" y="14738"/>
                    </a:cubicBezTo>
                    <a:cubicBezTo>
                      <a:pt x="9685" y="15022"/>
                      <a:pt x="9740" y="15308"/>
                      <a:pt x="9806" y="15582"/>
                    </a:cubicBezTo>
                    <a:cubicBezTo>
                      <a:pt x="9872" y="15866"/>
                      <a:pt x="9938" y="16139"/>
                      <a:pt x="10014" y="16413"/>
                    </a:cubicBezTo>
                    <a:cubicBezTo>
                      <a:pt x="10103" y="16689"/>
                      <a:pt x="10180" y="16973"/>
                      <a:pt x="10311" y="17215"/>
                    </a:cubicBezTo>
                    <a:cubicBezTo>
                      <a:pt x="10190" y="16962"/>
                      <a:pt x="10124" y="16676"/>
                      <a:pt x="10059" y="16402"/>
                    </a:cubicBezTo>
                    <a:cubicBezTo>
                      <a:pt x="9993" y="16129"/>
                      <a:pt x="9938" y="15845"/>
                      <a:pt x="9896" y="15571"/>
                    </a:cubicBezTo>
                    <a:cubicBezTo>
                      <a:pt x="9840" y="15285"/>
                      <a:pt x="9796" y="15001"/>
                      <a:pt x="9775" y="14727"/>
                    </a:cubicBezTo>
                    <a:cubicBezTo>
                      <a:pt x="9764" y="14454"/>
                      <a:pt x="9764" y="14156"/>
                      <a:pt x="9764" y="13872"/>
                    </a:cubicBezTo>
                    <a:cubicBezTo>
                      <a:pt x="9775" y="13302"/>
                      <a:pt x="9785" y="12731"/>
                      <a:pt x="9785" y="12163"/>
                    </a:cubicBezTo>
                    <a:cubicBezTo>
                      <a:pt x="9775" y="11592"/>
                      <a:pt x="9775" y="11022"/>
                      <a:pt x="9698" y="10443"/>
                    </a:cubicBezTo>
                    <a:cubicBezTo>
                      <a:pt x="9675" y="10299"/>
                      <a:pt x="9664" y="10146"/>
                      <a:pt x="9598" y="9994"/>
                    </a:cubicBezTo>
                    <a:cubicBezTo>
                      <a:pt x="9533" y="9838"/>
                      <a:pt x="9446" y="9696"/>
                      <a:pt x="9346" y="9589"/>
                    </a:cubicBezTo>
                    <a:cubicBezTo>
                      <a:pt x="9138" y="9357"/>
                      <a:pt x="8886" y="9181"/>
                      <a:pt x="8633" y="9029"/>
                    </a:cubicBezTo>
                    <a:cubicBezTo>
                      <a:pt x="8384" y="8876"/>
                      <a:pt x="8131" y="8745"/>
                      <a:pt x="7868" y="8624"/>
                    </a:cubicBezTo>
                    <a:cubicBezTo>
                      <a:pt x="7747" y="8558"/>
                      <a:pt x="7616" y="8492"/>
                      <a:pt x="7495" y="8426"/>
                    </a:cubicBezTo>
                    <a:cubicBezTo>
                      <a:pt x="7374" y="8371"/>
                      <a:pt x="7242" y="8295"/>
                      <a:pt x="7187" y="8229"/>
                    </a:cubicBezTo>
                    <a:cubicBezTo>
                      <a:pt x="7187" y="8229"/>
                      <a:pt x="7176" y="8208"/>
                      <a:pt x="7176" y="8163"/>
                    </a:cubicBezTo>
                    <a:cubicBezTo>
                      <a:pt x="7176" y="8119"/>
                      <a:pt x="7187" y="8063"/>
                      <a:pt x="7211" y="7998"/>
                    </a:cubicBezTo>
                    <a:cubicBezTo>
                      <a:pt x="7242" y="7879"/>
                      <a:pt x="7287" y="7748"/>
                      <a:pt x="7342" y="7616"/>
                    </a:cubicBezTo>
                    <a:cubicBezTo>
                      <a:pt x="7450" y="7353"/>
                      <a:pt x="7560" y="7077"/>
                      <a:pt x="7637" y="6793"/>
                    </a:cubicBezTo>
                    <a:cubicBezTo>
                      <a:pt x="7713" y="6499"/>
                      <a:pt x="7758" y="6181"/>
                      <a:pt x="7726" y="5862"/>
                    </a:cubicBezTo>
                    <a:cubicBezTo>
                      <a:pt x="7702" y="5697"/>
                      <a:pt x="7671" y="5544"/>
                      <a:pt x="7605" y="5392"/>
                    </a:cubicBezTo>
                    <a:cubicBezTo>
                      <a:pt x="7571" y="5315"/>
                      <a:pt x="7539" y="5260"/>
                      <a:pt x="7516" y="5194"/>
                    </a:cubicBezTo>
                    <a:cubicBezTo>
                      <a:pt x="7495" y="5139"/>
                      <a:pt x="7474" y="5074"/>
                      <a:pt x="7450" y="5008"/>
                    </a:cubicBezTo>
                    <a:cubicBezTo>
                      <a:pt x="7287" y="4482"/>
                      <a:pt x="7155" y="3922"/>
                      <a:pt x="7045" y="3375"/>
                    </a:cubicBezTo>
                    <a:lnTo>
                      <a:pt x="7013" y="3156"/>
                    </a:lnTo>
                    <a:cubicBezTo>
                      <a:pt x="6979" y="3046"/>
                      <a:pt x="6937" y="2959"/>
                      <a:pt x="6892" y="2894"/>
                    </a:cubicBezTo>
                    <a:cubicBezTo>
                      <a:pt x="6793" y="2738"/>
                      <a:pt x="6685" y="2631"/>
                      <a:pt x="6574" y="2520"/>
                    </a:cubicBezTo>
                    <a:cubicBezTo>
                      <a:pt x="6356" y="2323"/>
                      <a:pt x="6135" y="2136"/>
                      <a:pt x="5972" y="1949"/>
                    </a:cubicBezTo>
                    <a:cubicBezTo>
                      <a:pt x="5927" y="1907"/>
                      <a:pt x="5885" y="1852"/>
                      <a:pt x="5851" y="1807"/>
                    </a:cubicBezTo>
                    <a:cubicBezTo>
                      <a:pt x="5820" y="1752"/>
                      <a:pt x="5775" y="1687"/>
                      <a:pt x="5720" y="1621"/>
                    </a:cubicBezTo>
                    <a:cubicBezTo>
                      <a:pt x="5622" y="1502"/>
                      <a:pt x="5522" y="1381"/>
                      <a:pt x="5425" y="1282"/>
                    </a:cubicBezTo>
                    <a:cubicBezTo>
                      <a:pt x="5204" y="1063"/>
                      <a:pt x="4986" y="877"/>
                      <a:pt x="4734" y="700"/>
                    </a:cubicBezTo>
                    <a:cubicBezTo>
                      <a:pt x="4492" y="527"/>
                      <a:pt x="4242" y="361"/>
                      <a:pt x="3966" y="240"/>
                    </a:cubicBezTo>
                    <a:cubicBezTo>
                      <a:pt x="3682" y="122"/>
                      <a:pt x="3387" y="11"/>
                      <a:pt x="3035" y="1"/>
                    </a:cubicBezTo>
                    <a:cubicBezTo>
                      <a:pt x="3024" y="1"/>
                      <a:pt x="3014" y="0"/>
                      <a:pt x="30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2"/>
            <p:cNvGrpSpPr/>
            <p:nvPr/>
          </p:nvGrpSpPr>
          <p:grpSpPr>
            <a:xfrm>
              <a:off x="1364396" y="576873"/>
              <a:ext cx="1937453" cy="2060778"/>
              <a:chOff x="4093300" y="1700525"/>
              <a:chExt cx="3134529" cy="3334054"/>
            </a:xfrm>
          </p:grpSpPr>
          <p:sp>
            <p:nvSpPr>
              <p:cNvPr id="527" name="Google Shape;527;p32"/>
              <p:cNvSpPr/>
              <p:nvPr/>
            </p:nvSpPr>
            <p:spPr>
              <a:xfrm>
                <a:off x="4609972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574" y="0"/>
                    </a:moveTo>
                    <a:cubicBezTo>
                      <a:pt x="566" y="0"/>
                      <a:pt x="557" y="1"/>
                      <a:pt x="548" y="2"/>
                    </a:cubicBezTo>
                    <a:lnTo>
                      <a:pt x="1" y="88"/>
                    </a:lnTo>
                    <a:lnTo>
                      <a:pt x="1" y="712"/>
                    </a:lnTo>
                    <a:lnTo>
                      <a:pt x="548" y="801"/>
                    </a:lnTo>
                    <a:cubicBezTo>
                      <a:pt x="560" y="803"/>
                      <a:pt x="572" y="804"/>
                      <a:pt x="584" y="804"/>
                    </a:cubicBezTo>
                    <a:cubicBezTo>
                      <a:pt x="688" y="804"/>
                      <a:pt x="769" y="723"/>
                      <a:pt x="769" y="614"/>
                    </a:cubicBezTo>
                    <a:lnTo>
                      <a:pt x="769" y="186"/>
                    </a:lnTo>
                    <a:cubicBezTo>
                      <a:pt x="769" y="76"/>
                      <a:pt x="683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4540806" y="1716417"/>
                <a:ext cx="6934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4093300" y="1743867"/>
                <a:ext cx="447689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9174" extrusionOk="0">
                    <a:moveTo>
                      <a:pt x="2478" y="1"/>
                    </a:moveTo>
                    <a:cubicBezTo>
                      <a:pt x="2236" y="1"/>
                      <a:pt x="1613" y="25"/>
                      <a:pt x="1053" y="253"/>
                    </a:cubicBezTo>
                    <a:cubicBezTo>
                      <a:pt x="430" y="495"/>
                      <a:pt x="1" y="1250"/>
                      <a:pt x="90" y="1918"/>
                    </a:cubicBezTo>
                    <a:lnTo>
                      <a:pt x="1142" y="9173"/>
                    </a:lnTo>
                    <a:lnTo>
                      <a:pt x="1460" y="9118"/>
                    </a:lnTo>
                    <a:lnTo>
                      <a:pt x="419" y="1876"/>
                    </a:lnTo>
                    <a:cubicBezTo>
                      <a:pt x="343" y="1350"/>
                      <a:pt x="692" y="748"/>
                      <a:pt x="1174" y="551"/>
                    </a:cubicBezTo>
                    <a:cubicBezTo>
                      <a:pt x="1679" y="353"/>
                      <a:pt x="2260" y="330"/>
                      <a:pt x="2478" y="330"/>
                    </a:cubicBez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5043211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195" y="0"/>
                    </a:moveTo>
                    <a:cubicBezTo>
                      <a:pt x="86" y="0"/>
                      <a:pt x="0" y="76"/>
                      <a:pt x="0" y="186"/>
                    </a:cubicBezTo>
                    <a:lnTo>
                      <a:pt x="0" y="614"/>
                    </a:lnTo>
                    <a:cubicBezTo>
                      <a:pt x="0" y="723"/>
                      <a:pt x="81" y="804"/>
                      <a:pt x="185" y="804"/>
                    </a:cubicBezTo>
                    <a:cubicBezTo>
                      <a:pt x="197" y="804"/>
                      <a:pt x="209" y="803"/>
                      <a:pt x="221" y="801"/>
                    </a:cubicBezTo>
                    <a:lnTo>
                      <a:pt x="768" y="712"/>
                    </a:lnTo>
                    <a:lnTo>
                      <a:pt x="768" y="88"/>
                    </a:lnTo>
                    <a:lnTo>
                      <a:pt x="221" y="2"/>
                    </a:lnTo>
                    <a:cubicBezTo>
                      <a:pt x="212" y="1"/>
                      <a:pt x="204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5181905" y="1716417"/>
                <a:ext cx="6952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5251252" y="1743867"/>
                <a:ext cx="447508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9174" extrusionOk="0">
                    <a:moveTo>
                      <a:pt x="0" y="1"/>
                    </a:moveTo>
                    <a:lnTo>
                      <a:pt x="0" y="330"/>
                    </a:lnTo>
                    <a:cubicBezTo>
                      <a:pt x="218" y="330"/>
                      <a:pt x="789" y="353"/>
                      <a:pt x="1304" y="551"/>
                    </a:cubicBezTo>
                    <a:cubicBezTo>
                      <a:pt x="1786" y="748"/>
                      <a:pt x="2125" y="1350"/>
                      <a:pt x="2059" y="1876"/>
                    </a:cubicBezTo>
                    <a:lnTo>
                      <a:pt x="1007" y="9118"/>
                    </a:lnTo>
                    <a:lnTo>
                      <a:pt x="1336" y="9173"/>
                    </a:lnTo>
                    <a:lnTo>
                      <a:pt x="2377" y="1918"/>
                    </a:lnTo>
                    <a:cubicBezTo>
                      <a:pt x="2477" y="1250"/>
                      <a:pt x="2049" y="495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4841310" y="1838858"/>
                <a:ext cx="2184808" cy="319572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7696" extrusionOk="0">
                    <a:moveTo>
                      <a:pt x="9360" y="1"/>
                    </a:moveTo>
                    <a:cubicBezTo>
                      <a:pt x="7858" y="1"/>
                      <a:pt x="6630" y="1602"/>
                      <a:pt x="6630" y="3575"/>
                    </a:cubicBezTo>
                    <a:lnTo>
                      <a:pt x="6630" y="14125"/>
                    </a:lnTo>
                    <a:cubicBezTo>
                      <a:pt x="6630" y="15768"/>
                      <a:pt x="5294" y="17104"/>
                      <a:pt x="3651" y="17104"/>
                    </a:cubicBezTo>
                    <a:lnTo>
                      <a:pt x="3574" y="17104"/>
                    </a:lnTo>
                    <a:cubicBezTo>
                      <a:pt x="1931" y="17104"/>
                      <a:pt x="592" y="15768"/>
                      <a:pt x="592" y="14125"/>
                    </a:cubicBezTo>
                    <a:lnTo>
                      <a:pt x="592" y="12689"/>
                    </a:lnTo>
                    <a:lnTo>
                      <a:pt x="1" y="12689"/>
                    </a:lnTo>
                    <a:lnTo>
                      <a:pt x="1" y="14125"/>
                    </a:lnTo>
                    <a:cubicBezTo>
                      <a:pt x="1" y="16097"/>
                      <a:pt x="1602" y="17696"/>
                      <a:pt x="3574" y="17696"/>
                    </a:cubicBezTo>
                    <a:lnTo>
                      <a:pt x="3651" y="17696"/>
                    </a:lnTo>
                    <a:cubicBezTo>
                      <a:pt x="5623" y="17696"/>
                      <a:pt x="7222" y="16097"/>
                      <a:pt x="7222" y="14125"/>
                    </a:cubicBezTo>
                    <a:lnTo>
                      <a:pt x="7222" y="3575"/>
                    </a:lnTo>
                    <a:cubicBezTo>
                      <a:pt x="7222" y="1931"/>
                      <a:pt x="8176" y="593"/>
                      <a:pt x="9360" y="593"/>
                    </a:cubicBezTo>
                    <a:cubicBezTo>
                      <a:pt x="10543" y="593"/>
                      <a:pt x="11506" y="1931"/>
                      <a:pt x="11506" y="3575"/>
                    </a:cubicBezTo>
                    <a:lnTo>
                      <a:pt x="11506" y="6423"/>
                    </a:lnTo>
                    <a:lnTo>
                      <a:pt x="12097" y="6423"/>
                    </a:lnTo>
                    <a:lnTo>
                      <a:pt x="12097" y="3575"/>
                    </a:lnTo>
                    <a:cubicBezTo>
                      <a:pt x="12097" y="1602"/>
                      <a:pt x="10872" y="1"/>
                      <a:pt x="9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6145360" y="1945768"/>
                <a:ext cx="374368" cy="5387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983" extrusionOk="0">
                    <a:moveTo>
                      <a:pt x="2049" y="1"/>
                    </a:moveTo>
                    <a:cubicBezTo>
                      <a:pt x="1097" y="64"/>
                      <a:pt x="305" y="987"/>
                      <a:pt x="71" y="2224"/>
                    </a:cubicBezTo>
                    <a:lnTo>
                      <a:pt x="71" y="2224"/>
                    </a:lnTo>
                    <a:cubicBezTo>
                      <a:pt x="307" y="979"/>
                      <a:pt x="1109" y="57"/>
                      <a:pt x="2073" y="11"/>
                    </a:cubicBezTo>
                    <a:cubicBezTo>
                      <a:pt x="2062" y="11"/>
                      <a:pt x="2049" y="11"/>
                      <a:pt x="2049" y="1"/>
                    </a:cubicBezTo>
                    <a:close/>
                    <a:moveTo>
                      <a:pt x="71" y="2224"/>
                    </a:moveTo>
                    <a:cubicBezTo>
                      <a:pt x="25" y="2466"/>
                      <a:pt x="1" y="2720"/>
                      <a:pt x="1" y="2983"/>
                    </a:cubicBezTo>
                    <a:cubicBezTo>
                      <a:pt x="1" y="2720"/>
                      <a:pt x="25" y="2466"/>
                      <a:pt x="71" y="2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6717113" y="2893691"/>
                <a:ext cx="510716" cy="512514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38" extrusionOk="0">
                    <a:moveTo>
                      <a:pt x="1416" y="0"/>
                    </a:moveTo>
                    <a:cubicBezTo>
                      <a:pt x="627" y="0"/>
                      <a:pt x="1" y="637"/>
                      <a:pt x="1" y="1426"/>
                    </a:cubicBezTo>
                    <a:cubicBezTo>
                      <a:pt x="1" y="2204"/>
                      <a:pt x="627" y="2838"/>
                      <a:pt x="1416" y="2838"/>
                    </a:cubicBezTo>
                    <a:cubicBezTo>
                      <a:pt x="2194" y="2838"/>
                      <a:pt x="2828" y="2204"/>
                      <a:pt x="2828" y="1426"/>
                    </a:cubicBezTo>
                    <a:cubicBezTo>
                      <a:pt x="2828" y="637"/>
                      <a:pt x="2194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6919014" y="2717434"/>
                <a:ext cx="107091" cy="32506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800" extrusionOk="0">
                    <a:moveTo>
                      <a:pt x="1" y="1"/>
                    </a:moveTo>
                    <a:lnTo>
                      <a:pt x="1" y="1799"/>
                    </a:lnTo>
                    <a:lnTo>
                      <a:pt x="592" y="179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6531465" y="1838858"/>
                <a:ext cx="494643" cy="106114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876" extrusionOk="0">
                    <a:moveTo>
                      <a:pt x="1534" y="627"/>
                    </a:moveTo>
                    <a:cubicBezTo>
                      <a:pt x="2257" y="1261"/>
                      <a:pt x="2738" y="2347"/>
                      <a:pt x="2738" y="3575"/>
                    </a:cubicBezTo>
                    <a:lnTo>
                      <a:pt x="2738" y="4866"/>
                    </a:lnTo>
                    <a:lnTo>
                      <a:pt x="2738" y="5876"/>
                    </a:lnTo>
                    <a:lnTo>
                      <a:pt x="2738" y="5876"/>
                    </a:lnTo>
                    <a:lnTo>
                      <a:pt x="2738" y="3575"/>
                    </a:lnTo>
                    <a:cubicBezTo>
                      <a:pt x="2738" y="2347"/>
                      <a:pt x="2257" y="1261"/>
                      <a:pt x="1534" y="627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7025924" y="2921141"/>
                <a:ext cx="181" cy="77654"/>
              </a:xfrm>
              <a:custGeom>
                <a:avLst/>
                <a:gdLst/>
                <a:ahLst/>
                <a:cxnLst/>
                <a:rect l="l" t="t" r="r" b="b"/>
                <a:pathLst>
                  <a:path w="1" h="430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7025924" y="2899831"/>
                <a:ext cx="181" cy="21490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" extrusionOk="0">
                    <a:moveTo>
                      <a:pt x="0" y="1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777215" y="4102147"/>
                <a:ext cx="235854" cy="247589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371" extrusionOk="0">
                    <a:moveTo>
                      <a:pt x="1" y="0"/>
                    </a:moveTo>
                    <a:lnTo>
                      <a:pt x="209" y="1370"/>
                    </a:lnTo>
                    <a:lnTo>
                      <a:pt x="1087" y="1370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138990" y="1803281"/>
                <a:ext cx="401999" cy="158106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755" extrusionOk="0">
                    <a:moveTo>
                      <a:pt x="2138" y="1"/>
                    </a:moveTo>
                    <a:cubicBezTo>
                      <a:pt x="1917" y="1"/>
                      <a:pt x="1339" y="24"/>
                      <a:pt x="834" y="222"/>
                    </a:cubicBezTo>
                    <a:cubicBezTo>
                      <a:pt x="353" y="419"/>
                      <a:pt x="0" y="1021"/>
                      <a:pt x="77" y="1547"/>
                    </a:cubicBezTo>
                    <a:lnTo>
                      <a:pt x="1118" y="8755"/>
                    </a:lnTo>
                    <a:lnTo>
                      <a:pt x="1207" y="8744"/>
                    </a:lnTo>
                    <a:lnTo>
                      <a:pt x="166" y="1547"/>
                    </a:lnTo>
                    <a:cubicBezTo>
                      <a:pt x="155" y="1502"/>
                      <a:pt x="155" y="1447"/>
                      <a:pt x="155" y="1405"/>
                    </a:cubicBezTo>
                    <a:cubicBezTo>
                      <a:pt x="155" y="911"/>
                      <a:pt x="484" y="395"/>
                      <a:pt x="921" y="222"/>
                    </a:cubicBezTo>
                    <a:cubicBezTo>
                      <a:pt x="1426" y="24"/>
                      <a:pt x="2007" y="1"/>
                      <a:pt x="2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5251252" y="1743867"/>
                <a:ext cx="431255" cy="164860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9129" extrusionOk="0">
                    <a:moveTo>
                      <a:pt x="0" y="1"/>
                    </a:moveTo>
                    <a:cubicBezTo>
                      <a:pt x="274" y="11"/>
                      <a:pt x="834" y="46"/>
                      <a:pt x="1336" y="253"/>
                    </a:cubicBezTo>
                    <a:cubicBezTo>
                      <a:pt x="1962" y="495"/>
                      <a:pt x="2388" y="1250"/>
                      <a:pt x="2291" y="1918"/>
                    </a:cubicBezTo>
                    <a:lnTo>
                      <a:pt x="1260" y="9118"/>
                    </a:lnTo>
                    <a:lnTo>
                      <a:pt x="1336" y="9129"/>
                    </a:lnTo>
                    <a:lnTo>
                      <a:pt x="2377" y="1918"/>
                    </a:lnTo>
                    <a:cubicBezTo>
                      <a:pt x="2388" y="1865"/>
                      <a:pt x="2388" y="1800"/>
                      <a:pt x="2388" y="1734"/>
                    </a:cubicBezTo>
                    <a:cubicBezTo>
                      <a:pt x="2388" y="1108"/>
                      <a:pt x="1983" y="472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273891" y="3378579"/>
                <a:ext cx="1242476" cy="771842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4274" extrusionOk="0">
                    <a:moveTo>
                      <a:pt x="579" y="0"/>
                    </a:moveTo>
                    <a:lnTo>
                      <a:pt x="0" y="98"/>
                    </a:lnTo>
                    <a:lnTo>
                      <a:pt x="437" y="2520"/>
                    </a:lnTo>
                    <a:cubicBezTo>
                      <a:pt x="613" y="3485"/>
                      <a:pt x="1554" y="4274"/>
                      <a:pt x="2530" y="4274"/>
                    </a:cubicBezTo>
                    <a:lnTo>
                      <a:pt x="4360" y="4274"/>
                    </a:lnTo>
                    <a:cubicBezTo>
                      <a:pt x="5336" y="4274"/>
                      <a:pt x="6277" y="3485"/>
                      <a:pt x="6453" y="2520"/>
                    </a:cubicBezTo>
                    <a:lnTo>
                      <a:pt x="6879" y="98"/>
                    </a:lnTo>
                    <a:lnTo>
                      <a:pt x="6311" y="0"/>
                    </a:lnTo>
                    <a:lnTo>
                      <a:pt x="5872" y="2422"/>
                    </a:lnTo>
                    <a:cubicBezTo>
                      <a:pt x="5741" y="3111"/>
                      <a:pt x="5062" y="3682"/>
                      <a:pt x="4360" y="3682"/>
                    </a:cubicBezTo>
                    <a:lnTo>
                      <a:pt x="2530" y="3682"/>
                    </a:lnTo>
                    <a:cubicBezTo>
                      <a:pt x="1817" y="3682"/>
                      <a:pt x="1149" y="3111"/>
                      <a:pt x="1018" y="2422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6814632" y="2992476"/>
                <a:ext cx="314413" cy="31495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744" extrusionOk="0">
                    <a:moveTo>
                      <a:pt x="876" y="0"/>
                    </a:moveTo>
                    <a:cubicBezTo>
                      <a:pt x="394" y="0"/>
                      <a:pt x="0" y="395"/>
                      <a:pt x="0" y="879"/>
                    </a:cubicBezTo>
                    <a:cubicBezTo>
                      <a:pt x="0" y="1360"/>
                      <a:pt x="394" y="1744"/>
                      <a:pt x="876" y="1744"/>
                    </a:cubicBezTo>
                    <a:cubicBezTo>
                      <a:pt x="1357" y="1744"/>
                      <a:pt x="1741" y="1360"/>
                      <a:pt x="1741" y="879"/>
                    </a:cubicBezTo>
                    <a:cubicBezTo>
                      <a:pt x="1741" y="395"/>
                      <a:pt x="1357" y="0"/>
                      <a:pt x="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6873866" y="3008547"/>
                <a:ext cx="237660" cy="21959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216" extrusionOk="0">
                    <a:moveTo>
                      <a:pt x="569" y="1"/>
                    </a:moveTo>
                    <a:cubicBezTo>
                      <a:pt x="340" y="1"/>
                      <a:pt x="132" y="122"/>
                      <a:pt x="1" y="285"/>
                    </a:cubicBezTo>
                    <a:cubicBezTo>
                      <a:pt x="88" y="264"/>
                      <a:pt x="174" y="240"/>
                      <a:pt x="274" y="240"/>
                    </a:cubicBezTo>
                    <a:cubicBezTo>
                      <a:pt x="755" y="240"/>
                      <a:pt x="1150" y="635"/>
                      <a:pt x="1150" y="1118"/>
                    </a:cubicBezTo>
                    <a:lnTo>
                      <a:pt x="1150" y="1216"/>
                    </a:lnTo>
                    <a:cubicBezTo>
                      <a:pt x="1250" y="1084"/>
                      <a:pt x="1316" y="921"/>
                      <a:pt x="1316" y="745"/>
                    </a:cubicBezTo>
                    <a:cubicBezTo>
                      <a:pt x="1316" y="340"/>
                      <a:pt x="987" y="1"/>
                      <a:pt x="569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46" name="Google Shape;546;p32"/>
            <p:cNvGrpSpPr/>
            <p:nvPr/>
          </p:nvGrpSpPr>
          <p:grpSpPr>
            <a:xfrm>
              <a:off x="1010119" y="2637659"/>
              <a:ext cx="897486" cy="863742"/>
              <a:chOff x="5247219" y="4047021"/>
              <a:chExt cx="897486" cy="863742"/>
            </a:xfrm>
          </p:grpSpPr>
          <p:grpSp>
            <p:nvGrpSpPr>
              <p:cNvPr id="547" name="Google Shape;547;p32"/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548" name="Google Shape;548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32"/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552" name="Google Shape;552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5" name="Google Shape;555;p32"/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556" name="Google Shape;556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2"/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560" name="Google Shape;560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"/>
          <p:cNvSpPr txBox="1">
            <a:spLocks noGrp="1"/>
          </p:cNvSpPr>
          <p:nvPr>
            <p:ph type="body" idx="1"/>
          </p:nvPr>
        </p:nvSpPr>
        <p:spPr>
          <a:xfrm>
            <a:off x="590551" y="1226820"/>
            <a:ext cx="4524678" cy="303613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171450" indent="-171450" algn="just"/>
            <a:r>
              <a:rPr lang="en-US" sz="1800" dirty="0">
                <a:solidFill>
                  <a:schemeClr val="dk1"/>
                </a:solidFill>
              </a:rPr>
              <a:t>A bioelectrical signal that records the heart’s </a:t>
            </a:r>
            <a:r>
              <a:rPr lang="en-US" sz="1800" b="1" dirty="0">
                <a:solidFill>
                  <a:schemeClr val="dk1"/>
                </a:solidFill>
              </a:rPr>
              <a:t>electrical activity</a:t>
            </a:r>
          </a:p>
          <a:p>
            <a:pPr marL="0" indent="0" algn="just">
              <a:buNone/>
            </a:pPr>
            <a:endParaRPr lang="en-US" sz="500" dirty="0">
              <a:solidFill>
                <a:schemeClr val="dk1"/>
              </a:solidFill>
            </a:endParaRPr>
          </a:p>
          <a:p>
            <a:pPr marL="171450" indent="-171450" algn="just"/>
            <a:r>
              <a:rPr lang="en-US" sz="1800" dirty="0">
                <a:solidFill>
                  <a:schemeClr val="dk1"/>
                </a:solidFill>
              </a:rPr>
              <a:t>Useful for assessing </a:t>
            </a:r>
            <a:r>
              <a:rPr lang="en-US" sz="1800" b="1" dirty="0">
                <a:solidFill>
                  <a:schemeClr val="dk1"/>
                </a:solidFill>
              </a:rPr>
              <a:t>heart rhythm </a:t>
            </a:r>
            <a:r>
              <a:rPr lang="en-US" sz="1800" dirty="0">
                <a:solidFill>
                  <a:schemeClr val="dk1"/>
                </a:solidFill>
              </a:rPr>
              <a:t>and </a:t>
            </a:r>
            <a:r>
              <a:rPr lang="en-US" sz="1800" b="1" dirty="0">
                <a:solidFill>
                  <a:schemeClr val="dk1"/>
                </a:solidFill>
              </a:rPr>
              <a:t>functionality</a:t>
            </a:r>
            <a:r>
              <a:rPr lang="en-US" sz="1800" dirty="0">
                <a:solidFill>
                  <a:schemeClr val="dk1"/>
                </a:solidFill>
              </a:rPr>
              <a:t> &amp; </a:t>
            </a:r>
            <a:r>
              <a:rPr lang="en-US" sz="1800" b="1" dirty="0">
                <a:solidFill>
                  <a:schemeClr val="dk1"/>
                </a:solidFill>
              </a:rPr>
              <a:t>detecting</a:t>
            </a:r>
            <a:r>
              <a:rPr lang="en-US" sz="1800" dirty="0">
                <a:solidFill>
                  <a:schemeClr val="dk1"/>
                </a:solidFill>
              </a:rPr>
              <a:t> heart diseases like </a:t>
            </a:r>
            <a:r>
              <a:rPr lang="en-US" sz="1800" b="1" dirty="0">
                <a:solidFill>
                  <a:schemeClr val="dk1"/>
                </a:solidFill>
              </a:rPr>
              <a:t>arrhythmias</a:t>
            </a:r>
            <a:endParaRPr sz="1800" b="1" dirty="0">
              <a:solidFill>
                <a:schemeClr val="dk1"/>
              </a:solidFill>
            </a:endParaRPr>
          </a:p>
        </p:txBody>
      </p:sp>
      <p:pic>
        <p:nvPicPr>
          <p:cNvPr id="1028" name="Picture 4" descr="6,000+ Hypertension Stock Illustrations, Royalty-Free Vector Graphics &amp;  Clip Art - iStock | Hypertension food, Blood pressure, High blood pressure">
            <a:extLst>
              <a:ext uri="{FF2B5EF4-FFF2-40B4-BE49-F238E27FC236}">
                <a16:creationId xmlns:a16="http://schemas.microsoft.com/office/drawing/2014/main" id="{E4FF0A28-7821-F0DE-F85F-AF372611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7941" y1="50816" x2="28431" y2="74898"/>
                        <a14:foregroundMark x1="30882" y1="82041" x2="23366" y2="71633"/>
                        <a14:foregroundMark x1="23366" y1="71633" x2="23366" y2="71429"/>
                        <a14:foregroundMark x1="39216" y1="82245" x2="29739" y2="83469"/>
                        <a14:foregroundMark x1="29739" y1="83469" x2="21732" y2="80000"/>
                        <a14:foregroundMark x1="21732" y1="80000" x2="15686" y2="70612"/>
                        <a14:foregroundMark x1="15686" y1="70612" x2="17647" y2="57551"/>
                        <a14:foregroundMark x1="17647" y1="57551" x2="23203" y2="50000"/>
                        <a14:foregroundMark x1="23203" y1="50000" x2="32680" y2="47551"/>
                        <a14:foregroundMark x1="32680" y1="47551" x2="40523" y2="51224"/>
                        <a14:foregroundMark x1="40523" y1="51224" x2="45915" y2="60204"/>
                        <a14:foregroundMark x1="45915" y1="60204" x2="45588" y2="70612"/>
                        <a14:foregroundMark x1="45588" y1="70612" x2="39216" y2="82245"/>
                        <a14:foregroundMark x1="31046" y1="70408" x2="32680" y2="79184"/>
                        <a14:foregroundMark x1="33007" y1="79184" x2="33007" y2="79184"/>
                        <a14:foregroundMark x1="33007" y1="79184" x2="36111" y2="54898"/>
                        <a14:foregroundMark x1="36111" y1="54898" x2="36111" y2="53878"/>
                        <a14:foregroundMark x1="38889" y1="60408" x2="37418" y2="70408"/>
                        <a14:foregroundMark x1="35458" y1="64898" x2="17157" y2="64286"/>
                        <a14:foregroundMark x1="30882" y1="58163" x2="32680" y2="64082"/>
                        <a14:foregroundMark x1="27941" y1="70816" x2="17484" y2="68571"/>
                        <a14:foregroundMark x1="17647" y1="61224" x2="24020" y2="51429"/>
                        <a14:foregroundMark x1="24020" y1="51429" x2="26307" y2="49796"/>
                        <a14:foregroundMark x1="29248" y1="48980" x2="39052" y2="52449"/>
                        <a14:foregroundMark x1="39052" y1="52449" x2="43464" y2="61224"/>
                        <a14:foregroundMark x1="43464" y1="61224" x2="43464" y2="70816"/>
                        <a14:foregroundMark x1="44118" y1="70816" x2="42320" y2="55306"/>
                        <a14:foregroundMark x1="44444" y1="63673" x2="43954" y2="59184"/>
                        <a14:foregroundMark x1="35784" y1="79796" x2="38235" y2="78367"/>
                        <a14:foregroundMark x1="27614" y1="64898" x2="25490" y2="62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539" y="2146081"/>
            <a:ext cx="4433779" cy="354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75;p34">
            <a:extLst>
              <a:ext uri="{FF2B5EF4-FFF2-40B4-BE49-F238E27FC236}">
                <a16:creationId xmlns:a16="http://schemas.microsoft.com/office/drawing/2014/main" id="{39E8BBAC-C615-D97C-5C91-B1C32D3597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60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ECG?</a:t>
            </a:r>
            <a:endParaRPr dirty="0"/>
          </a:p>
        </p:txBody>
      </p:sp>
      <p:sp>
        <p:nvSpPr>
          <p:cNvPr id="9" name="Google Shape;406;p31">
            <a:extLst>
              <a:ext uri="{FF2B5EF4-FFF2-40B4-BE49-F238E27FC236}">
                <a16:creationId xmlns:a16="http://schemas.microsoft.com/office/drawing/2014/main" id="{569E2B89-F660-2EB1-8E9E-64147B991BEB}"/>
              </a:ext>
            </a:extLst>
          </p:cNvPr>
          <p:cNvSpPr txBox="1">
            <a:spLocks/>
          </p:cNvSpPr>
          <p:nvPr/>
        </p:nvSpPr>
        <p:spPr>
          <a:xfrm>
            <a:off x="8494502" y="4698475"/>
            <a:ext cx="649498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2/14</a:t>
            </a:r>
          </a:p>
        </p:txBody>
      </p:sp>
      <p:pic>
        <p:nvPicPr>
          <p:cNvPr id="6" name="Picture 5" descr="A group of colorful objects on a black background&#10;&#10;AI-generated content may be incorrect.">
            <a:extLst>
              <a:ext uri="{FF2B5EF4-FFF2-40B4-BE49-F238E27FC236}">
                <a16:creationId xmlns:a16="http://schemas.microsoft.com/office/drawing/2014/main" id="{9CA0F000-39FF-307F-E836-62645DC29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98" y="713029"/>
            <a:ext cx="3597253" cy="3549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160AA143-37FF-6764-6C08-3F7EEBC51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FBB92D79-55FF-9492-924A-5C03BB0A1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1210" y="2214444"/>
            <a:ext cx="3799498" cy="1311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Importance of Arrhythmias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A700F693-F453-A520-D93C-4E78A8DF24C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51210" y="1421307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2" name="Google Shape;697;p38">
            <a:extLst>
              <a:ext uri="{FF2B5EF4-FFF2-40B4-BE49-F238E27FC236}">
                <a16:creationId xmlns:a16="http://schemas.microsoft.com/office/drawing/2014/main" id="{37BA64A9-72AF-738C-6884-1722C188C025}"/>
              </a:ext>
            </a:extLst>
          </p:cNvPr>
          <p:cNvGrpSpPr/>
          <p:nvPr/>
        </p:nvGrpSpPr>
        <p:grpSpPr>
          <a:xfrm>
            <a:off x="1278957" y="1421307"/>
            <a:ext cx="2668985" cy="2329449"/>
            <a:chOff x="2401999" y="2142788"/>
            <a:chExt cx="2794748" cy="2439214"/>
          </a:xfrm>
        </p:grpSpPr>
        <p:sp>
          <p:nvSpPr>
            <p:cNvPr id="3" name="Google Shape;698;p38">
              <a:extLst>
                <a:ext uri="{FF2B5EF4-FFF2-40B4-BE49-F238E27FC236}">
                  <a16:creationId xmlns:a16="http://schemas.microsoft.com/office/drawing/2014/main" id="{D82E4643-0F70-E767-2A01-DEDCD4A71D7D}"/>
                </a:ext>
              </a:extLst>
            </p:cNvPr>
            <p:cNvSpPr/>
            <p:nvPr/>
          </p:nvSpPr>
          <p:spPr>
            <a:xfrm flipH="1">
              <a:off x="4717848" y="2580928"/>
              <a:ext cx="478900" cy="1127101"/>
            </a:xfrm>
            <a:custGeom>
              <a:avLst/>
              <a:gdLst/>
              <a:ahLst/>
              <a:cxnLst/>
              <a:rect l="l" t="t" r="r" b="b"/>
              <a:pathLst>
                <a:path w="3748" h="8821" extrusionOk="0">
                  <a:moveTo>
                    <a:pt x="1699" y="2136"/>
                  </a:moveTo>
                  <a:cubicBezTo>
                    <a:pt x="1907" y="2136"/>
                    <a:pt x="2083" y="2454"/>
                    <a:pt x="2083" y="2859"/>
                  </a:cubicBezTo>
                  <a:lnTo>
                    <a:pt x="2083" y="6827"/>
                  </a:lnTo>
                  <a:cubicBezTo>
                    <a:pt x="2083" y="7222"/>
                    <a:pt x="1907" y="7551"/>
                    <a:pt x="1699" y="7551"/>
                  </a:cubicBezTo>
                  <a:lnTo>
                    <a:pt x="1304" y="7551"/>
                  </a:lnTo>
                  <a:cubicBezTo>
                    <a:pt x="942" y="7551"/>
                    <a:pt x="526" y="7133"/>
                    <a:pt x="526" y="6530"/>
                  </a:cubicBezTo>
                  <a:lnTo>
                    <a:pt x="526" y="3146"/>
                  </a:lnTo>
                  <a:cubicBezTo>
                    <a:pt x="526" y="2554"/>
                    <a:pt x="942" y="2136"/>
                    <a:pt x="1304" y="2136"/>
                  </a:cubicBezTo>
                  <a:close/>
                  <a:moveTo>
                    <a:pt x="2795" y="1"/>
                  </a:moveTo>
                  <a:cubicBezTo>
                    <a:pt x="2696" y="1"/>
                    <a:pt x="2619" y="77"/>
                    <a:pt x="2619" y="177"/>
                  </a:cubicBezTo>
                  <a:lnTo>
                    <a:pt x="2619" y="243"/>
                  </a:lnTo>
                  <a:lnTo>
                    <a:pt x="1304" y="243"/>
                  </a:lnTo>
                  <a:cubicBezTo>
                    <a:pt x="581" y="243"/>
                    <a:pt x="0" y="1008"/>
                    <a:pt x="0" y="1963"/>
                  </a:cubicBezTo>
                  <a:lnTo>
                    <a:pt x="0" y="6859"/>
                  </a:lnTo>
                  <a:cubicBezTo>
                    <a:pt x="0" y="7814"/>
                    <a:pt x="581" y="8579"/>
                    <a:pt x="1304" y="8579"/>
                  </a:cubicBezTo>
                  <a:lnTo>
                    <a:pt x="2619" y="8579"/>
                  </a:lnTo>
                  <a:lnTo>
                    <a:pt x="2619" y="8658"/>
                  </a:lnTo>
                  <a:cubicBezTo>
                    <a:pt x="2619" y="8745"/>
                    <a:pt x="2696" y="8821"/>
                    <a:pt x="2795" y="8821"/>
                  </a:cubicBezTo>
                  <a:lnTo>
                    <a:pt x="3747" y="8821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9;p38">
              <a:extLst>
                <a:ext uri="{FF2B5EF4-FFF2-40B4-BE49-F238E27FC236}">
                  <a16:creationId xmlns:a16="http://schemas.microsoft.com/office/drawing/2014/main" id="{D0E39DC5-A08F-A30A-3DBD-D3C2D1E727F0}"/>
                </a:ext>
              </a:extLst>
            </p:cNvPr>
            <p:cNvSpPr/>
            <p:nvPr/>
          </p:nvSpPr>
          <p:spPr>
            <a:xfrm>
              <a:off x="2401999" y="2142788"/>
              <a:ext cx="2217785" cy="1996352"/>
            </a:xfrm>
            <a:custGeom>
              <a:avLst/>
              <a:gdLst/>
              <a:ahLst/>
              <a:cxnLst/>
              <a:rect l="l" t="t" r="r" b="b"/>
              <a:pathLst>
                <a:path w="17357" h="15624" extrusionOk="0">
                  <a:moveTo>
                    <a:pt x="3343" y="1"/>
                  </a:moveTo>
                  <a:cubicBezTo>
                    <a:pt x="1502" y="1"/>
                    <a:pt x="1" y="1502"/>
                    <a:pt x="1" y="3354"/>
                  </a:cubicBezTo>
                  <a:lnTo>
                    <a:pt x="1" y="12271"/>
                  </a:lnTo>
                  <a:cubicBezTo>
                    <a:pt x="1" y="14125"/>
                    <a:pt x="1502" y="15624"/>
                    <a:pt x="3343" y="15624"/>
                  </a:cubicBezTo>
                  <a:lnTo>
                    <a:pt x="14004" y="15624"/>
                  </a:lnTo>
                  <a:cubicBezTo>
                    <a:pt x="15855" y="15624"/>
                    <a:pt x="17356" y="14125"/>
                    <a:pt x="17356" y="12271"/>
                  </a:cubicBezTo>
                  <a:lnTo>
                    <a:pt x="17356" y="3354"/>
                  </a:lnTo>
                  <a:cubicBezTo>
                    <a:pt x="17356" y="1502"/>
                    <a:pt x="15855" y="1"/>
                    <a:pt x="14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0;p38">
              <a:extLst>
                <a:ext uri="{FF2B5EF4-FFF2-40B4-BE49-F238E27FC236}">
                  <a16:creationId xmlns:a16="http://schemas.microsoft.com/office/drawing/2014/main" id="{0D229EA2-799F-71B0-AEA4-F3AA7788D999}"/>
                </a:ext>
              </a:extLst>
            </p:cNvPr>
            <p:cNvSpPr/>
            <p:nvPr/>
          </p:nvSpPr>
          <p:spPr>
            <a:xfrm>
              <a:off x="2585484" y="2326273"/>
              <a:ext cx="1850816" cy="1629766"/>
            </a:xfrm>
            <a:custGeom>
              <a:avLst/>
              <a:gdLst/>
              <a:ahLst/>
              <a:cxnLst/>
              <a:rect l="l" t="t" r="r" b="b"/>
              <a:pathLst>
                <a:path w="14485" h="12755" extrusionOk="0">
                  <a:moveTo>
                    <a:pt x="1654" y="1"/>
                  </a:moveTo>
                  <a:cubicBezTo>
                    <a:pt x="745" y="1"/>
                    <a:pt x="0" y="745"/>
                    <a:pt x="0" y="1665"/>
                  </a:cubicBezTo>
                  <a:lnTo>
                    <a:pt x="0" y="11087"/>
                  </a:lnTo>
                  <a:cubicBezTo>
                    <a:pt x="0" y="12008"/>
                    <a:pt x="745" y="12754"/>
                    <a:pt x="1654" y="12754"/>
                  </a:cubicBezTo>
                  <a:lnTo>
                    <a:pt x="12820" y="12754"/>
                  </a:lnTo>
                  <a:cubicBezTo>
                    <a:pt x="13740" y="12754"/>
                    <a:pt x="14485" y="12008"/>
                    <a:pt x="14485" y="11087"/>
                  </a:cubicBezTo>
                  <a:lnTo>
                    <a:pt x="14485" y="1665"/>
                  </a:lnTo>
                  <a:cubicBezTo>
                    <a:pt x="14485" y="745"/>
                    <a:pt x="13740" y="1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1;p38">
              <a:extLst>
                <a:ext uri="{FF2B5EF4-FFF2-40B4-BE49-F238E27FC236}">
                  <a16:creationId xmlns:a16="http://schemas.microsoft.com/office/drawing/2014/main" id="{8101C853-F176-0281-00CD-D44AA331A88E}"/>
                </a:ext>
              </a:extLst>
            </p:cNvPr>
            <p:cNvSpPr/>
            <p:nvPr/>
          </p:nvSpPr>
          <p:spPr>
            <a:xfrm>
              <a:off x="2810879" y="3600058"/>
              <a:ext cx="261938" cy="263599"/>
            </a:xfrm>
            <a:custGeom>
              <a:avLst/>
              <a:gdLst/>
              <a:ahLst/>
              <a:cxnLst/>
              <a:rect l="l" t="t" r="r" b="b"/>
              <a:pathLst>
                <a:path w="2050" h="2063" extrusionOk="0">
                  <a:moveTo>
                    <a:pt x="1019" y="1"/>
                  </a:moveTo>
                  <a:cubicBezTo>
                    <a:pt x="461" y="1"/>
                    <a:pt x="1" y="461"/>
                    <a:pt x="1" y="1031"/>
                  </a:cubicBezTo>
                  <a:cubicBezTo>
                    <a:pt x="1" y="1602"/>
                    <a:pt x="461" y="2062"/>
                    <a:pt x="1019" y="2062"/>
                  </a:cubicBezTo>
                  <a:cubicBezTo>
                    <a:pt x="1589" y="2062"/>
                    <a:pt x="2049" y="1602"/>
                    <a:pt x="2049" y="1031"/>
                  </a:cubicBezTo>
                  <a:cubicBezTo>
                    <a:pt x="2049" y="461"/>
                    <a:pt x="1589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;p38">
              <a:extLst>
                <a:ext uri="{FF2B5EF4-FFF2-40B4-BE49-F238E27FC236}">
                  <a16:creationId xmlns:a16="http://schemas.microsoft.com/office/drawing/2014/main" id="{34DD9360-C73B-B74A-3D8D-813E6D152A1C}"/>
                </a:ext>
              </a:extLst>
            </p:cNvPr>
            <p:cNvSpPr/>
            <p:nvPr/>
          </p:nvSpPr>
          <p:spPr>
            <a:xfrm>
              <a:off x="2858284" y="3674550"/>
              <a:ext cx="166746" cy="149752"/>
            </a:xfrm>
            <a:custGeom>
              <a:avLst/>
              <a:gdLst/>
              <a:ahLst/>
              <a:cxnLst/>
              <a:rect l="l" t="t" r="r" b="b"/>
              <a:pathLst>
                <a:path w="1305" h="1172" extrusionOk="0">
                  <a:moveTo>
                    <a:pt x="291" y="1"/>
                  </a:moveTo>
                  <a:cubicBezTo>
                    <a:pt x="273" y="1"/>
                    <a:pt x="256" y="7"/>
                    <a:pt x="243" y="20"/>
                  </a:cubicBezTo>
                  <a:cubicBezTo>
                    <a:pt x="90" y="141"/>
                    <a:pt x="1" y="328"/>
                    <a:pt x="1" y="525"/>
                  </a:cubicBezTo>
                  <a:cubicBezTo>
                    <a:pt x="1" y="888"/>
                    <a:pt x="298" y="1172"/>
                    <a:pt x="648" y="1172"/>
                  </a:cubicBezTo>
                  <a:cubicBezTo>
                    <a:pt x="1010" y="1172"/>
                    <a:pt x="1305" y="888"/>
                    <a:pt x="1305" y="525"/>
                  </a:cubicBezTo>
                  <a:cubicBezTo>
                    <a:pt x="1305" y="328"/>
                    <a:pt x="1218" y="141"/>
                    <a:pt x="1063" y="20"/>
                  </a:cubicBezTo>
                  <a:cubicBezTo>
                    <a:pt x="1050" y="7"/>
                    <a:pt x="1031" y="1"/>
                    <a:pt x="1012" y="1"/>
                  </a:cubicBezTo>
                  <a:cubicBezTo>
                    <a:pt x="985" y="1"/>
                    <a:pt x="957" y="13"/>
                    <a:pt x="945" y="33"/>
                  </a:cubicBezTo>
                  <a:cubicBezTo>
                    <a:pt x="911" y="65"/>
                    <a:pt x="911" y="120"/>
                    <a:pt x="955" y="151"/>
                  </a:cubicBezTo>
                  <a:cubicBezTo>
                    <a:pt x="1063" y="251"/>
                    <a:pt x="1129" y="383"/>
                    <a:pt x="1129" y="525"/>
                  </a:cubicBezTo>
                  <a:cubicBezTo>
                    <a:pt x="1129" y="788"/>
                    <a:pt x="911" y="995"/>
                    <a:pt x="648" y="995"/>
                  </a:cubicBezTo>
                  <a:cubicBezTo>
                    <a:pt x="395" y="995"/>
                    <a:pt x="177" y="788"/>
                    <a:pt x="177" y="525"/>
                  </a:cubicBezTo>
                  <a:cubicBezTo>
                    <a:pt x="177" y="383"/>
                    <a:pt x="243" y="251"/>
                    <a:pt x="353" y="151"/>
                  </a:cubicBezTo>
                  <a:cubicBezTo>
                    <a:pt x="395" y="120"/>
                    <a:pt x="395" y="65"/>
                    <a:pt x="364" y="33"/>
                  </a:cubicBezTo>
                  <a:cubicBezTo>
                    <a:pt x="343" y="13"/>
                    <a:pt x="316" y="1"/>
                    <a:pt x="29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3;p38">
              <a:extLst>
                <a:ext uri="{FF2B5EF4-FFF2-40B4-BE49-F238E27FC236}">
                  <a16:creationId xmlns:a16="http://schemas.microsoft.com/office/drawing/2014/main" id="{8BAF581D-2275-0671-3006-9037000EA3AF}"/>
                </a:ext>
              </a:extLst>
            </p:cNvPr>
            <p:cNvSpPr/>
            <p:nvPr/>
          </p:nvSpPr>
          <p:spPr>
            <a:xfrm>
              <a:off x="2929838" y="3639412"/>
              <a:ext cx="22361" cy="110653"/>
            </a:xfrm>
            <a:custGeom>
              <a:avLst/>
              <a:gdLst/>
              <a:ahLst/>
              <a:cxnLst/>
              <a:rect l="l" t="t" r="r" b="b"/>
              <a:pathLst>
                <a:path w="175" h="866" extrusionOk="0">
                  <a:moveTo>
                    <a:pt x="88" y="0"/>
                  </a:moveTo>
                  <a:cubicBezTo>
                    <a:pt x="43" y="0"/>
                    <a:pt x="1" y="45"/>
                    <a:pt x="1" y="87"/>
                  </a:cubicBezTo>
                  <a:lnTo>
                    <a:pt x="1" y="768"/>
                  </a:lnTo>
                  <a:cubicBezTo>
                    <a:pt x="1" y="821"/>
                    <a:pt x="43" y="865"/>
                    <a:pt x="88" y="865"/>
                  </a:cubicBezTo>
                  <a:cubicBezTo>
                    <a:pt x="143" y="865"/>
                    <a:pt x="174" y="821"/>
                    <a:pt x="174" y="768"/>
                  </a:cubicBezTo>
                  <a:lnTo>
                    <a:pt x="174" y="87"/>
                  </a:lnTo>
                  <a:cubicBezTo>
                    <a:pt x="174" y="45"/>
                    <a:pt x="143" y="0"/>
                    <a:pt x="8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4;p38">
              <a:extLst>
                <a:ext uri="{FF2B5EF4-FFF2-40B4-BE49-F238E27FC236}">
                  <a16:creationId xmlns:a16="http://schemas.microsoft.com/office/drawing/2014/main" id="{53A6682C-6D1E-87C7-DA01-1CDF97E5AE81}"/>
                </a:ext>
              </a:extLst>
            </p:cNvPr>
            <p:cNvSpPr/>
            <p:nvPr/>
          </p:nvSpPr>
          <p:spPr>
            <a:xfrm>
              <a:off x="3142583" y="3600058"/>
              <a:ext cx="263216" cy="263599"/>
            </a:xfrm>
            <a:custGeom>
              <a:avLst/>
              <a:gdLst/>
              <a:ahLst/>
              <a:cxnLst/>
              <a:rect l="l" t="t" r="r" b="b"/>
              <a:pathLst>
                <a:path w="2060" h="2063" extrusionOk="0">
                  <a:moveTo>
                    <a:pt x="1031" y="1"/>
                  </a:moveTo>
                  <a:cubicBezTo>
                    <a:pt x="461" y="1"/>
                    <a:pt x="0" y="461"/>
                    <a:pt x="0" y="1031"/>
                  </a:cubicBezTo>
                  <a:cubicBezTo>
                    <a:pt x="0" y="1602"/>
                    <a:pt x="461" y="2062"/>
                    <a:pt x="1031" y="2062"/>
                  </a:cubicBezTo>
                  <a:cubicBezTo>
                    <a:pt x="1599" y="2062"/>
                    <a:pt x="2059" y="1602"/>
                    <a:pt x="2059" y="1031"/>
                  </a:cubicBezTo>
                  <a:cubicBezTo>
                    <a:pt x="2059" y="461"/>
                    <a:pt x="159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5;p38">
              <a:extLst>
                <a:ext uri="{FF2B5EF4-FFF2-40B4-BE49-F238E27FC236}">
                  <a16:creationId xmlns:a16="http://schemas.microsoft.com/office/drawing/2014/main" id="{957FF56B-27FE-2DB4-1EA6-B74C2DCA96D3}"/>
                </a:ext>
              </a:extLst>
            </p:cNvPr>
            <p:cNvSpPr/>
            <p:nvPr/>
          </p:nvSpPr>
          <p:spPr>
            <a:xfrm>
              <a:off x="3225254" y="3658834"/>
              <a:ext cx="127391" cy="147324"/>
            </a:xfrm>
            <a:custGeom>
              <a:avLst/>
              <a:gdLst/>
              <a:ahLst/>
              <a:cxnLst/>
              <a:rect l="l" t="t" r="r" b="b"/>
              <a:pathLst>
                <a:path w="997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997" y="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6;p38">
              <a:extLst>
                <a:ext uri="{FF2B5EF4-FFF2-40B4-BE49-F238E27FC236}">
                  <a16:creationId xmlns:a16="http://schemas.microsoft.com/office/drawing/2014/main" id="{FA875D6B-656B-3037-23BA-5C156E843A0A}"/>
                </a:ext>
              </a:extLst>
            </p:cNvPr>
            <p:cNvSpPr/>
            <p:nvPr/>
          </p:nvSpPr>
          <p:spPr>
            <a:xfrm>
              <a:off x="2844484" y="2561506"/>
              <a:ext cx="1331412" cy="860946"/>
            </a:xfrm>
            <a:custGeom>
              <a:avLst/>
              <a:gdLst/>
              <a:ahLst/>
              <a:cxnLst/>
              <a:rect l="l" t="t" r="r" b="b"/>
              <a:pathLst>
                <a:path w="10420" h="6738" extrusionOk="0">
                  <a:moveTo>
                    <a:pt x="974" y="0"/>
                  </a:moveTo>
                  <a:cubicBezTo>
                    <a:pt x="437" y="0"/>
                    <a:pt x="1" y="395"/>
                    <a:pt x="1" y="876"/>
                  </a:cubicBezTo>
                  <a:lnTo>
                    <a:pt x="1" y="5862"/>
                  </a:lnTo>
                  <a:cubicBezTo>
                    <a:pt x="1" y="6343"/>
                    <a:pt x="437" y="6738"/>
                    <a:pt x="974" y="6738"/>
                  </a:cubicBezTo>
                  <a:lnTo>
                    <a:pt x="9455" y="6738"/>
                  </a:lnTo>
                  <a:cubicBezTo>
                    <a:pt x="9994" y="6738"/>
                    <a:pt x="10420" y="6343"/>
                    <a:pt x="10420" y="5862"/>
                  </a:cubicBezTo>
                  <a:lnTo>
                    <a:pt x="10420" y="876"/>
                  </a:lnTo>
                  <a:cubicBezTo>
                    <a:pt x="10420" y="395"/>
                    <a:pt x="9994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7;p38">
              <a:extLst>
                <a:ext uri="{FF2B5EF4-FFF2-40B4-BE49-F238E27FC236}">
                  <a16:creationId xmlns:a16="http://schemas.microsoft.com/office/drawing/2014/main" id="{E4FDF197-AAD3-57C1-C20F-333C5DA1642D}"/>
                </a:ext>
              </a:extLst>
            </p:cNvPr>
            <p:cNvSpPr/>
            <p:nvPr/>
          </p:nvSpPr>
          <p:spPr>
            <a:xfrm>
              <a:off x="2844484" y="2561506"/>
              <a:ext cx="1209771" cy="754382"/>
            </a:xfrm>
            <a:custGeom>
              <a:avLst/>
              <a:gdLst/>
              <a:ahLst/>
              <a:cxnLst/>
              <a:rect l="l" t="t" r="r" b="b"/>
              <a:pathLst>
                <a:path w="9468" h="5904" extrusionOk="0">
                  <a:moveTo>
                    <a:pt x="1" y="5904"/>
                  </a:moveTo>
                  <a:lnTo>
                    <a:pt x="1" y="5904"/>
                  </a:lnTo>
                  <a:lnTo>
                    <a:pt x="1" y="5904"/>
                  </a:lnTo>
                  <a:close/>
                  <a:moveTo>
                    <a:pt x="1" y="5893"/>
                  </a:moveTo>
                  <a:lnTo>
                    <a:pt x="1" y="5893"/>
                  </a:lnTo>
                  <a:lnTo>
                    <a:pt x="1" y="5893"/>
                  </a:lnTo>
                  <a:close/>
                  <a:moveTo>
                    <a:pt x="1" y="5883"/>
                  </a:moveTo>
                  <a:lnTo>
                    <a:pt x="1" y="5883"/>
                  </a:lnTo>
                  <a:lnTo>
                    <a:pt x="1" y="5883"/>
                  </a:lnTo>
                  <a:close/>
                  <a:moveTo>
                    <a:pt x="1" y="5872"/>
                  </a:moveTo>
                  <a:lnTo>
                    <a:pt x="1" y="5872"/>
                  </a:lnTo>
                  <a:lnTo>
                    <a:pt x="1" y="5872"/>
                  </a:lnTo>
                  <a:close/>
                  <a:moveTo>
                    <a:pt x="1" y="5862"/>
                  </a:moveTo>
                  <a:lnTo>
                    <a:pt x="1" y="5862"/>
                  </a:lnTo>
                  <a:lnTo>
                    <a:pt x="1" y="5862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lnTo>
                    <a:pt x="9468" y="0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8;p38">
              <a:extLst>
                <a:ext uri="{FF2B5EF4-FFF2-40B4-BE49-F238E27FC236}">
                  <a16:creationId xmlns:a16="http://schemas.microsoft.com/office/drawing/2014/main" id="{959C35FE-C088-FFF5-B63D-AEC1864B7E3F}"/>
                </a:ext>
              </a:extLst>
            </p:cNvPr>
            <p:cNvSpPr/>
            <p:nvPr/>
          </p:nvSpPr>
          <p:spPr>
            <a:xfrm>
              <a:off x="4052469" y="2665003"/>
              <a:ext cx="123430" cy="757448"/>
            </a:xfrm>
            <a:custGeom>
              <a:avLst/>
              <a:gdLst/>
              <a:ahLst/>
              <a:cxnLst/>
              <a:rect l="l" t="t" r="r" b="b"/>
              <a:pathLst>
                <a:path w="966" h="5928" extrusionOk="0">
                  <a:moveTo>
                    <a:pt x="966" y="5160"/>
                  </a:moveTo>
                  <a:cubicBezTo>
                    <a:pt x="900" y="5588"/>
                    <a:pt x="495" y="5928"/>
                    <a:pt x="1" y="5928"/>
                  </a:cubicBezTo>
                  <a:lnTo>
                    <a:pt x="1" y="5928"/>
                  </a:lnTo>
                  <a:cubicBezTo>
                    <a:pt x="495" y="5928"/>
                    <a:pt x="900" y="5588"/>
                    <a:pt x="966" y="5160"/>
                  </a:cubicBez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45"/>
                  </a:moveTo>
                  <a:lnTo>
                    <a:pt x="966" y="45"/>
                  </a:lnTo>
                  <a:lnTo>
                    <a:pt x="966" y="45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lnTo>
                    <a:pt x="966" y="0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9;p38">
              <a:extLst>
                <a:ext uri="{FF2B5EF4-FFF2-40B4-BE49-F238E27FC236}">
                  <a16:creationId xmlns:a16="http://schemas.microsoft.com/office/drawing/2014/main" id="{E63A843D-C4DC-39E9-0898-F95BBC93CFC2}"/>
                </a:ext>
              </a:extLst>
            </p:cNvPr>
            <p:cNvSpPr/>
            <p:nvPr/>
          </p:nvSpPr>
          <p:spPr>
            <a:xfrm>
              <a:off x="2889205" y="2579650"/>
              <a:ext cx="1286691" cy="842802"/>
            </a:xfrm>
            <a:custGeom>
              <a:avLst/>
              <a:gdLst/>
              <a:ahLst/>
              <a:cxnLst/>
              <a:rect l="l" t="t" r="r" b="b"/>
              <a:pathLst>
                <a:path w="10070" h="6596" extrusionOk="0">
                  <a:moveTo>
                    <a:pt x="9644" y="0"/>
                  </a:moveTo>
                  <a:lnTo>
                    <a:pt x="9644" y="11"/>
                  </a:lnTo>
                  <a:cubicBezTo>
                    <a:pt x="9720" y="56"/>
                    <a:pt x="9775" y="98"/>
                    <a:pt x="9828" y="163"/>
                  </a:cubicBezTo>
                  <a:cubicBezTo>
                    <a:pt x="9796" y="142"/>
                    <a:pt x="9762" y="121"/>
                    <a:pt x="9730" y="98"/>
                  </a:cubicBezTo>
                  <a:lnTo>
                    <a:pt x="9730" y="98"/>
                  </a:lnTo>
                  <a:cubicBezTo>
                    <a:pt x="9828" y="240"/>
                    <a:pt x="9883" y="405"/>
                    <a:pt x="9883" y="581"/>
                  </a:cubicBezTo>
                  <a:lnTo>
                    <a:pt x="9883" y="5554"/>
                  </a:lnTo>
                  <a:cubicBezTo>
                    <a:pt x="9883" y="6049"/>
                    <a:pt x="9446" y="6443"/>
                    <a:pt x="8921" y="6443"/>
                  </a:cubicBezTo>
                  <a:lnTo>
                    <a:pt x="427" y="6443"/>
                  </a:lnTo>
                  <a:cubicBezTo>
                    <a:pt x="274" y="6443"/>
                    <a:pt x="132" y="6409"/>
                    <a:pt x="1" y="6343"/>
                  </a:cubicBezTo>
                  <a:lnTo>
                    <a:pt x="1" y="6343"/>
                  </a:lnTo>
                  <a:cubicBezTo>
                    <a:pt x="22" y="6377"/>
                    <a:pt x="56" y="6409"/>
                    <a:pt x="77" y="6443"/>
                  </a:cubicBezTo>
                  <a:cubicBezTo>
                    <a:pt x="229" y="6540"/>
                    <a:pt x="416" y="6596"/>
                    <a:pt x="624" y="6596"/>
                  </a:cubicBezTo>
                  <a:lnTo>
                    <a:pt x="9105" y="6596"/>
                  </a:lnTo>
                  <a:cubicBezTo>
                    <a:pt x="9599" y="6596"/>
                    <a:pt x="10004" y="6256"/>
                    <a:pt x="10070" y="5828"/>
                  </a:cubicBezTo>
                  <a:lnTo>
                    <a:pt x="10070" y="5720"/>
                  </a:lnTo>
                  <a:lnTo>
                    <a:pt x="10070" y="734"/>
                  </a:lnTo>
                  <a:lnTo>
                    <a:pt x="10070" y="723"/>
                  </a:lnTo>
                  <a:lnTo>
                    <a:pt x="10070" y="713"/>
                  </a:lnTo>
                  <a:lnTo>
                    <a:pt x="10070" y="700"/>
                  </a:lnTo>
                  <a:lnTo>
                    <a:pt x="10070" y="689"/>
                  </a:lnTo>
                  <a:lnTo>
                    <a:pt x="10070" y="668"/>
                  </a:lnTo>
                  <a:cubicBezTo>
                    <a:pt x="10049" y="384"/>
                    <a:pt x="9883" y="153"/>
                    <a:pt x="9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;p38">
              <a:extLst>
                <a:ext uri="{FF2B5EF4-FFF2-40B4-BE49-F238E27FC236}">
                  <a16:creationId xmlns:a16="http://schemas.microsoft.com/office/drawing/2014/main" id="{D3319B76-BCC0-01A5-D0CC-3CC0903E9C29}"/>
                </a:ext>
              </a:extLst>
            </p:cNvPr>
            <p:cNvSpPr/>
            <p:nvPr/>
          </p:nvSpPr>
          <p:spPr>
            <a:xfrm>
              <a:off x="2875150" y="2580928"/>
              <a:ext cx="1269825" cy="822102"/>
            </a:xfrm>
            <a:custGeom>
              <a:avLst/>
              <a:gdLst/>
              <a:ahLst/>
              <a:cxnLst/>
              <a:rect l="l" t="t" r="r" b="b"/>
              <a:pathLst>
                <a:path w="9938" h="6434" extrusionOk="0">
                  <a:moveTo>
                    <a:pt x="9754" y="1"/>
                  </a:moveTo>
                  <a:cubicBezTo>
                    <a:pt x="9785" y="32"/>
                    <a:pt x="9806" y="56"/>
                    <a:pt x="9840" y="88"/>
                  </a:cubicBezTo>
                  <a:cubicBezTo>
                    <a:pt x="9872" y="111"/>
                    <a:pt x="9906" y="132"/>
                    <a:pt x="9938" y="153"/>
                  </a:cubicBezTo>
                  <a:cubicBezTo>
                    <a:pt x="9885" y="88"/>
                    <a:pt x="9830" y="46"/>
                    <a:pt x="9754" y="1"/>
                  </a:cubicBezTo>
                  <a:close/>
                  <a:moveTo>
                    <a:pt x="0" y="6278"/>
                  </a:moveTo>
                  <a:lnTo>
                    <a:pt x="0" y="6278"/>
                  </a:lnTo>
                  <a:cubicBezTo>
                    <a:pt x="55" y="6333"/>
                    <a:pt x="121" y="6388"/>
                    <a:pt x="187" y="6433"/>
                  </a:cubicBezTo>
                  <a:cubicBezTo>
                    <a:pt x="166" y="6399"/>
                    <a:pt x="132" y="6367"/>
                    <a:pt x="111" y="6333"/>
                  </a:cubicBezTo>
                  <a:cubicBezTo>
                    <a:pt x="76" y="6323"/>
                    <a:pt x="34" y="6302"/>
                    <a:pt x="0" y="62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;p38">
              <a:extLst>
                <a:ext uri="{FF2B5EF4-FFF2-40B4-BE49-F238E27FC236}">
                  <a16:creationId xmlns:a16="http://schemas.microsoft.com/office/drawing/2014/main" id="{1193D0EC-78FF-B991-64C8-ECB20F8C3E8A}"/>
                </a:ext>
              </a:extLst>
            </p:cNvPr>
            <p:cNvSpPr/>
            <p:nvPr/>
          </p:nvSpPr>
          <p:spPr>
            <a:xfrm>
              <a:off x="2900322" y="2615938"/>
              <a:ext cx="1221143" cy="750421"/>
            </a:xfrm>
            <a:custGeom>
              <a:avLst/>
              <a:gdLst/>
              <a:ahLst/>
              <a:cxnLst/>
              <a:rect l="l" t="t" r="r" b="b"/>
              <a:pathLst>
                <a:path w="9557" h="5873" extrusionOk="0">
                  <a:moveTo>
                    <a:pt x="537" y="0"/>
                  </a:moveTo>
                  <a:cubicBezTo>
                    <a:pt x="242" y="0"/>
                    <a:pt x="0" y="208"/>
                    <a:pt x="0" y="450"/>
                  </a:cubicBezTo>
                  <a:lnTo>
                    <a:pt x="0" y="5436"/>
                  </a:lnTo>
                  <a:cubicBezTo>
                    <a:pt x="0" y="5675"/>
                    <a:pt x="242" y="5872"/>
                    <a:pt x="537" y="5872"/>
                  </a:cubicBezTo>
                  <a:lnTo>
                    <a:pt x="9018" y="5872"/>
                  </a:lnTo>
                  <a:cubicBezTo>
                    <a:pt x="9315" y="5872"/>
                    <a:pt x="9557" y="5675"/>
                    <a:pt x="9557" y="5436"/>
                  </a:cubicBezTo>
                  <a:lnTo>
                    <a:pt x="9557" y="450"/>
                  </a:lnTo>
                  <a:cubicBezTo>
                    <a:pt x="9557" y="208"/>
                    <a:pt x="9315" y="0"/>
                    <a:pt x="9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;p38">
              <a:extLst>
                <a:ext uri="{FF2B5EF4-FFF2-40B4-BE49-F238E27FC236}">
                  <a16:creationId xmlns:a16="http://schemas.microsoft.com/office/drawing/2014/main" id="{3C08DCD0-0FE3-F112-D43B-E4D711C9E98D}"/>
                </a:ext>
              </a:extLst>
            </p:cNvPr>
            <p:cNvSpPr/>
            <p:nvPr/>
          </p:nvSpPr>
          <p:spPr>
            <a:xfrm>
              <a:off x="3941944" y="2683147"/>
              <a:ext cx="119086" cy="100942"/>
            </a:xfrm>
            <a:custGeom>
              <a:avLst/>
              <a:gdLst/>
              <a:ahLst/>
              <a:cxnLst/>
              <a:rect l="l" t="t" r="r" b="b"/>
              <a:pathLst>
                <a:path w="932" h="790" extrusionOk="0">
                  <a:moveTo>
                    <a:pt x="263" y="0"/>
                  </a:moveTo>
                  <a:cubicBezTo>
                    <a:pt x="111" y="0"/>
                    <a:pt x="0" y="111"/>
                    <a:pt x="0" y="263"/>
                  </a:cubicBezTo>
                  <a:cubicBezTo>
                    <a:pt x="0" y="516"/>
                    <a:pt x="461" y="789"/>
                    <a:pt x="461" y="789"/>
                  </a:cubicBezTo>
                  <a:cubicBezTo>
                    <a:pt x="461" y="789"/>
                    <a:pt x="931" y="516"/>
                    <a:pt x="931" y="263"/>
                  </a:cubicBezTo>
                  <a:cubicBezTo>
                    <a:pt x="931" y="111"/>
                    <a:pt x="813" y="0"/>
                    <a:pt x="668" y="0"/>
                  </a:cubicBezTo>
                  <a:cubicBezTo>
                    <a:pt x="582" y="0"/>
                    <a:pt x="516" y="45"/>
                    <a:pt x="461" y="100"/>
                  </a:cubicBezTo>
                  <a:cubicBezTo>
                    <a:pt x="419" y="45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;p38">
              <a:extLst>
                <a:ext uri="{FF2B5EF4-FFF2-40B4-BE49-F238E27FC236}">
                  <a16:creationId xmlns:a16="http://schemas.microsoft.com/office/drawing/2014/main" id="{22A85BB9-72B2-CB67-AA8E-17C4D21B7E95}"/>
                </a:ext>
              </a:extLst>
            </p:cNvPr>
            <p:cNvSpPr/>
            <p:nvPr/>
          </p:nvSpPr>
          <p:spPr>
            <a:xfrm>
              <a:off x="2955137" y="2665003"/>
              <a:ext cx="29260" cy="71298"/>
            </a:xfrm>
            <a:custGeom>
              <a:avLst/>
              <a:gdLst/>
              <a:ahLst/>
              <a:cxnLst/>
              <a:rect l="l" t="t" r="r" b="b"/>
              <a:pathLst>
                <a:path w="229" h="558" extrusionOk="0">
                  <a:moveTo>
                    <a:pt x="0" y="0"/>
                  </a:moveTo>
                  <a:lnTo>
                    <a:pt x="0" y="558"/>
                  </a:lnTo>
                  <a:lnTo>
                    <a:pt x="229" y="55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4;p38">
              <a:extLst>
                <a:ext uri="{FF2B5EF4-FFF2-40B4-BE49-F238E27FC236}">
                  <a16:creationId xmlns:a16="http://schemas.microsoft.com/office/drawing/2014/main" id="{9188F447-5E88-9AA9-FDFE-0C0F94405138}"/>
                </a:ext>
              </a:extLst>
            </p:cNvPr>
            <p:cNvSpPr/>
            <p:nvPr/>
          </p:nvSpPr>
          <p:spPr>
            <a:xfrm>
              <a:off x="2997047" y="2665003"/>
              <a:ext cx="30794" cy="71298"/>
            </a:xfrm>
            <a:custGeom>
              <a:avLst/>
              <a:gdLst/>
              <a:ahLst/>
              <a:cxnLst/>
              <a:rect l="l" t="t" r="r" b="b"/>
              <a:pathLst>
                <a:path w="241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0" y="55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5;p38">
              <a:extLst>
                <a:ext uri="{FF2B5EF4-FFF2-40B4-BE49-F238E27FC236}">
                  <a16:creationId xmlns:a16="http://schemas.microsoft.com/office/drawing/2014/main" id="{0C2CA3CE-9852-C1F6-760B-A015D4B0231E}"/>
                </a:ext>
              </a:extLst>
            </p:cNvPr>
            <p:cNvSpPr/>
            <p:nvPr/>
          </p:nvSpPr>
          <p:spPr>
            <a:xfrm>
              <a:off x="3040363" y="2665003"/>
              <a:ext cx="31049" cy="71298"/>
            </a:xfrm>
            <a:custGeom>
              <a:avLst/>
              <a:gdLst/>
              <a:ahLst/>
              <a:cxnLst/>
              <a:rect l="l" t="t" r="r" b="b"/>
              <a:pathLst>
                <a:path w="243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3" y="55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6;p38">
              <a:extLst>
                <a:ext uri="{FF2B5EF4-FFF2-40B4-BE49-F238E27FC236}">
                  <a16:creationId xmlns:a16="http://schemas.microsoft.com/office/drawing/2014/main" id="{6889CE84-D112-2388-9C58-900008BBAB6B}"/>
                </a:ext>
              </a:extLst>
            </p:cNvPr>
            <p:cNvSpPr/>
            <p:nvPr/>
          </p:nvSpPr>
          <p:spPr>
            <a:xfrm>
              <a:off x="2900322" y="2851171"/>
              <a:ext cx="1221143" cy="271521"/>
            </a:xfrm>
            <a:custGeom>
              <a:avLst/>
              <a:gdLst/>
              <a:ahLst/>
              <a:cxnLst/>
              <a:rect l="l" t="t" r="r" b="b"/>
              <a:pathLst>
                <a:path w="9557" h="2125" extrusionOk="0">
                  <a:moveTo>
                    <a:pt x="834" y="0"/>
                  </a:moveTo>
                  <a:cubicBezTo>
                    <a:pt x="813" y="0"/>
                    <a:pt x="800" y="21"/>
                    <a:pt x="789" y="55"/>
                  </a:cubicBezTo>
                  <a:lnTo>
                    <a:pt x="582" y="1349"/>
                  </a:lnTo>
                  <a:lnTo>
                    <a:pt x="0" y="1349"/>
                  </a:lnTo>
                  <a:lnTo>
                    <a:pt x="0" y="1502"/>
                  </a:lnTo>
                  <a:lnTo>
                    <a:pt x="616" y="1502"/>
                  </a:lnTo>
                  <a:cubicBezTo>
                    <a:pt x="637" y="1502"/>
                    <a:pt x="647" y="1481"/>
                    <a:pt x="658" y="1446"/>
                  </a:cubicBezTo>
                  <a:lnTo>
                    <a:pt x="823" y="395"/>
                  </a:lnTo>
                  <a:lnTo>
                    <a:pt x="1010" y="2059"/>
                  </a:lnTo>
                  <a:cubicBezTo>
                    <a:pt x="1010" y="2093"/>
                    <a:pt x="1031" y="2125"/>
                    <a:pt x="1052" y="2125"/>
                  </a:cubicBezTo>
                  <a:cubicBezTo>
                    <a:pt x="1063" y="2125"/>
                    <a:pt x="1086" y="2104"/>
                    <a:pt x="1086" y="2059"/>
                  </a:cubicBezTo>
                  <a:lnTo>
                    <a:pt x="1228" y="955"/>
                  </a:lnTo>
                  <a:lnTo>
                    <a:pt x="1294" y="1436"/>
                  </a:lnTo>
                  <a:cubicBezTo>
                    <a:pt x="1294" y="1481"/>
                    <a:pt x="1315" y="1502"/>
                    <a:pt x="1339" y="1502"/>
                  </a:cubicBezTo>
                  <a:lnTo>
                    <a:pt x="2993" y="1502"/>
                  </a:lnTo>
                  <a:cubicBezTo>
                    <a:pt x="3003" y="1502"/>
                    <a:pt x="3025" y="1481"/>
                    <a:pt x="3025" y="1446"/>
                  </a:cubicBezTo>
                  <a:lnTo>
                    <a:pt x="3201" y="395"/>
                  </a:lnTo>
                  <a:lnTo>
                    <a:pt x="3387" y="2059"/>
                  </a:lnTo>
                  <a:cubicBezTo>
                    <a:pt x="3387" y="2093"/>
                    <a:pt x="3408" y="2125"/>
                    <a:pt x="3419" y="2125"/>
                  </a:cubicBezTo>
                  <a:cubicBezTo>
                    <a:pt x="3443" y="2125"/>
                    <a:pt x="3464" y="2104"/>
                    <a:pt x="3464" y="2059"/>
                  </a:cubicBezTo>
                  <a:lnTo>
                    <a:pt x="3606" y="955"/>
                  </a:lnTo>
                  <a:lnTo>
                    <a:pt x="3671" y="1436"/>
                  </a:lnTo>
                  <a:cubicBezTo>
                    <a:pt x="3671" y="1481"/>
                    <a:pt x="3692" y="1502"/>
                    <a:pt x="3706" y="1502"/>
                  </a:cubicBezTo>
                  <a:lnTo>
                    <a:pt x="5360" y="1502"/>
                  </a:lnTo>
                  <a:cubicBezTo>
                    <a:pt x="5381" y="1502"/>
                    <a:pt x="5391" y="1481"/>
                    <a:pt x="5402" y="1446"/>
                  </a:cubicBezTo>
                  <a:lnTo>
                    <a:pt x="5567" y="395"/>
                  </a:lnTo>
                  <a:lnTo>
                    <a:pt x="5754" y="2059"/>
                  </a:lnTo>
                  <a:cubicBezTo>
                    <a:pt x="5765" y="2093"/>
                    <a:pt x="5775" y="2125"/>
                    <a:pt x="5796" y="2125"/>
                  </a:cubicBezTo>
                  <a:cubicBezTo>
                    <a:pt x="5820" y="2125"/>
                    <a:pt x="5830" y="2104"/>
                    <a:pt x="5841" y="2059"/>
                  </a:cubicBezTo>
                  <a:lnTo>
                    <a:pt x="5972" y="955"/>
                  </a:lnTo>
                  <a:lnTo>
                    <a:pt x="6038" y="1436"/>
                  </a:lnTo>
                  <a:cubicBezTo>
                    <a:pt x="6049" y="1481"/>
                    <a:pt x="6059" y="1502"/>
                    <a:pt x="6083" y="1502"/>
                  </a:cubicBezTo>
                  <a:lnTo>
                    <a:pt x="7737" y="1502"/>
                  </a:lnTo>
                  <a:cubicBezTo>
                    <a:pt x="7758" y="1502"/>
                    <a:pt x="7768" y="1481"/>
                    <a:pt x="7782" y="1446"/>
                  </a:cubicBezTo>
                  <a:lnTo>
                    <a:pt x="7945" y="395"/>
                  </a:lnTo>
                  <a:lnTo>
                    <a:pt x="8131" y="2059"/>
                  </a:lnTo>
                  <a:cubicBezTo>
                    <a:pt x="8131" y="2093"/>
                    <a:pt x="8152" y="2125"/>
                    <a:pt x="8176" y="2125"/>
                  </a:cubicBezTo>
                  <a:cubicBezTo>
                    <a:pt x="8197" y="2125"/>
                    <a:pt x="8208" y="2104"/>
                    <a:pt x="8218" y="2059"/>
                  </a:cubicBezTo>
                  <a:lnTo>
                    <a:pt x="8350" y="955"/>
                  </a:lnTo>
                  <a:lnTo>
                    <a:pt x="8415" y="1436"/>
                  </a:lnTo>
                  <a:cubicBezTo>
                    <a:pt x="8426" y="1481"/>
                    <a:pt x="8439" y="1502"/>
                    <a:pt x="8460" y="1502"/>
                  </a:cubicBezTo>
                  <a:lnTo>
                    <a:pt x="9557" y="1502"/>
                  </a:lnTo>
                  <a:lnTo>
                    <a:pt x="9557" y="1349"/>
                  </a:lnTo>
                  <a:lnTo>
                    <a:pt x="8492" y="1349"/>
                  </a:lnTo>
                  <a:lnTo>
                    <a:pt x="8394" y="602"/>
                  </a:lnTo>
                  <a:cubicBezTo>
                    <a:pt x="8384" y="571"/>
                    <a:pt x="8373" y="547"/>
                    <a:pt x="8350" y="547"/>
                  </a:cubicBezTo>
                  <a:cubicBezTo>
                    <a:pt x="8329" y="547"/>
                    <a:pt x="8318" y="571"/>
                    <a:pt x="8308" y="602"/>
                  </a:cubicBezTo>
                  <a:lnTo>
                    <a:pt x="8176" y="1678"/>
                  </a:lnTo>
                  <a:lnTo>
                    <a:pt x="8000" y="55"/>
                  </a:lnTo>
                  <a:cubicBezTo>
                    <a:pt x="7989" y="21"/>
                    <a:pt x="7979" y="0"/>
                    <a:pt x="7955" y="0"/>
                  </a:cubicBezTo>
                  <a:cubicBezTo>
                    <a:pt x="7934" y="0"/>
                    <a:pt x="7924" y="21"/>
                    <a:pt x="7913" y="55"/>
                  </a:cubicBezTo>
                  <a:lnTo>
                    <a:pt x="7703" y="1349"/>
                  </a:lnTo>
                  <a:lnTo>
                    <a:pt x="6114" y="1349"/>
                  </a:lnTo>
                  <a:lnTo>
                    <a:pt x="6017" y="602"/>
                  </a:lnTo>
                  <a:cubicBezTo>
                    <a:pt x="6017" y="571"/>
                    <a:pt x="5993" y="547"/>
                    <a:pt x="5972" y="547"/>
                  </a:cubicBezTo>
                  <a:cubicBezTo>
                    <a:pt x="5951" y="547"/>
                    <a:pt x="5941" y="571"/>
                    <a:pt x="5941" y="602"/>
                  </a:cubicBezTo>
                  <a:lnTo>
                    <a:pt x="5796" y="1678"/>
                  </a:lnTo>
                  <a:lnTo>
                    <a:pt x="5623" y="55"/>
                  </a:lnTo>
                  <a:cubicBezTo>
                    <a:pt x="5623" y="21"/>
                    <a:pt x="5599" y="0"/>
                    <a:pt x="5578" y="0"/>
                  </a:cubicBezTo>
                  <a:cubicBezTo>
                    <a:pt x="5567" y="0"/>
                    <a:pt x="5546" y="21"/>
                    <a:pt x="5533" y="55"/>
                  </a:cubicBezTo>
                  <a:lnTo>
                    <a:pt x="5325" y="1349"/>
                  </a:lnTo>
                  <a:lnTo>
                    <a:pt x="3737" y="1349"/>
                  </a:lnTo>
                  <a:lnTo>
                    <a:pt x="3640" y="602"/>
                  </a:lnTo>
                  <a:cubicBezTo>
                    <a:pt x="3640" y="571"/>
                    <a:pt x="3616" y="547"/>
                    <a:pt x="3606" y="547"/>
                  </a:cubicBezTo>
                  <a:lnTo>
                    <a:pt x="3595" y="547"/>
                  </a:lnTo>
                  <a:cubicBezTo>
                    <a:pt x="3585" y="547"/>
                    <a:pt x="3561" y="571"/>
                    <a:pt x="3561" y="602"/>
                  </a:cubicBezTo>
                  <a:lnTo>
                    <a:pt x="3429" y="1678"/>
                  </a:lnTo>
                  <a:lnTo>
                    <a:pt x="3245" y="55"/>
                  </a:lnTo>
                  <a:cubicBezTo>
                    <a:pt x="3245" y="21"/>
                    <a:pt x="3222" y="0"/>
                    <a:pt x="3211" y="0"/>
                  </a:cubicBezTo>
                  <a:cubicBezTo>
                    <a:pt x="3190" y="0"/>
                    <a:pt x="3167" y="21"/>
                    <a:pt x="3167" y="55"/>
                  </a:cubicBezTo>
                  <a:lnTo>
                    <a:pt x="2959" y="1349"/>
                  </a:lnTo>
                  <a:lnTo>
                    <a:pt x="1370" y="1349"/>
                  </a:lnTo>
                  <a:lnTo>
                    <a:pt x="1273" y="602"/>
                  </a:lnTo>
                  <a:cubicBezTo>
                    <a:pt x="1260" y="571"/>
                    <a:pt x="1249" y="547"/>
                    <a:pt x="1228" y="547"/>
                  </a:cubicBezTo>
                  <a:cubicBezTo>
                    <a:pt x="1207" y="547"/>
                    <a:pt x="1194" y="571"/>
                    <a:pt x="1184" y="602"/>
                  </a:cubicBezTo>
                  <a:lnTo>
                    <a:pt x="1052" y="1678"/>
                  </a:lnTo>
                  <a:lnTo>
                    <a:pt x="879" y="55"/>
                  </a:lnTo>
                  <a:cubicBezTo>
                    <a:pt x="866" y="21"/>
                    <a:pt x="855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7;p38">
              <a:extLst>
                <a:ext uri="{FF2B5EF4-FFF2-40B4-BE49-F238E27FC236}">
                  <a16:creationId xmlns:a16="http://schemas.microsoft.com/office/drawing/2014/main" id="{85CAE2E0-FD42-97FC-7C44-8424DA98674B}"/>
                </a:ext>
              </a:extLst>
            </p:cNvPr>
            <p:cNvSpPr/>
            <p:nvPr/>
          </p:nvSpPr>
          <p:spPr>
            <a:xfrm>
              <a:off x="3795130" y="3216734"/>
              <a:ext cx="86759" cy="25299"/>
            </a:xfrm>
            <a:custGeom>
              <a:avLst/>
              <a:gdLst/>
              <a:ahLst/>
              <a:cxnLst/>
              <a:rect l="l" t="t" r="r" b="b"/>
              <a:pathLst>
                <a:path w="679" h="198" extrusionOk="0">
                  <a:moveTo>
                    <a:pt x="0" y="0"/>
                  </a:moveTo>
                  <a:lnTo>
                    <a:pt x="0" y="197"/>
                  </a:lnTo>
                  <a:lnTo>
                    <a:pt x="679" y="19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8;p38">
              <a:extLst>
                <a:ext uri="{FF2B5EF4-FFF2-40B4-BE49-F238E27FC236}">
                  <a16:creationId xmlns:a16="http://schemas.microsoft.com/office/drawing/2014/main" id="{7C81C596-F6A5-C508-F469-5D3D479E9E8E}"/>
                </a:ext>
              </a:extLst>
            </p:cNvPr>
            <p:cNvSpPr/>
            <p:nvPr/>
          </p:nvSpPr>
          <p:spPr>
            <a:xfrm>
              <a:off x="3730604" y="3199868"/>
              <a:ext cx="95192" cy="57243"/>
            </a:xfrm>
            <a:custGeom>
              <a:avLst/>
              <a:gdLst/>
              <a:ahLst/>
              <a:cxnLst/>
              <a:rect l="l" t="t" r="r" b="b"/>
              <a:pathLst>
                <a:path w="745" h="448" extrusionOk="0">
                  <a:moveTo>
                    <a:pt x="734" y="1"/>
                  </a:moveTo>
                  <a:lnTo>
                    <a:pt x="374" y="143"/>
                  </a:lnTo>
                  <a:cubicBezTo>
                    <a:pt x="253" y="174"/>
                    <a:pt x="132" y="198"/>
                    <a:pt x="0" y="229"/>
                  </a:cubicBezTo>
                  <a:cubicBezTo>
                    <a:pt x="132" y="251"/>
                    <a:pt x="253" y="285"/>
                    <a:pt x="374" y="306"/>
                  </a:cubicBezTo>
                  <a:lnTo>
                    <a:pt x="734" y="448"/>
                  </a:lnTo>
                  <a:lnTo>
                    <a:pt x="745" y="448"/>
                  </a:lnTo>
                  <a:lnTo>
                    <a:pt x="613" y="229"/>
                  </a:lnTo>
                  <a:lnTo>
                    <a:pt x="745" y="1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9;p38">
              <a:extLst>
                <a:ext uri="{FF2B5EF4-FFF2-40B4-BE49-F238E27FC236}">
                  <a16:creationId xmlns:a16="http://schemas.microsoft.com/office/drawing/2014/main" id="{AB0FA798-2C0C-5DCD-DC50-864BA0BC6AFD}"/>
                </a:ext>
              </a:extLst>
            </p:cNvPr>
            <p:cNvSpPr/>
            <p:nvPr/>
          </p:nvSpPr>
          <p:spPr>
            <a:xfrm>
              <a:off x="3899906" y="3216734"/>
              <a:ext cx="87142" cy="25299"/>
            </a:xfrm>
            <a:custGeom>
              <a:avLst/>
              <a:gdLst/>
              <a:ahLst/>
              <a:cxnLst/>
              <a:rect l="l" t="t" r="r" b="b"/>
              <a:pathLst>
                <a:path w="682" h="198" extrusionOk="0">
                  <a:moveTo>
                    <a:pt x="1" y="0"/>
                  </a:moveTo>
                  <a:lnTo>
                    <a:pt x="1" y="197"/>
                  </a:lnTo>
                  <a:lnTo>
                    <a:pt x="682" y="19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0;p38">
              <a:extLst>
                <a:ext uri="{FF2B5EF4-FFF2-40B4-BE49-F238E27FC236}">
                  <a16:creationId xmlns:a16="http://schemas.microsoft.com/office/drawing/2014/main" id="{5A240879-92A5-E4B9-8B10-D211348912EB}"/>
                </a:ext>
              </a:extLst>
            </p:cNvPr>
            <p:cNvSpPr/>
            <p:nvPr/>
          </p:nvSpPr>
          <p:spPr>
            <a:xfrm>
              <a:off x="3955999" y="3199868"/>
              <a:ext cx="95320" cy="57243"/>
            </a:xfrm>
            <a:custGeom>
              <a:avLst/>
              <a:gdLst/>
              <a:ahLst/>
              <a:cxnLst/>
              <a:rect l="l" t="t" r="r" b="b"/>
              <a:pathLst>
                <a:path w="746" h="448" extrusionOk="0">
                  <a:moveTo>
                    <a:pt x="11" y="1"/>
                  </a:moveTo>
                  <a:lnTo>
                    <a:pt x="1" y="11"/>
                  </a:lnTo>
                  <a:lnTo>
                    <a:pt x="132" y="229"/>
                  </a:lnTo>
                  <a:lnTo>
                    <a:pt x="1" y="448"/>
                  </a:lnTo>
                  <a:lnTo>
                    <a:pt x="11" y="448"/>
                  </a:lnTo>
                  <a:lnTo>
                    <a:pt x="361" y="306"/>
                  </a:lnTo>
                  <a:cubicBezTo>
                    <a:pt x="493" y="285"/>
                    <a:pt x="614" y="251"/>
                    <a:pt x="745" y="229"/>
                  </a:cubicBezTo>
                  <a:cubicBezTo>
                    <a:pt x="614" y="198"/>
                    <a:pt x="493" y="174"/>
                    <a:pt x="361" y="14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1;p38">
              <a:extLst>
                <a:ext uri="{FF2B5EF4-FFF2-40B4-BE49-F238E27FC236}">
                  <a16:creationId xmlns:a16="http://schemas.microsoft.com/office/drawing/2014/main" id="{58707BBE-A522-38D1-2B05-378478C846F4}"/>
                </a:ext>
              </a:extLst>
            </p:cNvPr>
            <p:cNvSpPr/>
            <p:nvPr/>
          </p:nvSpPr>
          <p:spPr>
            <a:xfrm>
              <a:off x="3019280" y="3187090"/>
              <a:ext cx="32327" cy="96981"/>
            </a:xfrm>
            <a:custGeom>
              <a:avLst/>
              <a:gdLst/>
              <a:ahLst/>
              <a:cxnLst/>
              <a:rect l="l" t="t" r="r" b="b"/>
              <a:pathLst>
                <a:path w="253" h="759" extrusionOk="0">
                  <a:moveTo>
                    <a:pt x="0" y="1"/>
                  </a:moveTo>
                  <a:lnTo>
                    <a:pt x="0" y="758"/>
                  </a:lnTo>
                  <a:lnTo>
                    <a:pt x="253" y="75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2;p38">
              <a:extLst>
                <a:ext uri="{FF2B5EF4-FFF2-40B4-BE49-F238E27FC236}">
                  <a16:creationId xmlns:a16="http://schemas.microsoft.com/office/drawing/2014/main" id="{82986DDB-8CEA-1477-7518-4D3AFA808F7C}"/>
                </a:ext>
              </a:extLst>
            </p:cNvPr>
            <p:cNvSpPr/>
            <p:nvPr/>
          </p:nvSpPr>
          <p:spPr>
            <a:xfrm>
              <a:off x="2987337" y="3219417"/>
              <a:ext cx="96598" cy="32327"/>
            </a:xfrm>
            <a:custGeom>
              <a:avLst/>
              <a:gdLst/>
              <a:ahLst/>
              <a:cxnLst/>
              <a:rect l="l" t="t" r="r" b="b"/>
              <a:pathLst>
                <a:path w="756" h="253" extrusionOk="0">
                  <a:moveTo>
                    <a:pt x="0" y="0"/>
                  </a:moveTo>
                  <a:lnTo>
                    <a:pt x="0" y="253"/>
                  </a:lnTo>
                  <a:lnTo>
                    <a:pt x="755" y="253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3;p38">
              <a:extLst>
                <a:ext uri="{FF2B5EF4-FFF2-40B4-BE49-F238E27FC236}">
                  <a16:creationId xmlns:a16="http://schemas.microsoft.com/office/drawing/2014/main" id="{6911DAD3-AB03-8774-9474-32F7555BF765}"/>
                </a:ext>
              </a:extLst>
            </p:cNvPr>
            <p:cNvSpPr/>
            <p:nvPr/>
          </p:nvSpPr>
          <p:spPr>
            <a:xfrm>
              <a:off x="4619662" y="2531862"/>
              <a:ext cx="182207" cy="1225232"/>
            </a:xfrm>
            <a:custGeom>
              <a:avLst/>
              <a:gdLst/>
              <a:ahLst/>
              <a:cxnLst/>
              <a:rect l="l" t="t" r="r" b="b"/>
              <a:pathLst>
                <a:path w="1426" h="9589" extrusionOk="0">
                  <a:moveTo>
                    <a:pt x="0" y="1"/>
                  </a:moveTo>
                  <a:lnTo>
                    <a:pt x="0" y="9589"/>
                  </a:lnTo>
                  <a:lnTo>
                    <a:pt x="1426" y="9589"/>
                  </a:lnTo>
                  <a:lnTo>
                    <a:pt x="1426" y="8547"/>
                  </a:lnTo>
                  <a:cubicBezTo>
                    <a:pt x="1426" y="8263"/>
                    <a:pt x="1215" y="8032"/>
                    <a:pt x="966" y="8032"/>
                  </a:cubicBezTo>
                  <a:lnTo>
                    <a:pt x="516" y="8032"/>
                  </a:lnTo>
                  <a:lnTo>
                    <a:pt x="516" y="1558"/>
                  </a:lnTo>
                  <a:lnTo>
                    <a:pt x="966" y="1558"/>
                  </a:lnTo>
                  <a:cubicBezTo>
                    <a:pt x="1215" y="1558"/>
                    <a:pt x="1426" y="1326"/>
                    <a:pt x="1426" y="1042"/>
                  </a:cubicBezTo>
                  <a:lnTo>
                    <a:pt x="1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4;p38">
              <a:extLst>
                <a:ext uri="{FF2B5EF4-FFF2-40B4-BE49-F238E27FC236}">
                  <a16:creationId xmlns:a16="http://schemas.microsoft.com/office/drawing/2014/main" id="{99BDCA85-35F5-5B02-45CE-ABBAC7A0D6D4}"/>
                </a:ext>
              </a:extLst>
            </p:cNvPr>
            <p:cNvSpPr/>
            <p:nvPr/>
          </p:nvSpPr>
          <p:spPr>
            <a:xfrm>
              <a:off x="3939260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0" y="1"/>
                  </a:moveTo>
                  <a:lnTo>
                    <a:pt x="0" y="1821"/>
                  </a:lnTo>
                  <a:lnTo>
                    <a:pt x="1689" y="1821"/>
                  </a:lnTo>
                  <a:cubicBezTo>
                    <a:pt x="2028" y="1821"/>
                    <a:pt x="2291" y="1558"/>
                    <a:pt x="2291" y="1218"/>
                  </a:cubicBezTo>
                  <a:lnTo>
                    <a:pt x="2291" y="603"/>
                  </a:lnTo>
                  <a:cubicBezTo>
                    <a:pt x="2291" y="274"/>
                    <a:pt x="2028" y="1"/>
                    <a:pt x="1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;p38">
              <a:extLst>
                <a:ext uri="{FF2B5EF4-FFF2-40B4-BE49-F238E27FC236}">
                  <a16:creationId xmlns:a16="http://schemas.microsoft.com/office/drawing/2014/main" id="{C45F0BBE-8DD9-7C52-5969-3C542864E35A}"/>
                </a:ext>
              </a:extLst>
            </p:cNvPr>
            <p:cNvSpPr/>
            <p:nvPr/>
          </p:nvSpPr>
          <p:spPr>
            <a:xfrm>
              <a:off x="3970851" y="3632332"/>
              <a:ext cx="181952" cy="182207"/>
            </a:xfrm>
            <a:custGeom>
              <a:avLst/>
              <a:gdLst/>
              <a:ahLst/>
              <a:cxnLst/>
              <a:rect l="l" t="t" r="r" b="b"/>
              <a:pathLst>
                <a:path w="1424" h="1426" extrusionOk="0">
                  <a:moveTo>
                    <a:pt x="711" y="0"/>
                  </a:moveTo>
                  <a:cubicBezTo>
                    <a:pt x="613" y="0"/>
                    <a:pt x="548" y="76"/>
                    <a:pt x="548" y="166"/>
                  </a:cubicBezTo>
                  <a:lnTo>
                    <a:pt x="548" y="547"/>
                  </a:lnTo>
                  <a:lnTo>
                    <a:pt x="164" y="547"/>
                  </a:lnTo>
                  <a:cubicBezTo>
                    <a:pt x="77" y="547"/>
                    <a:pt x="1" y="626"/>
                    <a:pt x="1" y="713"/>
                  </a:cubicBezTo>
                  <a:cubicBezTo>
                    <a:pt x="1" y="800"/>
                    <a:pt x="77" y="876"/>
                    <a:pt x="164" y="876"/>
                  </a:cubicBezTo>
                  <a:lnTo>
                    <a:pt x="548" y="876"/>
                  </a:lnTo>
                  <a:lnTo>
                    <a:pt x="548" y="1260"/>
                  </a:lnTo>
                  <a:cubicBezTo>
                    <a:pt x="548" y="1349"/>
                    <a:pt x="613" y="1425"/>
                    <a:pt x="711" y="1425"/>
                  </a:cubicBezTo>
                  <a:cubicBezTo>
                    <a:pt x="800" y="1425"/>
                    <a:pt x="876" y="1349"/>
                    <a:pt x="876" y="1260"/>
                  </a:cubicBezTo>
                  <a:lnTo>
                    <a:pt x="876" y="876"/>
                  </a:lnTo>
                  <a:lnTo>
                    <a:pt x="1250" y="876"/>
                  </a:lnTo>
                  <a:cubicBezTo>
                    <a:pt x="1347" y="876"/>
                    <a:pt x="1423" y="800"/>
                    <a:pt x="1423" y="713"/>
                  </a:cubicBezTo>
                  <a:cubicBezTo>
                    <a:pt x="1423" y="626"/>
                    <a:pt x="1347" y="547"/>
                    <a:pt x="1250" y="547"/>
                  </a:cubicBezTo>
                  <a:lnTo>
                    <a:pt x="876" y="547"/>
                  </a:lnTo>
                  <a:lnTo>
                    <a:pt x="876" y="166"/>
                  </a:lnTo>
                  <a:cubicBezTo>
                    <a:pt x="876" y="76"/>
                    <a:pt x="800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6;p38">
              <a:extLst>
                <a:ext uri="{FF2B5EF4-FFF2-40B4-BE49-F238E27FC236}">
                  <a16:creationId xmlns:a16="http://schemas.microsoft.com/office/drawing/2014/main" id="{9726ED0B-6DE0-60F4-21BC-85C5BE47738E}"/>
                </a:ext>
              </a:extLst>
            </p:cNvPr>
            <p:cNvSpPr/>
            <p:nvPr/>
          </p:nvSpPr>
          <p:spPr>
            <a:xfrm>
              <a:off x="4065247" y="3793253"/>
              <a:ext cx="128" cy="1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7;p38">
              <a:extLst>
                <a:ext uri="{FF2B5EF4-FFF2-40B4-BE49-F238E27FC236}">
                  <a16:creationId xmlns:a16="http://schemas.microsoft.com/office/drawing/2014/main" id="{0FE81D27-5207-B012-F97C-18D3765E71AB}"/>
                </a:ext>
              </a:extLst>
            </p:cNvPr>
            <p:cNvSpPr/>
            <p:nvPr/>
          </p:nvSpPr>
          <p:spPr>
            <a:xfrm>
              <a:off x="3589157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616" y="1"/>
                  </a:moveTo>
                  <a:cubicBezTo>
                    <a:pt x="274" y="1"/>
                    <a:pt x="0" y="274"/>
                    <a:pt x="0" y="603"/>
                  </a:cubicBezTo>
                  <a:lnTo>
                    <a:pt x="0" y="1218"/>
                  </a:lnTo>
                  <a:cubicBezTo>
                    <a:pt x="0" y="1558"/>
                    <a:pt x="274" y="1821"/>
                    <a:pt x="616" y="1821"/>
                  </a:cubicBezTo>
                  <a:lnTo>
                    <a:pt x="2291" y="1821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8;p38">
              <a:extLst>
                <a:ext uri="{FF2B5EF4-FFF2-40B4-BE49-F238E27FC236}">
                  <a16:creationId xmlns:a16="http://schemas.microsoft.com/office/drawing/2014/main" id="{DC11FF37-5C98-CA1E-B440-A0E9BB822B09}"/>
                </a:ext>
              </a:extLst>
            </p:cNvPr>
            <p:cNvSpPr/>
            <p:nvPr/>
          </p:nvSpPr>
          <p:spPr>
            <a:xfrm>
              <a:off x="3645250" y="3702278"/>
              <a:ext cx="182207" cy="42038"/>
            </a:xfrm>
            <a:custGeom>
              <a:avLst/>
              <a:gdLst/>
              <a:ahLst/>
              <a:cxnLst/>
              <a:rect l="l" t="t" r="r" b="b"/>
              <a:pathLst>
                <a:path w="1426" h="329" extrusionOk="0">
                  <a:moveTo>
                    <a:pt x="163" y="0"/>
                  </a:moveTo>
                  <a:cubicBezTo>
                    <a:pt x="77" y="0"/>
                    <a:pt x="0" y="79"/>
                    <a:pt x="0" y="166"/>
                  </a:cubicBezTo>
                  <a:cubicBezTo>
                    <a:pt x="0" y="253"/>
                    <a:pt x="77" y="329"/>
                    <a:pt x="163" y="329"/>
                  </a:cubicBezTo>
                  <a:lnTo>
                    <a:pt x="1260" y="329"/>
                  </a:lnTo>
                  <a:cubicBezTo>
                    <a:pt x="1347" y="329"/>
                    <a:pt x="1426" y="253"/>
                    <a:pt x="1426" y="166"/>
                  </a:cubicBezTo>
                  <a:cubicBezTo>
                    <a:pt x="1426" y="79"/>
                    <a:pt x="1347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729;p38">
              <a:extLst>
                <a:ext uri="{FF2B5EF4-FFF2-40B4-BE49-F238E27FC236}">
                  <a16:creationId xmlns:a16="http://schemas.microsoft.com/office/drawing/2014/main" id="{6E1A4CE9-53F5-C9CF-A4B0-8CBA181D81B4}"/>
                </a:ext>
              </a:extLst>
            </p:cNvPr>
            <p:cNvGrpSpPr/>
            <p:nvPr/>
          </p:nvGrpSpPr>
          <p:grpSpPr>
            <a:xfrm flipH="1">
              <a:off x="3523344" y="3674554"/>
              <a:ext cx="1503372" cy="907448"/>
              <a:chOff x="1087199" y="359125"/>
              <a:chExt cx="7039950" cy="4249376"/>
            </a:xfrm>
          </p:grpSpPr>
          <p:sp>
            <p:nvSpPr>
              <p:cNvPr id="35" name="Google Shape;730;p38">
                <a:extLst>
                  <a:ext uri="{FF2B5EF4-FFF2-40B4-BE49-F238E27FC236}">
                    <a16:creationId xmlns:a16="http://schemas.microsoft.com/office/drawing/2014/main" id="{AFAF8468-100E-CE61-83EB-6E28E2D87BA7}"/>
                  </a:ext>
                </a:extLst>
              </p:cNvPr>
              <p:cNvSpPr/>
              <p:nvPr/>
            </p:nvSpPr>
            <p:spPr>
              <a:xfrm>
                <a:off x="1087199" y="359125"/>
                <a:ext cx="594204" cy="22923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85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997" y="385"/>
                    </a:lnTo>
                    <a:lnTo>
                      <a:pt x="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1;p38">
                <a:extLst>
                  <a:ext uri="{FF2B5EF4-FFF2-40B4-BE49-F238E27FC236}">
                    <a16:creationId xmlns:a16="http://schemas.microsoft.com/office/drawing/2014/main" id="{09FE2C7B-0E92-2A0C-15E0-939690E87A54}"/>
                  </a:ext>
                </a:extLst>
              </p:cNvPr>
              <p:cNvSpPr/>
              <p:nvPr/>
            </p:nvSpPr>
            <p:spPr>
              <a:xfrm>
                <a:off x="1093153" y="587759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7"/>
                      <a:pt x="35" y="243"/>
                      <a:pt x="22" y="319"/>
                    </a:cubicBezTo>
                    <a:cubicBezTo>
                      <a:pt x="1" y="427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8"/>
                    </a:lnTo>
                    <a:lnTo>
                      <a:pt x="877" y="198"/>
                    </a:lnTo>
                    <a:cubicBezTo>
                      <a:pt x="890" y="187"/>
                      <a:pt x="900" y="187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5"/>
                      <a:pt x="966" y="22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2;p38">
                <a:extLst>
                  <a:ext uri="{FF2B5EF4-FFF2-40B4-BE49-F238E27FC236}">
                    <a16:creationId xmlns:a16="http://schemas.microsoft.com/office/drawing/2014/main" id="{956548A6-79CC-37A9-F46E-59EF3CCD4A4D}"/>
                  </a:ext>
                </a:extLst>
              </p:cNvPr>
              <p:cNvSpPr/>
              <p:nvPr/>
            </p:nvSpPr>
            <p:spPr>
              <a:xfrm>
                <a:off x="1355126" y="587759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8"/>
                      <a:pt x="395" y="208"/>
                      <a:pt x="405" y="208"/>
                    </a:cubicBezTo>
                    <a:lnTo>
                      <a:pt x="426" y="208"/>
                    </a:lnTo>
                    <a:cubicBezTo>
                      <a:pt x="437" y="198"/>
                      <a:pt x="460" y="187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5"/>
                      <a:pt x="526" y="22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3;p38">
                <a:extLst>
                  <a:ext uri="{FF2B5EF4-FFF2-40B4-BE49-F238E27FC236}">
                    <a16:creationId xmlns:a16="http://schemas.microsoft.com/office/drawing/2014/main" id="{716FCA75-2F01-B75D-ECF2-FFA12923B9A8}"/>
                  </a:ext>
                </a:extLst>
              </p:cNvPr>
              <p:cNvSpPr/>
              <p:nvPr/>
            </p:nvSpPr>
            <p:spPr>
              <a:xfrm>
                <a:off x="1093153" y="908680"/>
                <a:ext cx="581701" cy="47513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8" extrusionOk="0">
                    <a:moveTo>
                      <a:pt x="844" y="1"/>
                    </a:moveTo>
                    <a:cubicBezTo>
                      <a:pt x="833" y="1"/>
                      <a:pt x="822" y="3"/>
                      <a:pt x="811" y="9"/>
                    </a:cubicBezTo>
                    <a:lnTo>
                      <a:pt x="101" y="393"/>
                    </a:lnTo>
                    <a:cubicBezTo>
                      <a:pt x="35" y="427"/>
                      <a:pt x="1" y="535"/>
                      <a:pt x="22" y="645"/>
                    </a:cubicBezTo>
                    <a:cubicBezTo>
                      <a:pt x="35" y="742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7"/>
                    </a:cubicBezTo>
                    <a:lnTo>
                      <a:pt x="877" y="414"/>
                    </a:lnTo>
                    <a:cubicBezTo>
                      <a:pt x="942" y="382"/>
                      <a:pt x="977" y="261"/>
                      <a:pt x="956" y="151"/>
                    </a:cubicBezTo>
                    <a:cubicBezTo>
                      <a:pt x="945" y="61"/>
                      <a:pt x="898" y="1"/>
                      <a:pt x="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4;p38">
                <a:extLst>
                  <a:ext uri="{FF2B5EF4-FFF2-40B4-BE49-F238E27FC236}">
                    <a16:creationId xmlns:a16="http://schemas.microsoft.com/office/drawing/2014/main" id="{B7D5A6F6-FB82-BDBB-1EEE-9F39655F269F}"/>
                  </a:ext>
                </a:extLst>
              </p:cNvPr>
              <p:cNvSpPr/>
              <p:nvPr/>
            </p:nvSpPr>
            <p:spPr>
              <a:xfrm>
                <a:off x="1093153" y="687191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1"/>
                    </a:moveTo>
                    <a:cubicBezTo>
                      <a:pt x="82" y="1"/>
                      <a:pt x="41" y="61"/>
                      <a:pt x="22" y="152"/>
                    </a:cubicBezTo>
                    <a:cubicBezTo>
                      <a:pt x="1" y="260"/>
                      <a:pt x="35" y="370"/>
                      <a:pt x="101" y="404"/>
                    </a:cubicBezTo>
                    <a:lnTo>
                      <a:pt x="811" y="786"/>
                    </a:lnTo>
                    <a:cubicBezTo>
                      <a:pt x="824" y="786"/>
                      <a:pt x="835" y="799"/>
                      <a:pt x="845" y="799"/>
                    </a:cubicBezTo>
                    <a:cubicBezTo>
                      <a:pt x="900" y="799"/>
                      <a:pt x="942" y="733"/>
                      <a:pt x="956" y="644"/>
                    </a:cubicBezTo>
                    <a:cubicBezTo>
                      <a:pt x="977" y="536"/>
                      <a:pt x="942" y="415"/>
                      <a:pt x="877" y="381"/>
                    </a:cubicBezTo>
                    <a:lnTo>
                      <a:pt x="167" y="10"/>
                    </a:lnTo>
                    <a:cubicBezTo>
                      <a:pt x="155" y="4"/>
                      <a:pt x="143" y="1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35;p38">
                <a:extLst>
                  <a:ext uri="{FF2B5EF4-FFF2-40B4-BE49-F238E27FC236}">
                    <a16:creationId xmlns:a16="http://schemas.microsoft.com/office/drawing/2014/main" id="{9AC2BC9F-B846-0F23-DCEB-5CDF627ED722}"/>
                  </a:ext>
                </a:extLst>
              </p:cNvPr>
              <p:cNvSpPr/>
              <p:nvPr/>
            </p:nvSpPr>
            <p:spPr>
              <a:xfrm>
                <a:off x="1093153" y="1358802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4"/>
                      <a:pt x="811" y="10"/>
                    </a:cubicBezTo>
                    <a:lnTo>
                      <a:pt x="101" y="394"/>
                    </a:lnTo>
                    <a:cubicBezTo>
                      <a:pt x="35" y="415"/>
                      <a:pt x="1" y="536"/>
                      <a:pt x="22" y="644"/>
                    </a:cubicBezTo>
                    <a:cubicBezTo>
                      <a:pt x="35" y="733"/>
                      <a:pt x="88" y="799"/>
                      <a:pt x="132" y="799"/>
                    </a:cubicBezTo>
                    <a:cubicBezTo>
                      <a:pt x="143" y="799"/>
                      <a:pt x="153" y="788"/>
                      <a:pt x="167" y="788"/>
                    </a:cubicBezTo>
                    <a:lnTo>
                      <a:pt x="877" y="404"/>
                    </a:lnTo>
                    <a:cubicBezTo>
                      <a:pt x="942" y="381"/>
                      <a:pt x="977" y="262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36;p38">
                <a:extLst>
                  <a:ext uri="{FF2B5EF4-FFF2-40B4-BE49-F238E27FC236}">
                    <a16:creationId xmlns:a16="http://schemas.microsoft.com/office/drawing/2014/main" id="{ADC139F4-89BD-69AE-5274-790CED8B24B9}"/>
                  </a:ext>
                </a:extLst>
              </p:cNvPr>
              <p:cNvSpPr/>
              <p:nvPr/>
            </p:nvSpPr>
            <p:spPr>
              <a:xfrm>
                <a:off x="1093153" y="1137313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1"/>
                      <a:pt x="22" y="151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6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4"/>
                      <a:pt x="877" y="382"/>
                    </a:cubicBezTo>
                    <a:lnTo>
                      <a:pt x="167" y="9"/>
                    </a:lnTo>
                    <a:cubicBezTo>
                      <a:pt x="155" y="3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37;p38">
                <a:extLst>
                  <a:ext uri="{FF2B5EF4-FFF2-40B4-BE49-F238E27FC236}">
                    <a16:creationId xmlns:a16="http://schemas.microsoft.com/office/drawing/2014/main" id="{1CA25A6F-89DD-9970-D391-9DAFFBD73A7D}"/>
                  </a:ext>
                </a:extLst>
              </p:cNvPr>
              <p:cNvSpPr/>
              <p:nvPr/>
            </p:nvSpPr>
            <p:spPr>
              <a:xfrm>
                <a:off x="1355126" y="1807734"/>
                <a:ext cx="313773" cy="12384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8" extrusionOk="0">
                    <a:moveTo>
                      <a:pt x="426" y="0"/>
                    </a:moveTo>
                    <a:cubicBezTo>
                      <a:pt x="405" y="0"/>
                      <a:pt x="395" y="0"/>
                      <a:pt x="371" y="11"/>
                    </a:cubicBezTo>
                    <a:lnTo>
                      <a:pt x="0" y="208"/>
                    </a:lnTo>
                    <a:lnTo>
                      <a:pt x="526" y="208"/>
                    </a:lnTo>
                    <a:cubicBezTo>
                      <a:pt x="526" y="176"/>
                      <a:pt x="516" y="142"/>
                      <a:pt x="516" y="111"/>
                    </a:cubicBezTo>
                    <a:cubicBezTo>
                      <a:pt x="502" y="100"/>
                      <a:pt x="492" y="77"/>
                      <a:pt x="492" y="66"/>
                    </a:cubicBezTo>
                    <a:cubicBezTo>
                      <a:pt x="481" y="34"/>
                      <a:pt x="460" y="21"/>
                      <a:pt x="437" y="11"/>
                    </a:cubicBez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38;p38">
                <a:extLst>
                  <a:ext uri="{FF2B5EF4-FFF2-40B4-BE49-F238E27FC236}">
                    <a16:creationId xmlns:a16="http://schemas.microsoft.com/office/drawing/2014/main" id="{79353078-004A-1E2B-F8CC-F13EE521E9C3}"/>
                  </a:ext>
                </a:extLst>
              </p:cNvPr>
              <p:cNvSpPr/>
              <p:nvPr/>
            </p:nvSpPr>
            <p:spPr>
              <a:xfrm>
                <a:off x="1093153" y="1585055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111" y="1"/>
                    </a:moveTo>
                    <a:cubicBezTo>
                      <a:pt x="67" y="14"/>
                      <a:pt x="35" y="67"/>
                      <a:pt x="22" y="145"/>
                    </a:cubicBezTo>
                    <a:cubicBezTo>
                      <a:pt x="1" y="253"/>
                      <a:pt x="35" y="374"/>
                      <a:pt x="101" y="408"/>
                    </a:cubicBezTo>
                    <a:lnTo>
                      <a:pt x="111" y="408"/>
                    </a:lnTo>
                    <a:lnTo>
                      <a:pt x="440" y="582"/>
                    </a:lnTo>
                    <a:lnTo>
                      <a:pt x="966" y="582"/>
                    </a:lnTo>
                    <a:cubicBezTo>
                      <a:pt x="966" y="550"/>
                      <a:pt x="956" y="516"/>
                      <a:pt x="956" y="485"/>
                    </a:cubicBezTo>
                    <a:cubicBezTo>
                      <a:pt x="942" y="474"/>
                      <a:pt x="932" y="451"/>
                      <a:pt x="932" y="440"/>
                    </a:cubicBezTo>
                    <a:cubicBezTo>
                      <a:pt x="921" y="408"/>
                      <a:pt x="900" y="395"/>
                      <a:pt x="877" y="385"/>
                    </a:cubicBezTo>
                    <a:lnTo>
                      <a:pt x="866" y="374"/>
                    </a:lnTo>
                    <a:lnTo>
                      <a:pt x="548" y="211"/>
                    </a:lnTo>
                    <a:lnTo>
                      <a:pt x="167" y="14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9;p38">
                <a:extLst>
                  <a:ext uri="{FF2B5EF4-FFF2-40B4-BE49-F238E27FC236}">
                    <a16:creationId xmlns:a16="http://schemas.microsoft.com/office/drawing/2014/main" id="{64A454BF-7435-F2EA-AAEF-ED9BD523E413}"/>
                  </a:ext>
                </a:extLst>
              </p:cNvPr>
              <p:cNvSpPr/>
              <p:nvPr/>
            </p:nvSpPr>
            <p:spPr>
              <a:xfrm>
                <a:off x="1093153" y="1930982"/>
                <a:ext cx="575747" cy="34712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3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8"/>
                      <a:pt x="35" y="243"/>
                      <a:pt x="22" y="319"/>
                    </a:cubicBezTo>
                    <a:cubicBezTo>
                      <a:pt x="1" y="430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9"/>
                    </a:lnTo>
                    <a:lnTo>
                      <a:pt x="877" y="198"/>
                    </a:lnTo>
                    <a:cubicBezTo>
                      <a:pt x="890" y="188"/>
                      <a:pt x="900" y="188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6"/>
                      <a:pt x="966" y="25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40;p38">
                <a:extLst>
                  <a:ext uri="{FF2B5EF4-FFF2-40B4-BE49-F238E27FC236}">
                    <a16:creationId xmlns:a16="http://schemas.microsoft.com/office/drawing/2014/main" id="{35ECB4EF-A2ED-0DD1-75C0-FAE518A157E1}"/>
                  </a:ext>
                </a:extLst>
              </p:cNvPr>
              <p:cNvSpPr/>
              <p:nvPr/>
            </p:nvSpPr>
            <p:spPr>
              <a:xfrm>
                <a:off x="1355126" y="1930982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9"/>
                      <a:pt x="395" y="209"/>
                      <a:pt x="405" y="209"/>
                    </a:cubicBezTo>
                    <a:lnTo>
                      <a:pt x="426" y="209"/>
                    </a:lnTo>
                    <a:cubicBezTo>
                      <a:pt x="437" y="198"/>
                      <a:pt x="460" y="188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6"/>
                      <a:pt x="526" y="25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41;p38">
                <a:extLst>
                  <a:ext uri="{FF2B5EF4-FFF2-40B4-BE49-F238E27FC236}">
                    <a16:creationId xmlns:a16="http://schemas.microsoft.com/office/drawing/2014/main" id="{BCF3EA96-6958-D7D6-F9CE-E2A2B6BDD220}"/>
                  </a:ext>
                </a:extLst>
              </p:cNvPr>
              <p:cNvSpPr/>
              <p:nvPr/>
            </p:nvSpPr>
            <p:spPr>
              <a:xfrm>
                <a:off x="1093153" y="2253094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3"/>
                      <a:pt x="811" y="10"/>
                    </a:cubicBezTo>
                    <a:lnTo>
                      <a:pt x="101" y="391"/>
                    </a:lnTo>
                    <a:cubicBezTo>
                      <a:pt x="35" y="425"/>
                      <a:pt x="1" y="536"/>
                      <a:pt x="22" y="643"/>
                    </a:cubicBezTo>
                    <a:cubicBezTo>
                      <a:pt x="35" y="743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5"/>
                    </a:cubicBezTo>
                    <a:lnTo>
                      <a:pt x="877" y="415"/>
                    </a:lnTo>
                    <a:cubicBezTo>
                      <a:pt x="942" y="380"/>
                      <a:pt x="977" y="259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42;p38">
                <a:extLst>
                  <a:ext uri="{FF2B5EF4-FFF2-40B4-BE49-F238E27FC236}">
                    <a16:creationId xmlns:a16="http://schemas.microsoft.com/office/drawing/2014/main" id="{4E606C26-3D58-9AD4-BADE-6F88B963422F}"/>
                  </a:ext>
                </a:extLst>
              </p:cNvPr>
              <p:cNvSpPr/>
              <p:nvPr/>
            </p:nvSpPr>
            <p:spPr>
              <a:xfrm>
                <a:off x="1093153" y="2031010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0"/>
                    </a:moveTo>
                    <a:cubicBezTo>
                      <a:pt x="82" y="0"/>
                      <a:pt x="41" y="61"/>
                      <a:pt x="22" y="151"/>
                    </a:cubicBezTo>
                    <a:cubicBezTo>
                      <a:pt x="1" y="262"/>
                      <a:pt x="35" y="369"/>
                      <a:pt x="101" y="404"/>
                    </a:cubicBezTo>
                    <a:lnTo>
                      <a:pt x="811" y="788"/>
                    </a:lnTo>
                    <a:cubicBezTo>
                      <a:pt x="824" y="788"/>
                      <a:pt x="835" y="798"/>
                      <a:pt x="845" y="798"/>
                    </a:cubicBezTo>
                    <a:cubicBezTo>
                      <a:pt x="900" y="798"/>
                      <a:pt x="942" y="732"/>
                      <a:pt x="956" y="646"/>
                    </a:cubicBezTo>
                    <a:cubicBezTo>
                      <a:pt x="977" y="535"/>
                      <a:pt x="942" y="414"/>
                      <a:pt x="877" y="383"/>
                    </a:cubicBezTo>
                    <a:lnTo>
                      <a:pt x="167" y="9"/>
                    </a:lnTo>
                    <a:cubicBezTo>
                      <a:pt x="155" y="3"/>
                      <a:pt x="14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43;p38">
                <a:extLst>
                  <a:ext uri="{FF2B5EF4-FFF2-40B4-BE49-F238E27FC236}">
                    <a16:creationId xmlns:a16="http://schemas.microsoft.com/office/drawing/2014/main" id="{6729A51A-3E73-21BA-16A8-ADB5799F9B10}"/>
                  </a:ext>
                </a:extLst>
              </p:cNvPr>
              <p:cNvSpPr/>
              <p:nvPr/>
            </p:nvSpPr>
            <p:spPr>
              <a:xfrm>
                <a:off x="1093153" y="2703217"/>
                <a:ext cx="581701" cy="49597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33" extrusionOk="0">
                    <a:moveTo>
                      <a:pt x="844" y="0"/>
                    </a:moveTo>
                    <a:cubicBezTo>
                      <a:pt x="833" y="0"/>
                      <a:pt x="822" y="3"/>
                      <a:pt x="811" y="8"/>
                    </a:cubicBezTo>
                    <a:lnTo>
                      <a:pt x="101" y="382"/>
                    </a:lnTo>
                    <a:cubicBezTo>
                      <a:pt x="46" y="424"/>
                      <a:pt x="1" y="524"/>
                      <a:pt x="22" y="666"/>
                    </a:cubicBezTo>
                    <a:cubicBezTo>
                      <a:pt x="44" y="768"/>
                      <a:pt x="93" y="832"/>
                      <a:pt x="142" y="832"/>
                    </a:cubicBezTo>
                    <a:cubicBezTo>
                      <a:pt x="146" y="832"/>
                      <a:pt x="150" y="832"/>
                      <a:pt x="153" y="831"/>
                    </a:cubicBezTo>
                    <a:cubicBezTo>
                      <a:pt x="153" y="831"/>
                      <a:pt x="177" y="831"/>
                      <a:pt x="177" y="818"/>
                    </a:cubicBezTo>
                    <a:cubicBezTo>
                      <a:pt x="406" y="645"/>
                      <a:pt x="648" y="534"/>
                      <a:pt x="877" y="403"/>
                    </a:cubicBezTo>
                    <a:cubicBezTo>
                      <a:pt x="942" y="382"/>
                      <a:pt x="977" y="261"/>
                      <a:pt x="956" y="150"/>
                    </a:cubicBezTo>
                    <a:cubicBezTo>
                      <a:pt x="945" y="61"/>
                      <a:pt x="898" y="0"/>
                      <a:pt x="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44;p38">
                <a:extLst>
                  <a:ext uri="{FF2B5EF4-FFF2-40B4-BE49-F238E27FC236}">
                    <a16:creationId xmlns:a16="http://schemas.microsoft.com/office/drawing/2014/main" id="{0F4A52C8-47E8-D04D-1138-638C234DBD49}"/>
                  </a:ext>
                </a:extLst>
              </p:cNvPr>
              <p:cNvSpPr/>
              <p:nvPr/>
            </p:nvSpPr>
            <p:spPr>
              <a:xfrm>
                <a:off x="1093153" y="2480537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2"/>
                      <a:pt x="22" y="154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7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6"/>
                      <a:pt x="877" y="382"/>
                    </a:cubicBezTo>
                    <a:lnTo>
                      <a:pt x="167" y="9"/>
                    </a:lnTo>
                    <a:cubicBezTo>
                      <a:pt x="155" y="4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45;p38">
                <a:extLst>
                  <a:ext uri="{FF2B5EF4-FFF2-40B4-BE49-F238E27FC236}">
                    <a16:creationId xmlns:a16="http://schemas.microsoft.com/office/drawing/2014/main" id="{97D1DFCB-E132-4538-94FB-2A86464B96CD}"/>
                  </a:ext>
                </a:extLst>
              </p:cNvPr>
              <p:cNvSpPr/>
              <p:nvPr/>
            </p:nvSpPr>
            <p:spPr>
              <a:xfrm>
                <a:off x="1373584" y="3131905"/>
                <a:ext cx="313773" cy="151232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54" extrusionOk="0">
                    <a:moveTo>
                      <a:pt x="406" y="1"/>
                    </a:moveTo>
                    <a:cubicBezTo>
                      <a:pt x="385" y="1"/>
                      <a:pt x="364" y="1"/>
                      <a:pt x="353" y="11"/>
                    </a:cubicBezTo>
                    <a:cubicBezTo>
                      <a:pt x="232" y="77"/>
                      <a:pt x="111" y="153"/>
                      <a:pt x="1" y="253"/>
                    </a:cubicBezTo>
                    <a:lnTo>
                      <a:pt x="527" y="153"/>
                    </a:lnTo>
                    <a:cubicBezTo>
                      <a:pt x="516" y="122"/>
                      <a:pt x="506" y="98"/>
                      <a:pt x="495" y="77"/>
                    </a:cubicBezTo>
                    <a:cubicBezTo>
                      <a:pt x="495" y="67"/>
                      <a:pt x="485" y="56"/>
                      <a:pt x="471" y="46"/>
                    </a:cubicBezTo>
                    <a:cubicBezTo>
                      <a:pt x="461" y="22"/>
                      <a:pt x="440" y="11"/>
                      <a:pt x="419" y="1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46;p38">
                <a:extLst>
                  <a:ext uri="{FF2B5EF4-FFF2-40B4-BE49-F238E27FC236}">
                    <a16:creationId xmlns:a16="http://schemas.microsoft.com/office/drawing/2014/main" id="{617E4517-4F7A-E292-579F-6FAE7F833DB0}"/>
                  </a:ext>
                </a:extLst>
              </p:cNvPr>
              <p:cNvSpPr/>
              <p:nvPr/>
            </p:nvSpPr>
            <p:spPr>
              <a:xfrm>
                <a:off x="1093153" y="2930064"/>
                <a:ext cx="594204" cy="353074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93" extrusionOk="0">
                    <a:moveTo>
                      <a:pt x="111" y="1"/>
                    </a:moveTo>
                    <a:cubicBezTo>
                      <a:pt x="67" y="11"/>
                      <a:pt x="35" y="66"/>
                      <a:pt x="22" y="143"/>
                    </a:cubicBezTo>
                    <a:cubicBezTo>
                      <a:pt x="1" y="264"/>
                      <a:pt x="46" y="416"/>
                      <a:pt x="111" y="450"/>
                    </a:cubicBezTo>
                    <a:lnTo>
                      <a:pt x="132" y="450"/>
                    </a:lnTo>
                    <a:cubicBezTo>
                      <a:pt x="243" y="503"/>
                      <a:pt x="364" y="548"/>
                      <a:pt x="472" y="592"/>
                    </a:cubicBezTo>
                    <a:lnTo>
                      <a:pt x="998" y="492"/>
                    </a:lnTo>
                    <a:cubicBezTo>
                      <a:pt x="987" y="461"/>
                      <a:pt x="977" y="437"/>
                      <a:pt x="966" y="416"/>
                    </a:cubicBezTo>
                    <a:cubicBezTo>
                      <a:pt x="966" y="406"/>
                      <a:pt x="956" y="395"/>
                      <a:pt x="942" y="385"/>
                    </a:cubicBezTo>
                    <a:cubicBezTo>
                      <a:pt x="932" y="361"/>
                      <a:pt x="911" y="350"/>
                      <a:pt x="890" y="340"/>
                    </a:cubicBezTo>
                    <a:lnTo>
                      <a:pt x="877" y="340"/>
                    </a:lnTo>
                    <a:cubicBezTo>
                      <a:pt x="769" y="306"/>
                      <a:pt x="658" y="264"/>
                      <a:pt x="548" y="208"/>
                    </a:cubicBezTo>
                    <a:lnTo>
                      <a:pt x="167" y="11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47;p38">
                <a:extLst>
                  <a:ext uri="{FF2B5EF4-FFF2-40B4-BE49-F238E27FC236}">
                    <a16:creationId xmlns:a16="http://schemas.microsoft.com/office/drawing/2014/main" id="{BBB2D534-5609-2059-A621-3FB2EC7669AF}"/>
                  </a:ext>
                </a:extLst>
              </p:cNvPr>
              <p:cNvSpPr/>
              <p:nvPr/>
            </p:nvSpPr>
            <p:spPr>
              <a:xfrm>
                <a:off x="1177699" y="3223002"/>
                <a:ext cx="509658" cy="47632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0" extrusionOk="0">
                    <a:moveTo>
                      <a:pt x="856" y="0"/>
                    </a:moveTo>
                    <a:lnTo>
                      <a:pt x="330" y="100"/>
                    </a:lnTo>
                    <a:cubicBezTo>
                      <a:pt x="243" y="177"/>
                      <a:pt x="143" y="263"/>
                      <a:pt x="67" y="353"/>
                    </a:cubicBezTo>
                    <a:cubicBezTo>
                      <a:pt x="25" y="374"/>
                      <a:pt x="1" y="450"/>
                      <a:pt x="25" y="550"/>
                    </a:cubicBezTo>
                    <a:cubicBezTo>
                      <a:pt x="56" y="682"/>
                      <a:pt x="143" y="789"/>
                      <a:pt x="222" y="800"/>
                    </a:cubicBezTo>
                    <a:lnTo>
                      <a:pt x="253" y="800"/>
                    </a:lnTo>
                    <a:cubicBezTo>
                      <a:pt x="264" y="789"/>
                      <a:pt x="264" y="779"/>
                      <a:pt x="274" y="768"/>
                    </a:cubicBezTo>
                    <a:cubicBezTo>
                      <a:pt x="353" y="647"/>
                      <a:pt x="440" y="537"/>
                      <a:pt x="537" y="429"/>
                    </a:cubicBezTo>
                    <a:cubicBezTo>
                      <a:pt x="616" y="340"/>
                      <a:pt x="703" y="253"/>
                      <a:pt x="790" y="177"/>
                    </a:cubicBezTo>
                    <a:lnTo>
                      <a:pt x="814" y="177"/>
                    </a:lnTo>
                    <a:cubicBezTo>
                      <a:pt x="814" y="166"/>
                      <a:pt x="824" y="156"/>
                      <a:pt x="835" y="142"/>
                    </a:cubicBezTo>
                    <a:cubicBezTo>
                      <a:pt x="845" y="121"/>
                      <a:pt x="856" y="77"/>
                      <a:pt x="856" y="45"/>
                    </a:cubicBez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48;p38">
                <a:extLst>
                  <a:ext uri="{FF2B5EF4-FFF2-40B4-BE49-F238E27FC236}">
                    <a16:creationId xmlns:a16="http://schemas.microsoft.com/office/drawing/2014/main" id="{00E24F0D-07DA-8F98-8B55-A3782E1A1D5D}"/>
                  </a:ext>
                </a:extLst>
              </p:cNvPr>
              <p:cNvSpPr/>
              <p:nvPr/>
            </p:nvSpPr>
            <p:spPr>
              <a:xfrm>
                <a:off x="1380133" y="3223002"/>
                <a:ext cx="307224" cy="11193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8" extrusionOk="0">
                    <a:moveTo>
                      <a:pt x="516" y="0"/>
                    </a:moveTo>
                    <a:lnTo>
                      <a:pt x="0" y="100"/>
                    </a:lnTo>
                    <a:cubicBezTo>
                      <a:pt x="132" y="142"/>
                      <a:pt x="263" y="166"/>
                      <a:pt x="408" y="187"/>
                    </a:cubicBezTo>
                    <a:lnTo>
                      <a:pt x="439" y="187"/>
                    </a:lnTo>
                    <a:cubicBezTo>
                      <a:pt x="439" y="187"/>
                      <a:pt x="450" y="187"/>
                      <a:pt x="450" y="177"/>
                    </a:cubicBezTo>
                    <a:cubicBezTo>
                      <a:pt x="474" y="177"/>
                      <a:pt x="484" y="156"/>
                      <a:pt x="495" y="142"/>
                    </a:cubicBezTo>
                    <a:cubicBezTo>
                      <a:pt x="505" y="121"/>
                      <a:pt x="516" y="77"/>
                      <a:pt x="516" y="45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49;p38">
                <a:extLst>
                  <a:ext uri="{FF2B5EF4-FFF2-40B4-BE49-F238E27FC236}">
                    <a16:creationId xmlns:a16="http://schemas.microsoft.com/office/drawing/2014/main" id="{BE80C615-5417-341F-FFB2-E9ADF85AF58A}"/>
                  </a:ext>
                </a:extLst>
              </p:cNvPr>
              <p:cNvSpPr/>
              <p:nvPr/>
            </p:nvSpPr>
            <p:spPr>
              <a:xfrm>
                <a:off x="1412880" y="3485573"/>
                <a:ext cx="425112" cy="64243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079" extrusionOk="0">
                    <a:moveTo>
                      <a:pt x="521" y="1"/>
                    </a:moveTo>
                    <a:cubicBezTo>
                      <a:pt x="496" y="1"/>
                      <a:pt x="471" y="10"/>
                      <a:pt x="450" y="30"/>
                    </a:cubicBezTo>
                    <a:cubicBezTo>
                      <a:pt x="287" y="227"/>
                      <a:pt x="142" y="459"/>
                      <a:pt x="35" y="722"/>
                    </a:cubicBezTo>
                    <a:cubicBezTo>
                      <a:pt x="0" y="788"/>
                      <a:pt x="66" y="919"/>
                      <a:pt x="166" y="1006"/>
                    </a:cubicBezTo>
                    <a:cubicBezTo>
                      <a:pt x="223" y="1056"/>
                      <a:pt x="280" y="1079"/>
                      <a:pt x="322" y="1079"/>
                    </a:cubicBezTo>
                    <a:cubicBezTo>
                      <a:pt x="344" y="1079"/>
                      <a:pt x="362" y="1073"/>
                      <a:pt x="374" y="1061"/>
                    </a:cubicBezTo>
                    <a:cubicBezTo>
                      <a:pt x="374" y="1050"/>
                      <a:pt x="384" y="1040"/>
                      <a:pt x="384" y="1029"/>
                    </a:cubicBezTo>
                    <a:cubicBezTo>
                      <a:pt x="450" y="753"/>
                      <a:pt x="550" y="504"/>
                      <a:pt x="681" y="283"/>
                    </a:cubicBezTo>
                    <a:cubicBezTo>
                      <a:pt x="713" y="227"/>
                      <a:pt x="692" y="130"/>
                      <a:pt x="637" y="64"/>
                    </a:cubicBezTo>
                    <a:cubicBezTo>
                      <a:pt x="603" y="24"/>
                      <a:pt x="561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50;p38">
                <a:extLst>
                  <a:ext uri="{FF2B5EF4-FFF2-40B4-BE49-F238E27FC236}">
                    <a16:creationId xmlns:a16="http://schemas.microsoft.com/office/drawing/2014/main" id="{06201E3D-1247-C070-C379-DB33E33C5445}"/>
                  </a:ext>
                </a:extLst>
              </p:cNvPr>
              <p:cNvSpPr/>
              <p:nvPr/>
            </p:nvSpPr>
            <p:spPr>
              <a:xfrm>
                <a:off x="1179485" y="3423056"/>
                <a:ext cx="651958" cy="28638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481" extrusionOk="0">
                    <a:moveTo>
                      <a:pt x="91" y="1"/>
                    </a:moveTo>
                    <a:cubicBezTo>
                      <a:pt x="35" y="1"/>
                      <a:pt x="0" y="94"/>
                      <a:pt x="22" y="214"/>
                    </a:cubicBezTo>
                    <a:cubicBezTo>
                      <a:pt x="53" y="346"/>
                      <a:pt x="140" y="453"/>
                      <a:pt x="219" y="464"/>
                    </a:cubicBezTo>
                    <a:cubicBezTo>
                      <a:pt x="309" y="475"/>
                      <a:pt x="400" y="480"/>
                      <a:pt x="489" y="480"/>
                    </a:cubicBezTo>
                    <a:cubicBezTo>
                      <a:pt x="671" y="480"/>
                      <a:pt x="849" y="459"/>
                      <a:pt x="1018" y="422"/>
                    </a:cubicBezTo>
                    <a:cubicBezTo>
                      <a:pt x="1029" y="422"/>
                      <a:pt x="1039" y="422"/>
                      <a:pt x="1050" y="411"/>
                    </a:cubicBezTo>
                    <a:cubicBezTo>
                      <a:pt x="1095" y="377"/>
                      <a:pt x="1095" y="322"/>
                      <a:pt x="1073" y="246"/>
                    </a:cubicBezTo>
                    <a:cubicBezTo>
                      <a:pt x="1050" y="169"/>
                      <a:pt x="974" y="104"/>
                      <a:pt x="908" y="104"/>
                    </a:cubicBezTo>
                    <a:cubicBezTo>
                      <a:pt x="875" y="105"/>
                      <a:pt x="843" y="106"/>
                      <a:pt x="810" y="106"/>
                    </a:cubicBezTo>
                    <a:cubicBezTo>
                      <a:pt x="579" y="106"/>
                      <a:pt x="348" y="73"/>
                      <a:pt x="108" y="4"/>
                    </a:cubicBezTo>
                    <a:cubicBezTo>
                      <a:pt x="102" y="2"/>
                      <a:pt x="97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51;p38">
                <a:extLst>
                  <a:ext uri="{FF2B5EF4-FFF2-40B4-BE49-F238E27FC236}">
                    <a16:creationId xmlns:a16="http://schemas.microsoft.com/office/drawing/2014/main" id="{751784C6-75D2-7108-D5C8-18EC3E54F58F}"/>
                  </a:ext>
                </a:extLst>
              </p:cNvPr>
              <p:cNvSpPr/>
              <p:nvPr/>
            </p:nvSpPr>
            <p:spPr>
              <a:xfrm>
                <a:off x="1804054" y="3780892"/>
                <a:ext cx="281026" cy="65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93" extrusionOk="0">
                    <a:moveTo>
                      <a:pt x="255" y="1"/>
                    </a:moveTo>
                    <a:cubicBezTo>
                      <a:pt x="213" y="1"/>
                      <a:pt x="179" y="18"/>
                      <a:pt x="167" y="50"/>
                    </a:cubicBezTo>
                    <a:cubicBezTo>
                      <a:pt x="77" y="302"/>
                      <a:pt x="24" y="565"/>
                      <a:pt x="1" y="838"/>
                    </a:cubicBezTo>
                    <a:cubicBezTo>
                      <a:pt x="1" y="915"/>
                      <a:pt x="101" y="1025"/>
                      <a:pt x="232" y="1070"/>
                    </a:cubicBezTo>
                    <a:cubicBezTo>
                      <a:pt x="269" y="1086"/>
                      <a:pt x="305" y="1093"/>
                      <a:pt x="336" y="1093"/>
                    </a:cubicBezTo>
                    <a:cubicBezTo>
                      <a:pt x="387" y="1093"/>
                      <a:pt x="427" y="1074"/>
                      <a:pt x="440" y="1046"/>
                    </a:cubicBezTo>
                    <a:lnTo>
                      <a:pt x="440" y="1015"/>
                    </a:lnTo>
                    <a:cubicBezTo>
                      <a:pt x="406" y="741"/>
                      <a:pt x="419" y="468"/>
                      <a:pt x="461" y="215"/>
                    </a:cubicBezTo>
                    <a:cubicBezTo>
                      <a:pt x="472" y="150"/>
                      <a:pt x="429" y="73"/>
                      <a:pt x="353" y="29"/>
                    </a:cubicBezTo>
                    <a:cubicBezTo>
                      <a:pt x="320" y="10"/>
                      <a:pt x="285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52;p38">
                <a:extLst>
                  <a:ext uri="{FF2B5EF4-FFF2-40B4-BE49-F238E27FC236}">
                    <a16:creationId xmlns:a16="http://schemas.microsoft.com/office/drawing/2014/main" id="{B0B99222-CB3A-1E84-BF99-0DE5AFD40EF9}"/>
                  </a:ext>
                </a:extLst>
              </p:cNvPr>
              <p:cNvSpPr/>
              <p:nvPr/>
            </p:nvSpPr>
            <p:spPr>
              <a:xfrm>
                <a:off x="1412880" y="3780892"/>
                <a:ext cx="679941" cy="345333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80" extrusionOk="0">
                    <a:moveTo>
                      <a:pt x="911" y="0"/>
                    </a:moveTo>
                    <a:cubicBezTo>
                      <a:pt x="895" y="0"/>
                      <a:pt x="880" y="2"/>
                      <a:pt x="866" y="8"/>
                    </a:cubicBezTo>
                    <a:cubicBezTo>
                      <a:pt x="626" y="105"/>
                      <a:pt x="363" y="160"/>
                      <a:pt x="90" y="181"/>
                    </a:cubicBezTo>
                    <a:cubicBezTo>
                      <a:pt x="24" y="192"/>
                      <a:pt x="0" y="292"/>
                      <a:pt x="77" y="402"/>
                    </a:cubicBezTo>
                    <a:cubicBezTo>
                      <a:pt x="135" y="506"/>
                      <a:pt x="243" y="580"/>
                      <a:pt x="313" y="580"/>
                    </a:cubicBezTo>
                    <a:cubicBezTo>
                      <a:pt x="323" y="580"/>
                      <a:pt x="332" y="578"/>
                      <a:pt x="340" y="576"/>
                    </a:cubicBezTo>
                    <a:cubicBezTo>
                      <a:pt x="616" y="510"/>
                      <a:pt x="866" y="402"/>
                      <a:pt x="1086" y="270"/>
                    </a:cubicBezTo>
                    <a:cubicBezTo>
                      <a:pt x="1097" y="257"/>
                      <a:pt x="1108" y="257"/>
                      <a:pt x="1108" y="247"/>
                    </a:cubicBezTo>
                    <a:cubicBezTo>
                      <a:pt x="1142" y="205"/>
                      <a:pt x="1129" y="139"/>
                      <a:pt x="1076" y="84"/>
                    </a:cubicBezTo>
                    <a:cubicBezTo>
                      <a:pt x="1033" y="32"/>
                      <a:pt x="968" y="0"/>
                      <a:pt x="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53;p38">
                <a:extLst>
                  <a:ext uri="{FF2B5EF4-FFF2-40B4-BE49-F238E27FC236}">
                    <a16:creationId xmlns:a16="http://schemas.microsoft.com/office/drawing/2014/main" id="{54B447D5-07CE-0EE7-0329-0E752A79D792}"/>
                  </a:ext>
                </a:extLst>
              </p:cNvPr>
              <p:cNvSpPr/>
              <p:nvPr/>
            </p:nvSpPr>
            <p:spPr>
              <a:xfrm>
                <a:off x="2216068" y="3973206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32" y="0"/>
                    </a:moveTo>
                    <a:cubicBezTo>
                      <a:pt x="121" y="0"/>
                      <a:pt x="98" y="0"/>
                      <a:pt x="87" y="13"/>
                    </a:cubicBezTo>
                    <a:cubicBezTo>
                      <a:pt x="66" y="13"/>
                      <a:pt x="43" y="24"/>
                      <a:pt x="21" y="34"/>
                    </a:cubicBezTo>
                    <a:lnTo>
                      <a:pt x="11" y="45"/>
                    </a:lnTo>
                    <a:cubicBezTo>
                      <a:pt x="0" y="55"/>
                      <a:pt x="0" y="79"/>
                      <a:pt x="0" y="100"/>
                    </a:cubicBezTo>
                    <a:cubicBezTo>
                      <a:pt x="0" y="231"/>
                      <a:pt x="11" y="373"/>
                      <a:pt x="32" y="515"/>
                    </a:cubicBezTo>
                    <a:lnTo>
                      <a:pt x="208" y="24"/>
                    </a:lnTo>
                    <a:cubicBezTo>
                      <a:pt x="187" y="13"/>
                      <a:pt x="153" y="0"/>
                      <a:pt x="132" y="0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54;p38">
                <a:extLst>
                  <a:ext uri="{FF2B5EF4-FFF2-40B4-BE49-F238E27FC236}">
                    <a16:creationId xmlns:a16="http://schemas.microsoft.com/office/drawing/2014/main" id="{20958164-D2D2-64A4-F438-D3C0D9C4E0BF}"/>
                  </a:ext>
                </a:extLst>
              </p:cNvPr>
              <p:cNvSpPr/>
              <p:nvPr/>
            </p:nvSpPr>
            <p:spPr>
              <a:xfrm>
                <a:off x="1798100" y="3973206"/>
                <a:ext cx="542405" cy="459651"/>
              </a:xfrm>
              <a:custGeom>
                <a:avLst/>
                <a:gdLst/>
                <a:ahLst/>
                <a:cxnLst/>
                <a:rect l="l" t="t" r="r" b="b"/>
                <a:pathLst>
                  <a:path w="911" h="772" extrusionOk="0">
                    <a:moveTo>
                      <a:pt x="834" y="0"/>
                    </a:moveTo>
                    <a:cubicBezTo>
                      <a:pt x="823" y="0"/>
                      <a:pt x="800" y="0"/>
                      <a:pt x="789" y="13"/>
                    </a:cubicBezTo>
                    <a:cubicBezTo>
                      <a:pt x="768" y="13"/>
                      <a:pt x="745" y="24"/>
                      <a:pt x="723" y="34"/>
                    </a:cubicBezTo>
                    <a:lnTo>
                      <a:pt x="713" y="45"/>
                    </a:lnTo>
                    <a:cubicBezTo>
                      <a:pt x="626" y="121"/>
                      <a:pt x="537" y="197"/>
                      <a:pt x="439" y="263"/>
                    </a:cubicBezTo>
                    <a:cubicBezTo>
                      <a:pt x="319" y="342"/>
                      <a:pt x="187" y="408"/>
                      <a:pt x="56" y="460"/>
                    </a:cubicBezTo>
                    <a:cubicBezTo>
                      <a:pt x="34" y="473"/>
                      <a:pt x="21" y="484"/>
                      <a:pt x="21" y="505"/>
                    </a:cubicBezTo>
                    <a:cubicBezTo>
                      <a:pt x="0" y="550"/>
                      <a:pt x="34" y="615"/>
                      <a:pt x="111" y="681"/>
                    </a:cubicBezTo>
                    <a:cubicBezTo>
                      <a:pt x="187" y="743"/>
                      <a:pt x="283" y="771"/>
                      <a:pt x="355" y="771"/>
                    </a:cubicBezTo>
                    <a:cubicBezTo>
                      <a:pt x="384" y="771"/>
                      <a:pt x="410" y="767"/>
                      <a:pt x="429" y="757"/>
                    </a:cubicBezTo>
                    <a:lnTo>
                      <a:pt x="439" y="747"/>
                    </a:lnTo>
                    <a:cubicBezTo>
                      <a:pt x="537" y="671"/>
                      <a:pt x="637" y="592"/>
                      <a:pt x="734" y="515"/>
                    </a:cubicBezTo>
                    <a:lnTo>
                      <a:pt x="910" y="24"/>
                    </a:lnTo>
                    <a:cubicBezTo>
                      <a:pt x="889" y="13"/>
                      <a:pt x="855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55;p38">
                <a:extLst>
                  <a:ext uri="{FF2B5EF4-FFF2-40B4-BE49-F238E27FC236}">
                    <a16:creationId xmlns:a16="http://schemas.microsoft.com/office/drawing/2014/main" id="{48C86ADF-C2B0-F91F-6580-7A3480C053C7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334612" cy="60135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010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2" y="613"/>
                      <a:pt x="46" y="734"/>
                      <a:pt x="77" y="855"/>
                    </a:cubicBezTo>
                    <a:cubicBezTo>
                      <a:pt x="77" y="897"/>
                      <a:pt x="132" y="953"/>
                      <a:pt x="232" y="987"/>
                    </a:cubicBezTo>
                    <a:cubicBezTo>
                      <a:pt x="276" y="1002"/>
                      <a:pt x="325" y="1009"/>
                      <a:pt x="370" y="1009"/>
                    </a:cubicBezTo>
                    <a:cubicBezTo>
                      <a:pt x="450" y="1009"/>
                      <a:pt x="522" y="988"/>
                      <a:pt x="551" y="953"/>
                    </a:cubicBezTo>
                    <a:lnTo>
                      <a:pt x="551" y="932"/>
                    </a:lnTo>
                    <a:cubicBezTo>
                      <a:pt x="561" y="932"/>
                      <a:pt x="561" y="921"/>
                      <a:pt x="561" y="921"/>
                    </a:cubicBezTo>
                    <a:cubicBezTo>
                      <a:pt x="561" y="911"/>
                      <a:pt x="561" y="897"/>
                      <a:pt x="551" y="876"/>
                    </a:cubicBezTo>
                    <a:cubicBezTo>
                      <a:pt x="485" y="755"/>
                      <a:pt x="430" y="613"/>
                      <a:pt x="385" y="482"/>
                    </a:cubicBezTo>
                    <a:cubicBezTo>
                      <a:pt x="353" y="372"/>
                      <a:pt x="319" y="253"/>
                      <a:pt x="309" y="143"/>
                    </a:cubicBezTo>
                    <a:lnTo>
                      <a:pt x="309" y="132"/>
                    </a:lnTo>
                    <a:lnTo>
                      <a:pt x="298" y="122"/>
                    </a:lnTo>
                    <a:cubicBezTo>
                      <a:pt x="298" y="109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56;p38">
                <a:extLst>
                  <a:ext uri="{FF2B5EF4-FFF2-40B4-BE49-F238E27FC236}">
                    <a16:creationId xmlns:a16="http://schemas.microsoft.com/office/drawing/2014/main" id="{85484609-91B6-A19F-6FF1-A501ACFE6FA1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183977" cy="29353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3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01" y="395"/>
                      <a:pt x="198" y="295"/>
                      <a:pt x="288" y="187"/>
                    </a:cubicBezTo>
                    <a:cubicBezTo>
                      <a:pt x="298" y="174"/>
                      <a:pt x="298" y="164"/>
                      <a:pt x="298" y="153"/>
                    </a:cubicBezTo>
                    <a:lnTo>
                      <a:pt x="309" y="143"/>
                    </a:lnTo>
                    <a:lnTo>
                      <a:pt x="309" y="132"/>
                    </a:lnTo>
                    <a:cubicBezTo>
                      <a:pt x="298" y="122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57;p38">
                <a:extLst>
                  <a:ext uri="{FF2B5EF4-FFF2-40B4-BE49-F238E27FC236}">
                    <a16:creationId xmlns:a16="http://schemas.microsoft.com/office/drawing/2014/main" id="{316BA1BF-9BA1-DE26-1F07-D047C74393B0}"/>
                  </a:ext>
                </a:extLst>
              </p:cNvPr>
              <p:cNvSpPr/>
              <p:nvPr/>
            </p:nvSpPr>
            <p:spPr>
              <a:xfrm>
                <a:off x="2568541" y="4041082"/>
                <a:ext cx="463813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46" extrusionOk="0">
                    <a:moveTo>
                      <a:pt x="201" y="1"/>
                    </a:moveTo>
                    <a:cubicBezTo>
                      <a:pt x="180" y="1"/>
                      <a:pt x="160" y="3"/>
                      <a:pt x="142" y="7"/>
                    </a:cubicBezTo>
                    <a:cubicBezTo>
                      <a:pt x="55" y="18"/>
                      <a:pt x="0" y="83"/>
                      <a:pt x="21" y="149"/>
                    </a:cubicBezTo>
                    <a:cubicBezTo>
                      <a:pt x="108" y="391"/>
                      <a:pt x="253" y="633"/>
                      <a:pt x="371" y="862"/>
                    </a:cubicBezTo>
                    <a:cubicBezTo>
                      <a:pt x="398" y="913"/>
                      <a:pt x="472" y="945"/>
                      <a:pt x="554" y="945"/>
                    </a:cubicBezTo>
                    <a:cubicBezTo>
                      <a:pt x="577" y="945"/>
                      <a:pt x="600" y="943"/>
                      <a:pt x="623" y="938"/>
                    </a:cubicBezTo>
                    <a:cubicBezTo>
                      <a:pt x="713" y="927"/>
                      <a:pt x="779" y="885"/>
                      <a:pt x="779" y="830"/>
                    </a:cubicBezTo>
                    <a:cubicBezTo>
                      <a:pt x="779" y="820"/>
                      <a:pt x="779" y="806"/>
                      <a:pt x="765" y="796"/>
                    </a:cubicBezTo>
                    <a:lnTo>
                      <a:pt x="395" y="83"/>
                    </a:lnTo>
                    <a:cubicBezTo>
                      <a:pt x="367" y="31"/>
                      <a:pt x="279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58;p38">
                <a:extLst>
                  <a:ext uri="{FF2B5EF4-FFF2-40B4-BE49-F238E27FC236}">
                    <a16:creationId xmlns:a16="http://schemas.microsoft.com/office/drawing/2014/main" id="{D23815A8-EFBB-089C-4A13-365380A454A5}"/>
                  </a:ext>
                </a:extLst>
              </p:cNvPr>
              <p:cNvSpPr/>
              <p:nvPr/>
            </p:nvSpPr>
            <p:spPr>
              <a:xfrm>
                <a:off x="2261318" y="4041082"/>
                <a:ext cx="548954" cy="5471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19" extrusionOk="0">
                    <a:moveTo>
                      <a:pt x="697" y="0"/>
                    </a:moveTo>
                    <a:cubicBezTo>
                      <a:pt x="668" y="0"/>
                      <a:pt x="644" y="5"/>
                      <a:pt x="624" y="18"/>
                    </a:cubicBezTo>
                    <a:cubicBezTo>
                      <a:pt x="592" y="31"/>
                      <a:pt x="558" y="52"/>
                      <a:pt x="537" y="73"/>
                    </a:cubicBezTo>
                    <a:cubicBezTo>
                      <a:pt x="416" y="304"/>
                      <a:pt x="253" y="522"/>
                      <a:pt x="56" y="720"/>
                    </a:cubicBezTo>
                    <a:cubicBezTo>
                      <a:pt x="1" y="764"/>
                      <a:pt x="56" y="851"/>
                      <a:pt x="187" y="896"/>
                    </a:cubicBezTo>
                    <a:cubicBezTo>
                      <a:pt x="235" y="911"/>
                      <a:pt x="284" y="918"/>
                      <a:pt x="330" y="918"/>
                    </a:cubicBezTo>
                    <a:cubicBezTo>
                      <a:pt x="409" y="918"/>
                      <a:pt x="477" y="897"/>
                      <a:pt x="506" y="862"/>
                    </a:cubicBezTo>
                    <a:cubicBezTo>
                      <a:pt x="669" y="633"/>
                      <a:pt x="779" y="391"/>
                      <a:pt x="911" y="149"/>
                    </a:cubicBezTo>
                    <a:cubicBezTo>
                      <a:pt x="911" y="139"/>
                      <a:pt x="921" y="128"/>
                      <a:pt x="921" y="117"/>
                    </a:cubicBezTo>
                    <a:cubicBezTo>
                      <a:pt x="921" y="73"/>
                      <a:pt x="855" y="18"/>
                      <a:pt x="769" y="7"/>
                    </a:cubicBezTo>
                    <a:cubicBezTo>
                      <a:pt x="741" y="3"/>
                      <a:pt x="718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759;p38">
                <a:extLst>
                  <a:ext uri="{FF2B5EF4-FFF2-40B4-BE49-F238E27FC236}">
                    <a16:creationId xmlns:a16="http://schemas.microsoft.com/office/drawing/2014/main" id="{FCCE14B2-8D9C-3A4B-96E5-C63AF6F15C49}"/>
                  </a:ext>
                </a:extLst>
              </p:cNvPr>
              <p:cNvSpPr/>
              <p:nvPr/>
            </p:nvSpPr>
            <p:spPr>
              <a:xfrm>
                <a:off x="2992463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2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7" y="31"/>
                      <a:pt x="1" y="96"/>
                      <a:pt x="32" y="149"/>
                    </a:cubicBezTo>
                    <a:lnTo>
                      <a:pt x="406" y="862"/>
                    </a:lnTo>
                    <a:cubicBezTo>
                      <a:pt x="431" y="913"/>
                      <a:pt x="510" y="945"/>
                      <a:pt x="597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1" y="806"/>
                      <a:pt x="811" y="796"/>
                    </a:cubicBezTo>
                    <a:lnTo>
                      <a:pt x="427" y="83"/>
                    </a:lnTo>
                    <a:cubicBezTo>
                      <a:pt x="402" y="31"/>
                      <a:pt x="327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760;p38">
                <a:extLst>
                  <a:ext uri="{FF2B5EF4-FFF2-40B4-BE49-F238E27FC236}">
                    <a16:creationId xmlns:a16="http://schemas.microsoft.com/office/drawing/2014/main" id="{04F34C64-5B4F-6FFF-59D9-D20059F35EC9}"/>
                  </a:ext>
                </a:extLst>
              </p:cNvPr>
              <p:cNvSpPr/>
              <p:nvPr/>
            </p:nvSpPr>
            <p:spPr>
              <a:xfrm>
                <a:off x="2770380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2" y="31"/>
                      <a:pt x="405" y="83"/>
                    </a:cubicBezTo>
                    <a:lnTo>
                      <a:pt x="32" y="796"/>
                    </a:lnTo>
                    <a:cubicBezTo>
                      <a:pt x="0" y="862"/>
                      <a:pt x="66" y="927"/>
                      <a:pt x="177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6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5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761;p38">
                <a:extLst>
                  <a:ext uri="{FF2B5EF4-FFF2-40B4-BE49-F238E27FC236}">
                    <a16:creationId xmlns:a16="http://schemas.microsoft.com/office/drawing/2014/main" id="{5456B32D-D8F5-E32D-E38E-CFB4EA09288F}"/>
                  </a:ext>
                </a:extLst>
              </p:cNvPr>
              <p:cNvSpPr/>
              <p:nvPr/>
            </p:nvSpPr>
            <p:spPr>
              <a:xfrm>
                <a:off x="3454489" y="4045250"/>
                <a:ext cx="12562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26" extrusionOk="0">
                    <a:moveTo>
                      <a:pt x="211" y="0"/>
                    </a:moveTo>
                    <a:cubicBezTo>
                      <a:pt x="177" y="0"/>
                      <a:pt x="145" y="0"/>
                      <a:pt x="111" y="11"/>
                    </a:cubicBezTo>
                    <a:cubicBezTo>
                      <a:pt x="90" y="11"/>
                      <a:pt x="79" y="24"/>
                      <a:pt x="66" y="34"/>
                    </a:cubicBezTo>
                    <a:cubicBezTo>
                      <a:pt x="35" y="45"/>
                      <a:pt x="24" y="55"/>
                      <a:pt x="14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4" y="142"/>
                    </a:cubicBezTo>
                    <a:lnTo>
                      <a:pt x="211" y="526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762;p38">
                <a:extLst>
                  <a:ext uri="{FF2B5EF4-FFF2-40B4-BE49-F238E27FC236}">
                    <a16:creationId xmlns:a16="http://schemas.microsoft.com/office/drawing/2014/main" id="{27F051BD-5B4B-488F-3DD8-1726741EBBAB}"/>
                  </a:ext>
                </a:extLst>
              </p:cNvPr>
              <p:cNvSpPr/>
              <p:nvPr/>
            </p:nvSpPr>
            <p:spPr>
              <a:xfrm>
                <a:off x="3227644" y="4045250"/>
                <a:ext cx="352474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0" y="24"/>
                      <a:pt x="447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2" y="89"/>
                    </a:lnTo>
                    <a:lnTo>
                      <a:pt x="218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1" y="889"/>
                      <a:pt x="76" y="920"/>
                      <a:pt x="153" y="944"/>
                    </a:cubicBezTo>
                    <a:cubicBezTo>
                      <a:pt x="166" y="945"/>
                      <a:pt x="179" y="946"/>
                      <a:pt x="193" y="946"/>
                    </a:cubicBezTo>
                    <a:cubicBezTo>
                      <a:pt x="290" y="946"/>
                      <a:pt x="386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763;p38">
                <a:extLst>
                  <a:ext uri="{FF2B5EF4-FFF2-40B4-BE49-F238E27FC236}">
                    <a16:creationId xmlns:a16="http://schemas.microsoft.com/office/drawing/2014/main" id="{2AA4FE06-85C2-8B02-FA9E-5824D776A0FB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34532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946" extrusionOk="0">
                    <a:moveTo>
                      <a:pt x="1" y="0"/>
                    </a:moveTo>
                    <a:lnTo>
                      <a:pt x="1" y="526"/>
                    </a:lnTo>
                    <a:lnTo>
                      <a:pt x="164" y="844"/>
                    </a:lnTo>
                    <a:cubicBezTo>
                      <a:pt x="185" y="889"/>
                      <a:pt x="240" y="920"/>
                      <a:pt x="316" y="944"/>
                    </a:cubicBezTo>
                    <a:cubicBezTo>
                      <a:pt x="330" y="945"/>
                      <a:pt x="343" y="946"/>
                      <a:pt x="356" y="946"/>
                    </a:cubicBezTo>
                    <a:cubicBezTo>
                      <a:pt x="452" y="946"/>
                      <a:pt x="541" y="913"/>
                      <a:pt x="569" y="855"/>
                    </a:cubicBezTo>
                    <a:lnTo>
                      <a:pt x="579" y="844"/>
                    </a:lnTo>
                    <a:lnTo>
                      <a:pt x="579" y="823"/>
                    </a:lnTo>
                    <a:cubicBezTo>
                      <a:pt x="579" y="813"/>
                      <a:pt x="579" y="799"/>
                      <a:pt x="569" y="789"/>
                    </a:cubicBezTo>
                    <a:lnTo>
                      <a:pt x="372" y="418"/>
                    </a:lnTo>
                    <a:lnTo>
                      <a:pt x="209" y="100"/>
                    </a:lnTo>
                    <a:lnTo>
                      <a:pt x="209" y="89"/>
                    </a:lnTo>
                    <a:lnTo>
                      <a:pt x="198" y="76"/>
                    </a:lnTo>
                    <a:cubicBezTo>
                      <a:pt x="185" y="66"/>
                      <a:pt x="185" y="55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764;p38">
                <a:extLst>
                  <a:ext uri="{FF2B5EF4-FFF2-40B4-BE49-F238E27FC236}">
                    <a16:creationId xmlns:a16="http://schemas.microsoft.com/office/drawing/2014/main" id="{7EBD6933-EF47-3CE8-BBE7-5D4438FB8DE2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" y="0"/>
                    </a:moveTo>
                    <a:lnTo>
                      <a:pt x="1" y="515"/>
                    </a:lnTo>
                    <a:lnTo>
                      <a:pt x="198" y="142"/>
                    </a:lnTo>
                    <a:cubicBezTo>
                      <a:pt x="198" y="132"/>
                      <a:pt x="209" y="121"/>
                      <a:pt x="209" y="110"/>
                    </a:cubicBezTo>
                    <a:lnTo>
                      <a:pt x="209" y="100"/>
                    </a:lnTo>
                    <a:lnTo>
                      <a:pt x="209" y="89"/>
                    </a:lnTo>
                    <a:cubicBezTo>
                      <a:pt x="198" y="76"/>
                      <a:pt x="185" y="66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765;p38">
                <a:extLst>
                  <a:ext uri="{FF2B5EF4-FFF2-40B4-BE49-F238E27FC236}">
                    <a16:creationId xmlns:a16="http://schemas.microsoft.com/office/drawing/2014/main" id="{EBDA2D1B-DBAB-930F-519B-8A97879A0ABC}"/>
                  </a:ext>
                </a:extLst>
              </p:cNvPr>
              <p:cNvSpPr/>
              <p:nvPr/>
            </p:nvSpPr>
            <p:spPr>
              <a:xfrm>
                <a:off x="388496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6" y="1"/>
                    </a:moveTo>
                    <a:cubicBezTo>
                      <a:pt x="223" y="1"/>
                      <a:pt x="200" y="3"/>
                      <a:pt x="177" y="7"/>
                    </a:cubicBezTo>
                    <a:cubicBezTo>
                      <a:pt x="66" y="31"/>
                      <a:pt x="1" y="96"/>
                      <a:pt x="35" y="149"/>
                    </a:cubicBezTo>
                    <a:lnTo>
                      <a:pt x="419" y="862"/>
                    </a:lnTo>
                    <a:cubicBezTo>
                      <a:pt x="444" y="913"/>
                      <a:pt x="517" y="945"/>
                      <a:pt x="601" y="945"/>
                    </a:cubicBezTo>
                    <a:cubicBezTo>
                      <a:pt x="624" y="945"/>
                      <a:pt x="648" y="943"/>
                      <a:pt x="671" y="938"/>
                    </a:cubicBezTo>
                    <a:cubicBezTo>
                      <a:pt x="758" y="927"/>
                      <a:pt x="824" y="885"/>
                      <a:pt x="824" y="830"/>
                    </a:cubicBezTo>
                    <a:cubicBezTo>
                      <a:pt x="824" y="820"/>
                      <a:pt x="824" y="806"/>
                      <a:pt x="813" y="796"/>
                    </a:cubicBezTo>
                    <a:lnTo>
                      <a:pt x="440" y="83"/>
                    </a:lnTo>
                    <a:cubicBezTo>
                      <a:pt x="415" y="31"/>
                      <a:pt x="334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766;p38">
                <a:extLst>
                  <a:ext uri="{FF2B5EF4-FFF2-40B4-BE49-F238E27FC236}">
                    <a16:creationId xmlns:a16="http://schemas.microsoft.com/office/drawing/2014/main" id="{CD06380C-AF40-9B7B-BA51-B04C784718B9}"/>
                  </a:ext>
                </a:extLst>
              </p:cNvPr>
              <p:cNvSpPr/>
              <p:nvPr/>
            </p:nvSpPr>
            <p:spPr>
              <a:xfrm>
                <a:off x="3664068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67" y="927"/>
                      <a:pt x="174" y="938"/>
                    </a:cubicBezTo>
                    <a:cubicBezTo>
                      <a:pt x="198" y="943"/>
                      <a:pt x="222" y="945"/>
                      <a:pt x="245" y="945"/>
                    </a:cubicBezTo>
                    <a:cubicBezTo>
                      <a:pt x="329" y="945"/>
                      <a:pt x="402" y="913"/>
                      <a:pt x="427" y="862"/>
                    </a:cubicBezTo>
                    <a:lnTo>
                      <a:pt x="811" y="149"/>
                    </a:lnTo>
                    <a:lnTo>
                      <a:pt x="811" y="117"/>
                    </a:lnTo>
                    <a:cubicBezTo>
                      <a:pt x="811" y="73"/>
                      <a:pt x="756" y="18"/>
                      <a:pt x="669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767;p38">
                <a:extLst>
                  <a:ext uri="{FF2B5EF4-FFF2-40B4-BE49-F238E27FC236}">
                    <a16:creationId xmlns:a16="http://schemas.microsoft.com/office/drawing/2014/main" id="{FB651A59-8588-6B7F-A42C-77359D24F7BD}"/>
                  </a:ext>
                </a:extLst>
              </p:cNvPr>
              <p:cNvSpPr/>
              <p:nvPr/>
            </p:nvSpPr>
            <p:spPr>
              <a:xfrm>
                <a:off x="4336269" y="4041082"/>
                <a:ext cx="48881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6" extrusionOk="0">
                    <a:moveTo>
                      <a:pt x="243" y="1"/>
                    </a:moveTo>
                    <a:cubicBezTo>
                      <a:pt x="221" y="1"/>
                      <a:pt x="199" y="3"/>
                      <a:pt x="176" y="7"/>
                    </a:cubicBezTo>
                    <a:cubicBezTo>
                      <a:pt x="66" y="31"/>
                      <a:pt x="0" y="96"/>
                      <a:pt x="32" y="149"/>
                    </a:cubicBezTo>
                    <a:lnTo>
                      <a:pt x="405" y="862"/>
                    </a:lnTo>
                    <a:cubicBezTo>
                      <a:pt x="432" y="913"/>
                      <a:pt x="511" y="945"/>
                      <a:pt x="597" y="945"/>
                    </a:cubicBezTo>
                    <a:cubicBezTo>
                      <a:pt x="620" y="945"/>
                      <a:pt x="644" y="943"/>
                      <a:pt x="668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0" y="806"/>
                      <a:pt x="810" y="796"/>
                    </a:cubicBezTo>
                    <a:lnTo>
                      <a:pt x="426" y="83"/>
                    </a:lnTo>
                    <a:cubicBezTo>
                      <a:pt x="401" y="31"/>
                      <a:pt x="326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768;p38">
                <a:extLst>
                  <a:ext uri="{FF2B5EF4-FFF2-40B4-BE49-F238E27FC236}">
                    <a16:creationId xmlns:a16="http://schemas.microsoft.com/office/drawing/2014/main" id="{EDB3452A-975F-E87A-848A-908B99372CE3}"/>
                  </a:ext>
                </a:extLst>
              </p:cNvPr>
              <p:cNvSpPr/>
              <p:nvPr/>
            </p:nvSpPr>
            <p:spPr>
              <a:xfrm>
                <a:off x="4113591" y="4041082"/>
                <a:ext cx="484652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4" h="946" extrusionOk="0">
                    <a:moveTo>
                      <a:pt x="601" y="1"/>
                    </a:moveTo>
                    <a:cubicBezTo>
                      <a:pt x="514" y="1"/>
                      <a:pt x="433" y="31"/>
                      <a:pt x="406" y="83"/>
                    </a:cubicBezTo>
                    <a:lnTo>
                      <a:pt x="35" y="796"/>
                    </a:lnTo>
                    <a:cubicBezTo>
                      <a:pt x="1" y="862"/>
                      <a:pt x="56" y="927"/>
                      <a:pt x="177" y="938"/>
                    </a:cubicBezTo>
                    <a:cubicBezTo>
                      <a:pt x="201" y="943"/>
                      <a:pt x="224" y="945"/>
                      <a:pt x="247" y="945"/>
                    </a:cubicBezTo>
                    <a:cubicBezTo>
                      <a:pt x="330" y="945"/>
                      <a:pt x="402" y="913"/>
                      <a:pt x="429" y="862"/>
                    </a:cubicBezTo>
                    <a:lnTo>
                      <a:pt x="800" y="149"/>
                    </a:lnTo>
                    <a:cubicBezTo>
                      <a:pt x="813" y="139"/>
                      <a:pt x="813" y="128"/>
                      <a:pt x="813" y="117"/>
                    </a:cubicBezTo>
                    <a:cubicBezTo>
                      <a:pt x="813" y="73"/>
                      <a:pt x="758" y="18"/>
                      <a:pt x="669" y="7"/>
                    </a:cubicBezTo>
                    <a:cubicBezTo>
                      <a:pt x="646" y="3"/>
                      <a:pt x="623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769;p38">
                <a:extLst>
                  <a:ext uri="{FF2B5EF4-FFF2-40B4-BE49-F238E27FC236}">
                    <a16:creationId xmlns:a16="http://schemas.microsoft.com/office/drawing/2014/main" id="{627EAAD2-E490-5645-C781-114201510B04}"/>
                  </a:ext>
                </a:extLst>
              </p:cNvPr>
              <p:cNvSpPr/>
              <p:nvPr/>
            </p:nvSpPr>
            <p:spPr>
              <a:xfrm>
                <a:off x="4799486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4" y="0"/>
                      <a:pt x="142" y="0"/>
                      <a:pt x="108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2" y="45"/>
                      <a:pt x="21" y="55"/>
                      <a:pt x="11" y="76"/>
                    </a:cubicBezTo>
                    <a:lnTo>
                      <a:pt x="0" y="89"/>
                    </a:lnTo>
                    <a:cubicBezTo>
                      <a:pt x="0" y="110"/>
                      <a:pt x="0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770;p38">
                <a:extLst>
                  <a:ext uri="{FF2B5EF4-FFF2-40B4-BE49-F238E27FC236}">
                    <a16:creationId xmlns:a16="http://schemas.microsoft.com/office/drawing/2014/main" id="{26FE64A9-AEB1-5ADE-B5CD-8C31676FA663}"/>
                  </a:ext>
                </a:extLst>
              </p:cNvPr>
              <p:cNvSpPr/>
              <p:nvPr/>
            </p:nvSpPr>
            <p:spPr>
              <a:xfrm>
                <a:off x="4570855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4" y="89"/>
                    </a:lnTo>
                    <a:lnTo>
                      <a:pt x="219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2" y="889"/>
                      <a:pt x="77" y="920"/>
                      <a:pt x="153" y="944"/>
                    </a:cubicBezTo>
                    <a:cubicBezTo>
                      <a:pt x="166" y="945"/>
                      <a:pt x="180" y="946"/>
                      <a:pt x="193" y="946"/>
                    </a:cubicBezTo>
                    <a:cubicBezTo>
                      <a:pt x="291" y="946"/>
                      <a:pt x="388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771;p38">
                <a:extLst>
                  <a:ext uri="{FF2B5EF4-FFF2-40B4-BE49-F238E27FC236}">
                    <a16:creationId xmlns:a16="http://schemas.microsoft.com/office/drawing/2014/main" id="{57D08DD4-C863-8A82-998E-655F7E11C4B4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346520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946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3" y="844"/>
                    </a:lnTo>
                    <a:cubicBezTo>
                      <a:pt x="187" y="889"/>
                      <a:pt x="242" y="920"/>
                      <a:pt x="318" y="944"/>
                    </a:cubicBezTo>
                    <a:cubicBezTo>
                      <a:pt x="331" y="945"/>
                      <a:pt x="344" y="946"/>
                      <a:pt x="357" y="946"/>
                    </a:cubicBezTo>
                    <a:cubicBezTo>
                      <a:pt x="452" y="946"/>
                      <a:pt x="541" y="913"/>
                      <a:pt x="571" y="855"/>
                    </a:cubicBezTo>
                    <a:lnTo>
                      <a:pt x="581" y="844"/>
                    </a:lnTo>
                    <a:lnTo>
                      <a:pt x="581" y="823"/>
                    </a:lnTo>
                    <a:cubicBezTo>
                      <a:pt x="581" y="813"/>
                      <a:pt x="581" y="799"/>
                      <a:pt x="571" y="789"/>
                    </a:cubicBezTo>
                    <a:lnTo>
                      <a:pt x="374" y="418"/>
                    </a:lnTo>
                    <a:lnTo>
                      <a:pt x="208" y="100"/>
                    </a:lnTo>
                    <a:lnTo>
                      <a:pt x="208" y="89"/>
                    </a:lnTo>
                    <a:lnTo>
                      <a:pt x="197" y="76"/>
                    </a:lnTo>
                    <a:cubicBezTo>
                      <a:pt x="187" y="66"/>
                      <a:pt x="187" y="55"/>
                      <a:pt x="163" y="45"/>
                    </a:cubicBez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772;p38">
                <a:extLst>
                  <a:ext uri="{FF2B5EF4-FFF2-40B4-BE49-F238E27FC236}">
                    <a16:creationId xmlns:a16="http://schemas.microsoft.com/office/drawing/2014/main" id="{7321594F-01AF-1683-2CE9-245034DDF3F2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123842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7" y="142"/>
                    </a:lnTo>
                    <a:cubicBezTo>
                      <a:pt x="197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lnTo>
                      <a:pt x="163" y="45"/>
                    </a:ln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773;p38">
                <a:extLst>
                  <a:ext uri="{FF2B5EF4-FFF2-40B4-BE49-F238E27FC236}">
                    <a16:creationId xmlns:a16="http://schemas.microsoft.com/office/drawing/2014/main" id="{8F2E45DB-88E0-D797-398F-3B077EF0BE2E}"/>
                  </a:ext>
                </a:extLst>
              </p:cNvPr>
              <p:cNvSpPr/>
              <p:nvPr/>
            </p:nvSpPr>
            <p:spPr>
              <a:xfrm>
                <a:off x="5229957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3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6" y="31"/>
                      <a:pt x="1" y="96"/>
                      <a:pt x="32" y="149"/>
                    </a:cubicBezTo>
                    <a:lnTo>
                      <a:pt x="416" y="862"/>
                    </a:lnTo>
                    <a:cubicBezTo>
                      <a:pt x="443" y="913"/>
                      <a:pt x="515" y="945"/>
                      <a:pt x="598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21" y="806"/>
                      <a:pt x="811" y="796"/>
                    </a:cubicBezTo>
                    <a:lnTo>
                      <a:pt x="437" y="83"/>
                    </a:lnTo>
                    <a:cubicBezTo>
                      <a:pt x="412" y="31"/>
                      <a:pt x="331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774;p38">
                <a:extLst>
                  <a:ext uri="{FF2B5EF4-FFF2-40B4-BE49-F238E27FC236}">
                    <a16:creationId xmlns:a16="http://schemas.microsoft.com/office/drawing/2014/main" id="{6F1CCB7B-D524-DED5-3935-A39D8D30B1D3}"/>
                  </a:ext>
                </a:extLst>
              </p:cNvPr>
              <p:cNvSpPr/>
              <p:nvPr/>
            </p:nvSpPr>
            <p:spPr>
              <a:xfrm>
                <a:off x="5007875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4" y="1"/>
                      <a:pt x="432" y="31"/>
                      <a:pt x="405" y="83"/>
                    </a:cubicBezTo>
                    <a:lnTo>
                      <a:pt x="34" y="796"/>
                    </a:lnTo>
                    <a:cubicBezTo>
                      <a:pt x="0" y="862"/>
                      <a:pt x="66" y="927"/>
                      <a:pt x="176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9" y="862"/>
                    </a:cubicBezTo>
                    <a:lnTo>
                      <a:pt x="810" y="149"/>
                    </a:lnTo>
                    <a:lnTo>
                      <a:pt x="810" y="117"/>
                    </a:lnTo>
                    <a:cubicBezTo>
                      <a:pt x="810" y="73"/>
                      <a:pt x="758" y="18"/>
                      <a:pt x="668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775;p38">
                <a:extLst>
                  <a:ext uri="{FF2B5EF4-FFF2-40B4-BE49-F238E27FC236}">
                    <a16:creationId xmlns:a16="http://schemas.microsoft.com/office/drawing/2014/main" id="{4B3386B2-07CC-3353-2F4A-C739E540C24E}"/>
                  </a:ext>
                </a:extLst>
              </p:cNvPr>
              <p:cNvSpPr/>
              <p:nvPr/>
            </p:nvSpPr>
            <p:spPr>
              <a:xfrm>
                <a:off x="567948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4" y="1"/>
                    </a:moveTo>
                    <a:cubicBezTo>
                      <a:pt x="222" y="1"/>
                      <a:pt x="199" y="3"/>
                      <a:pt x="177" y="7"/>
                    </a:cubicBezTo>
                    <a:cubicBezTo>
                      <a:pt x="66" y="31"/>
                      <a:pt x="0" y="96"/>
                      <a:pt x="35" y="149"/>
                    </a:cubicBezTo>
                    <a:lnTo>
                      <a:pt x="405" y="862"/>
                    </a:lnTo>
                    <a:cubicBezTo>
                      <a:pt x="432" y="913"/>
                      <a:pt x="512" y="945"/>
                      <a:pt x="598" y="945"/>
                    </a:cubicBezTo>
                    <a:cubicBezTo>
                      <a:pt x="621" y="945"/>
                      <a:pt x="645" y="943"/>
                      <a:pt x="668" y="938"/>
                    </a:cubicBezTo>
                    <a:cubicBezTo>
                      <a:pt x="758" y="927"/>
                      <a:pt x="823" y="885"/>
                      <a:pt x="823" y="830"/>
                    </a:cubicBezTo>
                    <a:cubicBezTo>
                      <a:pt x="823" y="820"/>
                      <a:pt x="813" y="806"/>
                      <a:pt x="813" y="796"/>
                    </a:cubicBezTo>
                    <a:lnTo>
                      <a:pt x="429" y="83"/>
                    </a:lnTo>
                    <a:cubicBezTo>
                      <a:pt x="402" y="31"/>
                      <a:pt x="329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776;p38">
                <a:extLst>
                  <a:ext uri="{FF2B5EF4-FFF2-40B4-BE49-F238E27FC236}">
                    <a16:creationId xmlns:a16="http://schemas.microsoft.com/office/drawing/2014/main" id="{2431B146-D29B-A94C-3272-D39345D66312}"/>
                  </a:ext>
                </a:extLst>
              </p:cNvPr>
              <p:cNvSpPr/>
              <p:nvPr/>
            </p:nvSpPr>
            <p:spPr>
              <a:xfrm>
                <a:off x="5458589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53" y="927"/>
                      <a:pt x="164" y="938"/>
                    </a:cubicBezTo>
                    <a:cubicBezTo>
                      <a:pt x="190" y="943"/>
                      <a:pt x="215" y="945"/>
                      <a:pt x="239" y="945"/>
                    </a:cubicBezTo>
                    <a:cubicBezTo>
                      <a:pt x="328" y="945"/>
                      <a:pt x="402" y="913"/>
                      <a:pt x="427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6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777;p38">
                <a:extLst>
                  <a:ext uri="{FF2B5EF4-FFF2-40B4-BE49-F238E27FC236}">
                    <a16:creationId xmlns:a16="http://schemas.microsoft.com/office/drawing/2014/main" id="{264A205B-8C0A-A9D7-5740-804230263FE5}"/>
                  </a:ext>
                </a:extLst>
              </p:cNvPr>
              <p:cNvSpPr/>
              <p:nvPr/>
            </p:nvSpPr>
            <p:spPr>
              <a:xfrm>
                <a:off x="6142697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7" y="0"/>
                      <a:pt x="143" y="0"/>
                      <a:pt x="111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5" y="45"/>
                      <a:pt x="22" y="55"/>
                      <a:pt x="11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778;p38">
                <a:extLst>
                  <a:ext uri="{FF2B5EF4-FFF2-40B4-BE49-F238E27FC236}">
                    <a16:creationId xmlns:a16="http://schemas.microsoft.com/office/drawing/2014/main" id="{AF0DBEBD-C899-FD33-CFFA-93542CA08CF6}"/>
                  </a:ext>
                </a:extLst>
              </p:cNvPr>
              <p:cNvSpPr/>
              <p:nvPr/>
            </p:nvSpPr>
            <p:spPr>
              <a:xfrm>
                <a:off x="5914066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61" y="0"/>
                      <a:pt x="527" y="0"/>
                      <a:pt x="495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9" y="45"/>
                      <a:pt x="406" y="55"/>
                      <a:pt x="395" y="76"/>
                    </a:cubicBezTo>
                    <a:lnTo>
                      <a:pt x="385" y="89"/>
                    </a:lnTo>
                    <a:lnTo>
                      <a:pt x="222" y="418"/>
                    </a:lnTo>
                    <a:lnTo>
                      <a:pt x="11" y="789"/>
                    </a:lnTo>
                    <a:cubicBezTo>
                      <a:pt x="1" y="813"/>
                      <a:pt x="1" y="823"/>
                      <a:pt x="11" y="844"/>
                    </a:cubicBezTo>
                    <a:cubicBezTo>
                      <a:pt x="24" y="889"/>
                      <a:pt x="77" y="920"/>
                      <a:pt x="156" y="944"/>
                    </a:cubicBezTo>
                    <a:cubicBezTo>
                      <a:pt x="169" y="945"/>
                      <a:pt x="182" y="946"/>
                      <a:pt x="195" y="946"/>
                    </a:cubicBezTo>
                    <a:cubicBezTo>
                      <a:pt x="291" y="946"/>
                      <a:pt x="389" y="913"/>
                      <a:pt x="419" y="855"/>
                    </a:cubicBezTo>
                    <a:lnTo>
                      <a:pt x="419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779;p38">
                <a:extLst>
                  <a:ext uri="{FF2B5EF4-FFF2-40B4-BE49-F238E27FC236}">
                    <a16:creationId xmlns:a16="http://schemas.microsoft.com/office/drawing/2014/main" id="{60904800-42DA-5F17-7248-869F098A4C45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379267" cy="557892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37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6" y="844"/>
                    </a:lnTo>
                    <a:cubicBezTo>
                      <a:pt x="187" y="889"/>
                      <a:pt x="232" y="920"/>
                      <a:pt x="329" y="931"/>
                    </a:cubicBezTo>
                    <a:cubicBezTo>
                      <a:pt x="350" y="935"/>
                      <a:pt x="372" y="937"/>
                      <a:pt x="393" y="937"/>
                    </a:cubicBezTo>
                    <a:cubicBezTo>
                      <a:pt x="504" y="937"/>
                      <a:pt x="608" y="889"/>
                      <a:pt x="637" y="834"/>
                    </a:cubicBezTo>
                    <a:lnTo>
                      <a:pt x="637" y="813"/>
                    </a:lnTo>
                    <a:lnTo>
                      <a:pt x="637" y="799"/>
                    </a:lnTo>
                    <a:cubicBezTo>
                      <a:pt x="637" y="789"/>
                      <a:pt x="626" y="778"/>
                      <a:pt x="626" y="768"/>
                    </a:cubicBezTo>
                    <a:cubicBezTo>
                      <a:pt x="526" y="647"/>
                      <a:pt x="440" y="536"/>
                      <a:pt x="374" y="405"/>
                    </a:cubicBezTo>
                    <a:cubicBezTo>
                      <a:pt x="308" y="308"/>
                      <a:pt x="263" y="197"/>
                      <a:pt x="208" y="100"/>
                    </a:cubicBezTo>
                    <a:lnTo>
                      <a:pt x="208" y="89"/>
                    </a:lnTo>
                    <a:lnTo>
                      <a:pt x="198" y="76"/>
                    </a:lnTo>
                    <a:cubicBezTo>
                      <a:pt x="187" y="66"/>
                      <a:pt x="187" y="55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780;p38">
                <a:extLst>
                  <a:ext uri="{FF2B5EF4-FFF2-40B4-BE49-F238E27FC236}">
                    <a16:creationId xmlns:a16="http://schemas.microsoft.com/office/drawing/2014/main" id="{8088079E-66F6-EF7B-4EEF-FF845BB5D47A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8" y="142"/>
                    </a:lnTo>
                    <a:cubicBezTo>
                      <a:pt x="198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cubicBezTo>
                      <a:pt x="198" y="76"/>
                      <a:pt x="187" y="66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781;p38">
                <a:extLst>
                  <a:ext uri="{FF2B5EF4-FFF2-40B4-BE49-F238E27FC236}">
                    <a16:creationId xmlns:a16="http://schemas.microsoft.com/office/drawing/2014/main" id="{7E59DA3E-EA3A-245D-4608-E9BFE328BECF}"/>
                  </a:ext>
                </a:extLst>
              </p:cNvPr>
              <p:cNvSpPr/>
              <p:nvPr/>
            </p:nvSpPr>
            <p:spPr>
              <a:xfrm>
                <a:off x="6546971" y="4012503"/>
                <a:ext cx="607898" cy="48584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16" extrusionOk="0">
                    <a:moveTo>
                      <a:pt x="234" y="0"/>
                    </a:moveTo>
                    <a:cubicBezTo>
                      <a:pt x="199" y="0"/>
                      <a:pt x="160" y="8"/>
                      <a:pt x="121" y="23"/>
                    </a:cubicBezTo>
                    <a:cubicBezTo>
                      <a:pt x="45" y="55"/>
                      <a:pt x="0" y="121"/>
                      <a:pt x="34" y="187"/>
                    </a:cubicBezTo>
                    <a:cubicBezTo>
                      <a:pt x="176" y="407"/>
                      <a:pt x="353" y="605"/>
                      <a:pt x="571" y="789"/>
                    </a:cubicBezTo>
                    <a:cubicBezTo>
                      <a:pt x="592" y="806"/>
                      <a:pt x="627" y="815"/>
                      <a:pt x="669" y="815"/>
                    </a:cubicBezTo>
                    <a:cubicBezTo>
                      <a:pt x="734" y="815"/>
                      <a:pt x="815" y="793"/>
                      <a:pt x="889" y="747"/>
                    </a:cubicBezTo>
                    <a:cubicBezTo>
                      <a:pt x="976" y="691"/>
                      <a:pt x="1020" y="615"/>
                      <a:pt x="986" y="570"/>
                    </a:cubicBezTo>
                    <a:cubicBezTo>
                      <a:pt x="986" y="560"/>
                      <a:pt x="976" y="549"/>
                      <a:pt x="965" y="549"/>
                    </a:cubicBezTo>
                    <a:cubicBezTo>
                      <a:pt x="723" y="407"/>
                      <a:pt x="516" y="231"/>
                      <a:pt x="342" y="45"/>
                    </a:cubicBezTo>
                    <a:cubicBezTo>
                      <a:pt x="317" y="14"/>
                      <a:pt x="27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782;p38">
                <a:extLst>
                  <a:ext uri="{FF2B5EF4-FFF2-40B4-BE49-F238E27FC236}">
                    <a16:creationId xmlns:a16="http://schemas.microsoft.com/office/drawing/2014/main" id="{7C142748-E386-9D17-DF18-FD2DDE1BEDCE}"/>
                  </a:ext>
                </a:extLst>
              </p:cNvPr>
              <p:cNvSpPr/>
              <p:nvPr/>
            </p:nvSpPr>
            <p:spPr>
              <a:xfrm>
                <a:off x="6365375" y="4011907"/>
                <a:ext cx="398319" cy="5912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993" extrusionOk="0">
                    <a:moveTo>
                      <a:pt x="516" y="1"/>
                    </a:moveTo>
                    <a:cubicBezTo>
                      <a:pt x="426" y="1"/>
                      <a:pt x="350" y="56"/>
                      <a:pt x="329" y="122"/>
                    </a:cubicBezTo>
                    <a:cubicBezTo>
                      <a:pt x="274" y="364"/>
                      <a:pt x="142" y="616"/>
                      <a:pt x="11" y="845"/>
                    </a:cubicBezTo>
                    <a:cubicBezTo>
                      <a:pt x="0" y="879"/>
                      <a:pt x="0" y="911"/>
                      <a:pt x="21" y="934"/>
                    </a:cubicBezTo>
                    <a:cubicBezTo>
                      <a:pt x="55" y="966"/>
                      <a:pt x="97" y="987"/>
                      <a:pt x="163" y="987"/>
                    </a:cubicBezTo>
                    <a:cubicBezTo>
                      <a:pt x="184" y="991"/>
                      <a:pt x="206" y="993"/>
                      <a:pt x="227" y="993"/>
                    </a:cubicBezTo>
                    <a:cubicBezTo>
                      <a:pt x="337" y="993"/>
                      <a:pt x="440" y="945"/>
                      <a:pt x="460" y="890"/>
                    </a:cubicBezTo>
                    <a:cubicBezTo>
                      <a:pt x="581" y="627"/>
                      <a:pt x="647" y="364"/>
                      <a:pt x="668" y="101"/>
                    </a:cubicBezTo>
                    <a:lnTo>
                      <a:pt x="668" y="67"/>
                    </a:lnTo>
                    <a:cubicBezTo>
                      <a:pt x="647" y="24"/>
                      <a:pt x="592" y="1"/>
                      <a:pt x="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783;p38">
                <a:extLst>
                  <a:ext uri="{FF2B5EF4-FFF2-40B4-BE49-F238E27FC236}">
                    <a16:creationId xmlns:a16="http://schemas.microsoft.com/office/drawing/2014/main" id="{DC874C62-92FD-CE08-0873-2CB2CFA37368}"/>
                  </a:ext>
                </a:extLst>
              </p:cNvPr>
              <p:cNvSpPr/>
              <p:nvPr/>
            </p:nvSpPr>
            <p:spPr>
              <a:xfrm>
                <a:off x="6898849" y="3855317"/>
                <a:ext cx="666247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647" extrusionOk="0">
                    <a:moveTo>
                      <a:pt x="239" y="0"/>
                    </a:moveTo>
                    <a:cubicBezTo>
                      <a:pt x="186" y="0"/>
                      <a:pt x="127" y="29"/>
                      <a:pt x="80" y="67"/>
                    </a:cubicBezTo>
                    <a:cubicBezTo>
                      <a:pt x="14" y="132"/>
                      <a:pt x="1" y="211"/>
                      <a:pt x="46" y="253"/>
                    </a:cubicBezTo>
                    <a:cubicBezTo>
                      <a:pt x="253" y="408"/>
                      <a:pt x="495" y="540"/>
                      <a:pt x="758" y="637"/>
                    </a:cubicBezTo>
                    <a:cubicBezTo>
                      <a:pt x="770" y="643"/>
                      <a:pt x="784" y="646"/>
                      <a:pt x="799" y="646"/>
                    </a:cubicBezTo>
                    <a:cubicBezTo>
                      <a:pt x="870" y="646"/>
                      <a:pt x="971" y="586"/>
                      <a:pt x="1042" y="495"/>
                    </a:cubicBezTo>
                    <a:cubicBezTo>
                      <a:pt x="1108" y="408"/>
                      <a:pt x="1118" y="330"/>
                      <a:pt x="1087" y="287"/>
                    </a:cubicBezTo>
                    <a:cubicBezTo>
                      <a:pt x="1076" y="287"/>
                      <a:pt x="1066" y="277"/>
                      <a:pt x="1053" y="277"/>
                    </a:cubicBezTo>
                    <a:cubicBezTo>
                      <a:pt x="779" y="222"/>
                      <a:pt x="516" y="132"/>
                      <a:pt x="298" y="14"/>
                    </a:cubicBezTo>
                    <a:cubicBezTo>
                      <a:pt x="280" y="4"/>
                      <a:pt x="260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784;p38">
                <a:extLst>
                  <a:ext uri="{FF2B5EF4-FFF2-40B4-BE49-F238E27FC236}">
                    <a16:creationId xmlns:a16="http://schemas.microsoft.com/office/drawing/2014/main" id="{429CFCF3-06B5-4A40-3E0E-635800E3E661}"/>
                  </a:ext>
                </a:extLst>
              </p:cNvPr>
              <p:cNvSpPr/>
              <p:nvPr/>
            </p:nvSpPr>
            <p:spPr>
              <a:xfrm>
                <a:off x="6863125" y="3854126"/>
                <a:ext cx="291744" cy="64839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89" extrusionOk="0">
                    <a:moveTo>
                      <a:pt x="297" y="0"/>
                    </a:moveTo>
                    <a:cubicBezTo>
                      <a:pt x="271" y="0"/>
                      <a:pt x="244" y="6"/>
                      <a:pt x="216" y="16"/>
                    </a:cubicBezTo>
                    <a:cubicBezTo>
                      <a:pt x="140" y="58"/>
                      <a:pt x="74" y="124"/>
                      <a:pt x="85" y="190"/>
                    </a:cubicBezTo>
                    <a:cubicBezTo>
                      <a:pt x="106" y="453"/>
                      <a:pt x="85" y="726"/>
                      <a:pt x="19" y="989"/>
                    </a:cubicBezTo>
                    <a:cubicBezTo>
                      <a:pt x="0" y="1050"/>
                      <a:pt x="50" y="1089"/>
                      <a:pt x="134" y="1089"/>
                    </a:cubicBezTo>
                    <a:cubicBezTo>
                      <a:pt x="158" y="1089"/>
                      <a:pt x="186" y="1086"/>
                      <a:pt x="216" y="1078"/>
                    </a:cubicBezTo>
                    <a:cubicBezTo>
                      <a:pt x="358" y="1044"/>
                      <a:pt x="468" y="947"/>
                      <a:pt x="468" y="871"/>
                    </a:cubicBezTo>
                    <a:cubicBezTo>
                      <a:pt x="489" y="595"/>
                      <a:pt x="455" y="321"/>
                      <a:pt x="390" y="69"/>
                    </a:cubicBezTo>
                    <a:cubicBezTo>
                      <a:pt x="390" y="58"/>
                      <a:pt x="390" y="48"/>
                      <a:pt x="379" y="37"/>
                    </a:cubicBezTo>
                    <a:cubicBezTo>
                      <a:pt x="361" y="11"/>
                      <a:pt x="331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785;p38">
                <a:extLst>
                  <a:ext uri="{FF2B5EF4-FFF2-40B4-BE49-F238E27FC236}">
                    <a16:creationId xmlns:a16="http://schemas.microsoft.com/office/drawing/2014/main" id="{C00282C3-7C41-E163-2EF6-DDA472FDA29E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280431" cy="1899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19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32" y="208"/>
                      <a:pt x="45" y="219"/>
                      <a:pt x="66" y="219"/>
                    </a:cubicBezTo>
                    <a:cubicBezTo>
                      <a:pt x="187" y="264"/>
                      <a:pt x="329" y="295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786;p38">
                <a:extLst>
                  <a:ext uri="{FF2B5EF4-FFF2-40B4-BE49-F238E27FC236}">
                    <a16:creationId xmlns:a16="http://schemas.microsoft.com/office/drawing/2014/main" id="{E0EEF2A6-755B-7698-E2CC-427C11251546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371526" cy="60016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8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66" y="295"/>
                      <a:pt x="111" y="406"/>
                      <a:pt x="142" y="527"/>
                    </a:cubicBezTo>
                    <a:cubicBezTo>
                      <a:pt x="176" y="658"/>
                      <a:pt x="208" y="800"/>
                      <a:pt x="218" y="953"/>
                    </a:cubicBezTo>
                    <a:cubicBezTo>
                      <a:pt x="218" y="966"/>
                      <a:pt x="229" y="987"/>
                      <a:pt x="253" y="997"/>
                    </a:cubicBezTo>
                    <a:cubicBezTo>
                      <a:pt x="263" y="1004"/>
                      <a:pt x="277" y="1007"/>
                      <a:pt x="294" y="1007"/>
                    </a:cubicBezTo>
                    <a:cubicBezTo>
                      <a:pt x="332" y="1007"/>
                      <a:pt x="385" y="990"/>
                      <a:pt x="439" y="953"/>
                    </a:cubicBezTo>
                    <a:cubicBezTo>
                      <a:pt x="558" y="876"/>
                      <a:pt x="623" y="755"/>
                      <a:pt x="602" y="679"/>
                    </a:cubicBezTo>
                    <a:lnTo>
                      <a:pt x="602" y="669"/>
                    </a:lnTo>
                    <a:cubicBezTo>
                      <a:pt x="558" y="548"/>
                      <a:pt x="516" y="427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787;p38">
                <a:extLst>
                  <a:ext uri="{FF2B5EF4-FFF2-40B4-BE49-F238E27FC236}">
                    <a16:creationId xmlns:a16="http://schemas.microsoft.com/office/drawing/2014/main" id="{A6B55370-FB46-8473-6D74-FA0F0DB1D35E}"/>
                  </a:ext>
                </a:extLst>
              </p:cNvPr>
              <p:cNvSpPr/>
              <p:nvPr/>
            </p:nvSpPr>
            <p:spPr>
              <a:xfrm>
                <a:off x="7219767" y="3581433"/>
                <a:ext cx="639454" cy="26971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53" extrusionOk="0">
                    <a:moveTo>
                      <a:pt x="963" y="1"/>
                    </a:moveTo>
                    <a:cubicBezTo>
                      <a:pt x="821" y="35"/>
                      <a:pt x="679" y="45"/>
                      <a:pt x="537" y="45"/>
                    </a:cubicBezTo>
                    <a:cubicBezTo>
                      <a:pt x="416" y="45"/>
                      <a:pt x="295" y="35"/>
                      <a:pt x="174" y="24"/>
                    </a:cubicBezTo>
                    <a:lnTo>
                      <a:pt x="174" y="14"/>
                    </a:lnTo>
                    <a:lnTo>
                      <a:pt x="119" y="14"/>
                    </a:lnTo>
                    <a:cubicBezTo>
                      <a:pt x="98" y="24"/>
                      <a:pt x="67" y="45"/>
                      <a:pt x="32" y="66"/>
                    </a:cubicBezTo>
                    <a:cubicBezTo>
                      <a:pt x="22" y="80"/>
                      <a:pt x="11" y="90"/>
                      <a:pt x="1" y="101"/>
                    </a:cubicBezTo>
                    <a:lnTo>
                      <a:pt x="427" y="419"/>
                    </a:lnTo>
                    <a:cubicBezTo>
                      <a:pt x="548" y="440"/>
                      <a:pt x="669" y="450"/>
                      <a:pt x="800" y="450"/>
                    </a:cubicBezTo>
                    <a:cubicBezTo>
                      <a:pt x="806" y="452"/>
                      <a:pt x="811" y="452"/>
                      <a:pt x="817" y="452"/>
                    </a:cubicBezTo>
                    <a:cubicBezTo>
                      <a:pt x="858" y="452"/>
                      <a:pt x="915" y="419"/>
                      <a:pt x="963" y="343"/>
                    </a:cubicBezTo>
                    <a:cubicBezTo>
                      <a:pt x="1040" y="232"/>
                      <a:pt x="1074" y="90"/>
                      <a:pt x="1029" y="35"/>
                    </a:cubicBezTo>
                    <a:lnTo>
                      <a:pt x="1019" y="24"/>
                    </a:lnTo>
                    <a:cubicBezTo>
                      <a:pt x="1008" y="14"/>
                      <a:pt x="1008" y="14"/>
                      <a:pt x="998" y="14"/>
                    </a:cubicBezTo>
                    <a:cubicBezTo>
                      <a:pt x="987" y="1"/>
                      <a:pt x="974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788;p38">
                <a:extLst>
                  <a:ext uri="{FF2B5EF4-FFF2-40B4-BE49-F238E27FC236}">
                    <a16:creationId xmlns:a16="http://schemas.microsoft.com/office/drawing/2014/main" id="{3C85CBEF-06BC-D299-586F-853D83893411}"/>
                  </a:ext>
                </a:extLst>
              </p:cNvPr>
              <p:cNvSpPr/>
              <p:nvPr/>
            </p:nvSpPr>
            <p:spPr>
              <a:xfrm>
                <a:off x="7219767" y="3589173"/>
                <a:ext cx="254234" cy="241733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6" extrusionOk="0">
                    <a:moveTo>
                      <a:pt x="119" y="1"/>
                    </a:moveTo>
                    <a:cubicBezTo>
                      <a:pt x="98" y="11"/>
                      <a:pt x="67" y="32"/>
                      <a:pt x="32" y="53"/>
                    </a:cubicBezTo>
                    <a:cubicBezTo>
                      <a:pt x="22" y="67"/>
                      <a:pt x="11" y="77"/>
                      <a:pt x="1" y="88"/>
                    </a:cubicBezTo>
                    <a:lnTo>
                      <a:pt x="427" y="406"/>
                    </a:lnTo>
                    <a:cubicBezTo>
                      <a:pt x="361" y="274"/>
                      <a:pt x="295" y="153"/>
                      <a:pt x="219" y="43"/>
                    </a:cubicBezTo>
                    <a:cubicBezTo>
                      <a:pt x="209" y="32"/>
                      <a:pt x="209" y="22"/>
                      <a:pt x="198" y="11"/>
                    </a:cubicBezTo>
                    <a:lnTo>
                      <a:pt x="174" y="11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789;p38">
                <a:extLst>
                  <a:ext uri="{FF2B5EF4-FFF2-40B4-BE49-F238E27FC236}">
                    <a16:creationId xmlns:a16="http://schemas.microsoft.com/office/drawing/2014/main" id="{9E604C3D-F05D-F267-9A9D-13EC365F42E7}"/>
                  </a:ext>
                </a:extLst>
              </p:cNvPr>
              <p:cNvSpPr/>
              <p:nvPr/>
            </p:nvSpPr>
            <p:spPr>
              <a:xfrm>
                <a:off x="7368616" y="3080701"/>
                <a:ext cx="614448" cy="37153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624" extrusionOk="0">
                    <a:moveTo>
                      <a:pt x="921" y="0"/>
                    </a:moveTo>
                    <a:cubicBezTo>
                      <a:pt x="911" y="0"/>
                      <a:pt x="900" y="0"/>
                      <a:pt x="890" y="11"/>
                    </a:cubicBezTo>
                    <a:cubicBezTo>
                      <a:pt x="648" y="142"/>
                      <a:pt x="395" y="239"/>
                      <a:pt x="145" y="284"/>
                    </a:cubicBezTo>
                    <a:cubicBezTo>
                      <a:pt x="80" y="305"/>
                      <a:pt x="24" y="381"/>
                      <a:pt x="14" y="471"/>
                    </a:cubicBezTo>
                    <a:cubicBezTo>
                      <a:pt x="1" y="547"/>
                      <a:pt x="35" y="623"/>
                      <a:pt x="111" y="623"/>
                    </a:cubicBezTo>
                    <a:cubicBezTo>
                      <a:pt x="364" y="613"/>
                      <a:pt x="637" y="568"/>
                      <a:pt x="900" y="471"/>
                    </a:cubicBezTo>
                    <a:cubicBezTo>
                      <a:pt x="966" y="447"/>
                      <a:pt x="1032" y="316"/>
                      <a:pt x="1032" y="184"/>
                    </a:cubicBezTo>
                    <a:cubicBezTo>
                      <a:pt x="1021" y="66"/>
                      <a:pt x="976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790;p38">
                <a:extLst>
                  <a:ext uri="{FF2B5EF4-FFF2-40B4-BE49-F238E27FC236}">
                    <a16:creationId xmlns:a16="http://schemas.microsoft.com/office/drawing/2014/main" id="{49B3882B-31C2-A399-79F9-50BB7C303FA7}"/>
                  </a:ext>
                </a:extLst>
              </p:cNvPr>
              <p:cNvSpPr/>
              <p:nvPr/>
            </p:nvSpPr>
            <p:spPr>
              <a:xfrm>
                <a:off x="7368616" y="3248604"/>
                <a:ext cx="490605" cy="60254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012" extrusionOk="0">
                    <a:moveTo>
                      <a:pt x="160" y="1"/>
                    </a:moveTo>
                    <a:cubicBezTo>
                      <a:pt x="113" y="1"/>
                      <a:pt x="75" y="40"/>
                      <a:pt x="35" y="99"/>
                    </a:cubicBezTo>
                    <a:cubicBezTo>
                      <a:pt x="1" y="178"/>
                      <a:pt x="1" y="265"/>
                      <a:pt x="45" y="320"/>
                    </a:cubicBezTo>
                    <a:cubicBezTo>
                      <a:pt x="232" y="507"/>
                      <a:pt x="385" y="725"/>
                      <a:pt x="506" y="978"/>
                    </a:cubicBezTo>
                    <a:cubicBezTo>
                      <a:pt x="517" y="1000"/>
                      <a:pt x="537" y="1011"/>
                      <a:pt x="560" y="1011"/>
                    </a:cubicBezTo>
                    <a:cubicBezTo>
                      <a:pt x="604" y="1011"/>
                      <a:pt x="663" y="972"/>
                      <a:pt x="713" y="902"/>
                    </a:cubicBezTo>
                    <a:cubicBezTo>
                      <a:pt x="790" y="791"/>
                      <a:pt x="824" y="649"/>
                      <a:pt x="779" y="594"/>
                    </a:cubicBezTo>
                    <a:cubicBezTo>
                      <a:pt x="616" y="362"/>
                      <a:pt x="419" y="178"/>
                      <a:pt x="211" y="23"/>
                    </a:cubicBezTo>
                    <a:cubicBezTo>
                      <a:pt x="198" y="13"/>
                      <a:pt x="187" y="13"/>
                      <a:pt x="177" y="2"/>
                    </a:cubicBezTo>
                    <a:cubicBezTo>
                      <a:pt x="171" y="1"/>
                      <a:pt x="166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791;p38">
                <a:extLst>
                  <a:ext uri="{FF2B5EF4-FFF2-40B4-BE49-F238E27FC236}">
                    <a16:creationId xmlns:a16="http://schemas.microsoft.com/office/drawing/2014/main" id="{26AF7741-B9DD-7F83-5DDB-E1F7083AB372}"/>
                  </a:ext>
                </a:extLst>
              </p:cNvPr>
              <p:cNvSpPr/>
              <p:nvPr/>
            </p:nvSpPr>
            <p:spPr>
              <a:xfrm>
                <a:off x="7422201" y="2623433"/>
                <a:ext cx="573365" cy="460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74" extrusionOk="0">
                    <a:moveTo>
                      <a:pt x="831" y="0"/>
                    </a:moveTo>
                    <a:cubicBezTo>
                      <a:pt x="831" y="0"/>
                      <a:pt x="810" y="0"/>
                      <a:pt x="800" y="11"/>
                    </a:cubicBezTo>
                    <a:lnTo>
                      <a:pt x="87" y="384"/>
                    </a:lnTo>
                    <a:cubicBezTo>
                      <a:pt x="32" y="416"/>
                      <a:pt x="0" y="537"/>
                      <a:pt x="11" y="647"/>
                    </a:cubicBezTo>
                    <a:cubicBezTo>
                      <a:pt x="28" y="729"/>
                      <a:pt x="70" y="773"/>
                      <a:pt x="122" y="773"/>
                    </a:cubicBezTo>
                    <a:cubicBezTo>
                      <a:pt x="132" y="773"/>
                      <a:pt x="142" y="772"/>
                      <a:pt x="153" y="768"/>
                    </a:cubicBezTo>
                    <a:cubicBezTo>
                      <a:pt x="274" y="723"/>
                      <a:pt x="395" y="658"/>
                      <a:pt x="516" y="592"/>
                    </a:cubicBezTo>
                    <a:lnTo>
                      <a:pt x="876" y="405"/>
                    </a:lnTo>
                    <a:cubicBezTo>
                      <a:pt x="931" y="374"/>
                      <a:pt x="963" y="263"/>
                      <a:pt x="952" y="153"/>
                    </a:cubicBezTo>
                    <a:cubicBezTo>
                      <a:pt x="931" y="66"/>
                      <a:pt x="886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792;p38">
                <a:extLst>
                  <a:ext uri="{FF2B5EF4-FFF2-40B4-BE49-F238E27FC236}">
                    <a16:creationId xmlns:a16="http://schemas.microsoft.com/office/drawing/2014/main" id="{F0DE5FB3-E0C6-A0FA-45E8-D2E069B1A7B0}"/>
                  </a:ext>
                </a:extLst>
              </p:cNvPr>
              <p:cNvSpPr/>
              <p:nvPr/>
            </p:nvSpPr>
            <p:spPr>
              <a:xfrm>
                <a:off x="7422201" y="2852067"/>
                <a:ext cx="567411" cy="51383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863" extrusionOk="0">
                    <a:moveTo>
                      <a:pt x="121" y="0"/>
                    </a:moveTo>
                    <a:cubicBezTo>
                      <a:pt x="76" y="0"/>
                      <a:pt x="32" y="55"/>
                      <a:pt x="11" y="142"/>
                    </a:cubicBezTo>
                    <a:cubicBezTo>
                      <a:pt x="0" y="197"/>
                      <a:pt x="11" y="253"/>
                      <a:pt x="21" y="305"/>
                    </a:cubicBezTo>
                    <a:cubicBezTo>
                      <a:pt x="32" y="339"/>
                      <a:pt x="55" y="371"/>
                      <a:pt x="87" y="384"/>
                    </a:cubicBezTo>
                    <a:cubicBezTo>
                      <a:pt x="318" y="492"/>
                      <a:pt x="547" y="647"/>
                      <a:pt x="744" y="844"/>
                    </a:cubicBezTo>
                    <a:cubicBezTo>
                      <a:pt x="758" y="857"/>
                      <a:pt x="772" y="863"/>
                      <a:pt x="787" y="863"/>
                    </a:cubicBezTo>
                    <a:cubicBezTo>
                      <a:pt x="834" y="863"/>
                      <a:pt x="886" y="803"/>
                      <a:pt x="921" y="713"/>
                    </a:cubicBezTo>
                    <a:cubicBezTo>
                      <a:pt x="952" y="581"/>
                      <a:pt x="931" y="426"/>
                      <a:pt x="865" y="395"/>
                    </a:cubicBezTo>
                    <a:cubicBezTo>
                      <a:pt x="755" y="305"/>
                      <a:pt x="634" y="253"/>
                      <a:pt x="516" y="18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793;p38">
                <a:extLst>
                  <a:ext uri="{FF2B5EF4-FFF2-40B4-BE49-F238E27FC236}">
                    <a16:creationId xmlns:a16="http://schemas.microsoft.com/office/drawing/2014/main" id="{0C3DF529-1897-21C5-D924-A64EEC3B606B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313773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cubicBezTo>
                      <a:pt x="111" y="211"/>
                      <a:pt x="132" y="211"/>
                      <a:pt x="143" y="198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794;p38">
                <a:extLst>
                  <a:ext uri="{FF2B5EF4-FFF2-40B4-BE49-F238E27FC236}">
                    <a16:creationId xmlns:a16="http://schemas.microsoft.com/office/drawing/2014/main" id="{B1638052-F04B-50A5-F1AE-0CB86212A91C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567411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8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lnTo>
                      <a:pt x="416" y="374"/>
                    </a:lnTo>
                    <a:lnTo>
                      <a:pt x="790" y="571"/>
                    </a:lnTo>
                    <a:cubicBezTo>
                      <a:pt x="811" y="582"/>
                      <a:pt x="834" y="582"/>
                      <a:pt x="845" y="582"/>
                    </a:cubicBezTo>
                    <a:cubicBezTo>
                      <a:pt x="887" y="571"/>
                      <a:pt x="932" y="516"/>
                      <a:pt x="942" y="440"/>
                    </a:cubicBezTo>
                    <a:cubicBezTo>
                      <a:pt x="953" y="329"/>
                      <a:pt x="921" y="211"/>
                      <a:pt x="866" y="177"/>
                    </a:cubicBezTo>
                    <a:lnTo>
                      <a:pt x="845" y="166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795;p38">
                <a:extLst>
                  <a:ext uri="{FF2B5EF4-FFF2-40B4-BE49-F238E27FC236}">
                    <a16:creationId xmlns:a16="http://schemas.microsoft.com/office/drawing/2014/main" id="{A57C65C3-9C53-7843-0037-F8F90C1D3624}"/>
                  </a:ext>
                </a:extLst>
              </p:cNvPr>
              <p:cNvSpPr/>
              <p:nvPr/>
            </p:nvSpPr>
            <p:spPr>
              <a:xfrm>
                <a:off x="7388859" y="2524597"/>
                <a:ext cx="738290" cy="20422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43" extrusionOk="0">
                    <a:moveTo>
                      <a:pt x="1" y="1"/>
                    </a:moveTo>
                    <a:lnTo>
                      <a:pt x="1" y="342"/>
                    </a:lnTo>
                    <a:lnTo>
                      <a:pt x="1240" y="342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682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E23A3C13-3559-E6FC-01BE-4E9D16647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3297002-980A-4451-5225-24357B1F5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7680" y="1162049"/>
            <a:ext cx="4118188" cy="3113764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171450" indent="-171450" algn="just">
              <a:lnSpc>
                <a:spcPct val="150000"/>
              </a:lnSpc>
            </a:pPr>
            <a:r>
              <a:rPr lang="en-US" sz="1800" dirty="0">
                <a:solidFill>
                  <a:schemeClr val="dk1"/>
                </a:solidFill>
              </a:rPr>
              <a:t>A condition where the heart beats </a:t>
            </a:r>
            <a:r>
              <a:rPr lang="en-US" sz="1800" b="1" dirty="0">
                <a:solidFill>
                  <a:schemeClr val="dk1"/>
                </a:solidFill>
              </a:rPr>
              <a:t>irregularly</a:t>
            </a:r>
            <a:r>
              <a:rPr lang="en-US" sz="1800" dirty="0">
                <a:solidFill>
                  <a:schemeClr val="dk1"/>
                </a:solidFill>
              </a:rPr>
              <a:t>, which can lead to </a:t>
            </a:r>
            <a:r>
              <a:rPr lang="en-US" sz="1800" b="1" dirty="0">
                <a:solidFill>
                  <a:schemeClr val="dk1"/>
                </a:solidFill>
              </a:rPr>
              <a:t>serious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complications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US" sz="1800" b="1" dirty="0"/>
              <a:t> </a:t>
            </a:r>
            <a:r>
              <a:rPr lang="en-US" sz="1800" dirty="0"/>
              <a:t>Mild or </a:t>
            </a:r>
            <a:r>
              <a:rPr lang="en-US" sz="1800" b="1" dirty="0"/>
              <a:t>Severe Arrhythmias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US" sz="1800" dirty="0">
                <a:solidFill>
                  <a:schemeClr val="dk1"/>
                </a:solidFill>
              </a:rPr>
              <a:t>Neglection</a:t>
            </a:r>
            <a:r>
              <a:rPr lang="en-US" sz="1800" dirty="0"/>
              <a:t>= </a:t>
            </a:r>
            <a:r>
              <a:rPr lang="en-US" sz="1800" b="1" dirty="0">
                <a:solidFill>
                  <a:schemeClr val="dk1"/>
                </a:solidFill>
              </a:rPr>
              <a:t>cardiac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arrest = death</a:t>
            </a:r>
          </a:p>
        </p:txBody>
      </p:sp>
      <p:sp>
        <p:nvSpPr>
          <p:cNvPr id="8" name="Google Shape;575;p34">
            <a:extLst>
              <a:ext uri="{FF2B5EF4-FFF2-40B4-BE49-F238E27FC236}">
                <a16:creationId xmlns:a16="http://schemas.microsoft.com/office/drawing/2014/main" id="{7936BF05-AB2C-C96E-0AB8-36E62255B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36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Importance of Arrhythmias</a:t>
            </a:r>
            <a:endParaRPr dirty="0"/>
          </a:p>
        </p:txBody>
      </p:sp>
      <p:sp>
        <p:nvSpPr>
          <p:cNvPr id="2" name="Google Shape;406;p31">
            <a:extLst>
              <a:ext uri="{FF2B5EF4-FFF2-40B4-BE49-F238E27FC236}">
                <a16:creationId xmlns:a16="http://schemas.microsoft.com/office/drawing/2014/main" id="{46F7CC15-C135-4926-38F2-415AD708B609}"/>
              </a:ext>
            </a:extLst>
          </p:cNvPr>
          <p:cNvSpPr txBox="1">
            <a:spLocks/>
          </p:cNvSpPr>
          <p:nvPr/>
        </p:nvSpPr>
        <p:spPr>
          <a:xfrm>
            <a:off x="8494502" y="4698475"/>
            <a:ext cx="649498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3/14</a:t>
            </a:r>
          </a:p>
        </p:txBody>
      </p:sp>
      <p:pic>
        <p:nvPicPr>
          <p:cNvPr id="2050" name="Picture 2" descr="FIGURE ECG signals of nine diierent types of heartbeat. | Download  Scientific Diagram">
            <a:extLst>
              <a:ext uri="{FF2B5EF4-FFF2-40B4-BE49-F238E27FC236}">
                <a16:creationId xmlns:a16="http://schemas.microsoft.com/office/drawing/2014/main" id="{BCFA5844-6EA7-DA21-C65A-3A64CD15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86" y="1323518"/>
            <a:ext cx="4118189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6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3654CD7B-5240-B6B1-06D3-F964D21AA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68A9CB53-3FD2-1B08-FE60-82E43A488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1210" y="2214444"/>
            <a:ext cx="3799498" cy="1311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Introduction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E6C8A14F-6DDE-3A38-4B85-84D277D8269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51210" y="1421307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2" name="Google Shape;813;p38">
            <a:extLst>
              <a:ext uri="{FF2B5EF4-FFF2-40B4-BE49-F238E27FC236}">
                <a16:creationId xmlns:a16="http://schemas.microsoft.com/office/drawing/2014/main" id="{AE519DDD-CBBB-5791-1D7B-66EB5B9BA69D}"/>
              </a:ext>
            </a:extLst>
          </p:cNvPr>
          <p:cNvGrpSpPr/>
          <p:nvPr/>
        </p:nvGrpSpPr>
        <p:grpSpPr>
          <a:xfrm>
            <a:off x="1510562" y="1031565"/>
            <a:ext cx="2381169" cy="3080369"/>
            <a:chOff x="672224" y="1782730"/>
            <a:chExt cx="2036518" cy="2634516"/>
          </a:xfrm>
        </p:grpSpPr>
        <p:sp>
          <p:nvSpPr>
            <p:cNvPr id="3" name="Google Shape;814;p38">
              <a:extLst>
                <a:ext uri="{FF2B5EF4-FFF2-40B4-BE49-F238E27FC236}">
                  <a16:creationId xmlns:a16="http://schemas.microsoft.com/office/drawing/2014/main" id="{E9D74070-F371-F9D0-5B33-52BCDDB6222E}"/>
                </a:ext>
              </a:extLst>
            </p:cNvPr>
            <p:cNvSpPr/>
            <p:nvPr/>
          </p:nvSpPr>
          <p:spPr>
            <a:xfrm>
              <a:off x="2589505" y="2690605"/>
              <a:ext cx="105338" cy="176686"/>
            </a:xfrm>
            <a:custGeom>
              <a:avLst/>
              <a:gdLst/>
              <a:ahLst/>
              <a:cxnLst/>
              <a:rect l="l" t="t" r="r" b="b"/>
              <a:pathLst>
                <a:path w="1063" h="1783" extrusionOk="0">
                  <a:moveTo>
                    <a:pt x="955" y="0"/>
                  </a:moveTo>
                  <a:cubicBezTo>
                    <a:pt x="846" y="0"/>
                    <a:pt x="599" y="348"/>
                    <a:pt x="360" y="814"/>
                  </a:cubicBezTo>
                  <a:cubicBezTo>
                    <a:pt x="118" y="1295"/>
                    <a:pt x="0" y="1734"/>
                    <a:pt x="97" y="1779"/>
                  </a:cubicBezTo>
                  <a:cubicBezTo>
                    <a:pt x="102" y="1781"/>
                    <a:pt x="107" y="1783"/>
                    <a:pt x="113" y="1783"/>
                  </a:cubicBezTo>
                  <a:cubicBezTo>
                    <a:pt x="213" y="1783"/>
                    <a:pt x="473" y="1435"/>
                    <a:pt x="700" y="977"/>
                  </a:cubicBezTo>
                  <a:cubicBezTo>
                    <a:pt x="941" y="485"/>
                    <a:pt x="1062" y="46"/>
                    <a:pt x="973" y="4"/>
                  </a:cubicBezTo>
                  <a:cubicBezTo>
                    <a:pt x="968" y="2"/>
                    <a:pt x="962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815;p38">
              <a:extLst>
                <a:ext uri="{FF2B5EF4-FFF2-40B4-BE49-F238E27FC236}">
                  <a16:creationId xmlns:a16="http://schemas.microsoft.com/office/drawing/2014/main" id="{EB911403-FBD5-621D-691C-948C2FEECAD1}"/>
                </a:ext>
              </a:extLst>
            </p:cNvPr>
            <p:cNvGrpSpPr/>
            <p:nvPr/>
          </p:nvGrpSpPr>
          <p:grpSpPr>
            <a:xfrm>
              <a:off x="672224" y="1782730"/>
              <a:ext cx="2036518" cy="2634516"/>
              <a:chOff x="647973" y="1043909"/>
              <a:chExt cx="1575399" cy="2037995"/>
            </a:xfrm>
          </p:grpSpPr>
          <p:sp>
            <p:nvSpPr>
              <p:cNvPr id="5" name="Google Shape;816;p38">
                <a:extLst>
                  <a:ext uri="{FF2B5EF4-FFF2-40B4-BE49-F238E27FC236}">
                    <a16:creationId xmlns:a16="http://schemas.microsoft.com/office/drawing/2014/main" id="{D57A0B4B-519C-F0A3-1FE3-B1D14D0087F7}"/>
                  </a:ext>
                </a:extLst>
              </p:cNvPr>
              <p:cNvSpPr/>
              <p:nvPr/>
            </p:nvSpPr>
            <p:spPr>
              <a:xfrm>
                <a:off x="1195219" y="1143301"/>
                <a:ext cx="616870" cy="453065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4572" extrusionOk="0">
                    <a:moveTo>
                      <a:pt x="876" y="1"/>
                    </a:moveTo>
                    <a:cubicBezTo>
                      <a:pt x="876" y="1"/>
                      <a:pt x="242" y="1098"/>
                      <a:pt x="0" y="1776"/>
                    </a:cubicBezTo>
                    <a:cubicBezTo>
                      <a:pt x="1128" y="2291"/>
                      <a:pt x="2346" y="2928"/>
                      <a:pt x="3035" y="3441"/>
                    </a:cubicBezTo>
                    <a:cubicBezTo>
                      <a:pt x="3595" y="3859"/>
                      <a:pt x="4515" y="4274"/>
                      <a:pt x="4810" y="4571"/>
                    </a:cubicBezTo>
                    <a:lnTo>
                      <a:pt x="6225" y="3519"/>
                    </a:lnTo>
                    <a:cubicBezTo>
                      <a:pt x="5841" y="3288"/>
                      <a:pt x="5491" y="3046"/>
                      <a:pt x="5173" y="2862"/>
                    </a:cubicBezTo>
                    <a:cubicBezTo>
                      <a:pt x="4571" y="2499"/>
                      <a:pt x="876" y="1"/>
                      <a:pt x="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817;p38">
                <a:extLst>
                  <a:ext uri="{FF2B5EF4-FFF2-40B4-BE49-F238E27FC236}">
                    <a16:creationId xmlns:a16="http://schemas.microsoft.com/office/drawing/2014/main" id="{19D2C244-D14C-9E2D-868B-0738688DAC5E}"/>
                  </a:ext>
                </a:extLst>
              </p:cNvPr>
              <p:cNvSpPr/>
              <p:nvPr/>
            </p:nvSpPr>
            <p:spPr>
              <a:xfrm>
                <a:off x="1371114" y="1251018"/>
                <a:ext cx="449597" cy="53739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5423" extrusionOk="0">
                    <a:moveTo>
                      <a:pt x="3277" y="0"/>
                    </a:moveTo>
                    <a:cubicBezTo>
                      <a:pt x="1568" y="295"/>
                      <a:pt x="111" y="3855"/>
                      <a:pt x="0" y="4415"/>
                    </a:cubicBezTo>
                    <a:lnTo>
                      <a:pt x="405" y="5422"/>
                    </a:lnTo>
                    <a:lnTo>
                      <a:pt x="1796" y="5215"/>
                    </a:lnTo>
                    <a:cubicBezTo>
                      <a:pt x="1796" y="5215"/>
                      <a:pt x="2717" y="4392"/>
                      <a:pt x="2675" y="4194"/>
                    </a:cubicBezTo>
                    <a:cubicBezTo>
                      <a:pt x="2640" y="3997"/>
                      <a:pt x="2696" y="3329"/>
                      <a:pt x="2980" y="2969"/>
                    </a:cubicBezTo>
                    <a:cubicBezTo>
                      <a:pt x="3256" y="2596"/>
                      <a:pt x="3945" y="2256"/>
                      <a:pt x="4536" y="2201"/>
                    </a:cubicBezTo>
                    <a:cubicBezTo>
                      <a:pt x="4394" y="2004"/>
                      <a:pt x="3277" y="0"/>
                      <a:pt x="3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18;p38">
                <a:extLst>
                  <a:ext uri="{FF2B5EF4-FFF2-40B4-BE49-F238E27FC236}">
                    <a16:creationId xmlns:a16="http://schemas.microsoft.com/office/drawing/2014/main" id="{1055F2C7-C934-77F2-B9F2-CE811E446D05}"/>
                  </a:ext>
                </a:extLst>
              </p:cNvPr>
              <p:cNvSpPr/>
              <p:nvPr/>
            </p:nvSpPr>
            <p:spPr>
              <a:xfrm>
                <a:off x="1142004" y="1049061"/>
                <a:ext cx="506180" cy="639563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6454" extrusionOk="0">
                    <a:moveTo>
                      <a:pt x="3046" y="0"/>
                    </a:moveTo>
                    <a:cubicBezTo>
                      <a:pt x="2367" y="700"/>
                      <a:pt x="571" y="3626"/>
                      <a:pt x="1" y="4875"/>
                    </a:cubicBezTo>
                    <a:cubicBezTo>
                      <a:pt x="1" y="4875"/>
                      <a:pt x="2060" y="6298"/>
                      <a:pt x="2312" y="6453"/>
                    </a:cubicBezTo>
                    <a:cubicBezTo>
                      <a:pt x="2346" y="5259"/>
                      <a:pt x="3990" y="2432"/>
                      <a:pt x="5108" y="1499"/>
                    </a:cubicBezTo>
                    <a:cubicBezTo>
                      <a:pt x="4766" y="1302"/>
                      <a:pt x="3682" y="394"/>
                      <a:pt x="3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19;p38">
                <a:extLst>
                  <a:ext uri="{FF2B5EF4-FFF2-40B4-BE49-F238E27FC236}">
                    <a16:creationId xmlns:a16="http://schemas.microsoft.com/office/drawing/2014/main" id="{AADF9C74-453D-B3D0-BCF1-1222A8258A9F}"/>
                  </a:ext>
                </a:extLst>
              </p:cNvPr>
              <p:cNvSpPr/>
              <p:nvPr/>
            </p:nvSpPr>
            <p:spPr>
              <a:xfrm>
                <a:off x="1428688" y="1043909"/>
                <a:ext cx="232577" cy="161129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626" extrusionOk="0">
                    <a:moveTo>
                      <a:pt x="320" y="0"/>
                    </a:moveTo>
                    <a:cubicBezTo>
                      <a:pt x="232" y="0"/>
                      <a:pt x="167" y="24"/>
                      <a:pt x="132" y="73"/>
                    </a:cubicBezTo>
                    <a:cubicBezTo>
                      <a:pt x="0" y="270"/>
                      <a:pt x="361" y="741"/>
                      <a:pt x="931" y="1156"/>
                    </a:cubicBezTo>
                    <a:cubicBezTo>
                      <a:pt x="1347" y="1453"/>
                      <a:pt x="1768" y="1626"/>
                      <a:pt x="2017" y="1626"/>
                    </a:cubicBezTo>
                    <a:cubicBezTo>
                      <a:pt x="2110" y="1626"/>
                      <a:pt x="2179" y="1602"/>
                      <a:pt x="2215" y="1551"/>
                    </a:cubicBezTo>
                    <a:cubicBezTo>
                      <a:pt x="2346" y="1367"/>
                      <a:pt x="1983" y="883"/>
                      <a:pt x="1413" y="478"/>
                    </a:cubicBezTo>
                    <a:cubicBezTo>
                      <a:pt x="987" y="180"/>
                      <a:pt x="566" y="0"/>
                      <a:pt x="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20;p38">
                <a:extLst>
                  <a:ext uri="{FF2B5EF4-FFF2-40B4-BE49-F238E27FC236}">
                    <a16:creationId xmlns:a16="http://schemas.microsoft.com/office/drawing/2014/main" id="{8F123F25-47F7-7DE9-5C8A-37EB23AEC49A}"/>
                  </a:ext>
                </a:extLst>
              </p:cNvPr>
              <p:cNvSpPr/>
              <p:nvPr/>
            </p:nvSpPr>
            <p:spPr>
              <a:xfrm>
                <a:off x="1670779" y="1250919"/>
                <a:ext cx="169453" cy="2203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224" extrusionOk="0">
                    <a:moveTo>
                      <a:pt x="280" y="0"/>
                    </a:moveTo>
                    <a:cubicBezTo>
                      <a:pt x="249" y="0"/>
                      <a:pt x="222" y="7"/>
                      <a:pt x="198" y="22"/>
                    </a:cubicBezTo>
                    <a:cubicBezTo>
                      <a:pt x="0" y="133"/>
                      <a:pt x="132" y="724"/>
                      <a:pt x="495" y="1326"/>
                    </a:cubicBezTo>
                    <a:cubicBezTo>
                      <a:pt x="811" y="1855"/>
                      <a:pt x="1205" y="2224"/>
                      <a:pt x="1429" y="2224"/>
                    </a:cubicBezTo>
                    <a:cubicBezTo>
                      <a:pt x="1460" y="2224"/>
                      <a:pt x="1488" y="2217"/>
                      <a:pt x="1512" y="2202"/>
                    </a:cubicBezTo>
                    <a:cubicBezTo>
                      <a:pt x="1710" y="2081"/>
                      <a:pt x="1568" y="1500"/>
                      <a:pt x="1205" y="898"/>
                    </a:cubicBezTo>
                    <a:cubicBezTo>
                      <a:pt x="888" y="369"/>
                      <a:pt x="503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21;p38">
                <a:extLst>
                  <a:ext uri="{FF2B5EF4-FFF2-40B4-BE49-F238E27FC236}">
                    <a16:creationId xmlns:a16="http://schemas.microsoft.com/office/drawing/2014/main" id="{380F7B81-0C00-18D5-D57F-30006FDBC58F}"/>
                  </a:ext>
                </a:extLst>
              </p:cNvPr>
              <p:cNvSpPr/>
              <p:nvPr/>
            </p:nvSpPr>
            <p:spPr>
              <a:xfrm>
                <a:off x="964029" y="2474448"/>
                <a:ext cx="375671" cy="607456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6130" extrusionOk="0">
                    <a:moveTo>
                      <a:pt x="2959" y="0"/>
                    </a:moveTo>
                    <a:lnTo>
                      <a:pt x="1949" y="384"/>
                    </a:lnTo>
                    <a:cubicBezTo>
                      <a:pt x="1621" y="855"/>
                      <a:pt x="1" y="4339"/>
                      <a:pt x="953" y="5799"/>
                    </a:cubicBezTo>
                    <a:cubicBezTo>
                      <a:pt x="1059" y="5939"/>
                      <a:pt x="1400" y="6130"/>
                      <a:pt x="1855" y="6130"/>
                    </a:cubicBezTo>
                    <a:cubicBezTo>
                      <a:pt x="1965" y="6130"/>
                      <a:pt x="2081" y="6119"/>
                      <a:pt x="2202" y="6093"/>
                    </a:cubicBezTo>
                    <a:cubicBezTo>
                      <a:pt x="2893" y="5951"/>
                      <a:pt x="3188" y="5381"/>
                      <a:pt x="3143" y="5162"/>
                    </a:cubicBezTo>
                    <a:cubicBezTo>
                      <a:pt x="3133" y="5128"/>
                      <a:pt x="2838" y="3979"/>
                      <a:pt x="2914" y="3550"/>
                    </a:cubicBezTo>
                    <a:cubicBezTo>
                      <a:pt x="2991" y="3103"/>
                      <a:pt x="3440" y="2598"/>
                      <a:pt x="3616" y="2488"/>
                    </a:cubicBezTo>
                    <a:cubicBezTo>
                      <a:pt x="3790" y="2391"/>
                      <a:pt x="3758" y="1163"/>
                      <a:pt x="3758" y="1163"/>
                    </a:cubicBezTo>
                    <a:lnTo>
                      <a:pt x="29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22;p38">
                <a:extLst>
                  <a:ext uri="{FF2B5EF4-FFF2-40B4-BE49-F238E27FC236}">
                    <a16:creationId xmlns:a16="http://schemas.microsoft.com/office/drawing/2014/main" id="{51ACDFA0-739B-96BC-0080-960F95CD2F21}"/>
                  </a:ext>
                </a:extLst>
              </p:cNvPr>
              <p:cNvSpPr/>
              <p:nvPr/>
            </p:nvSpPr>
            <p:spPr>
              <a:xfrm>
                <a:off x="759693" y="2189054"/>
                <a:ext cx="433543" cy="621131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6268" extrusionOk="0">
                    <a:moveTo>
                      <a:pt x="1668" y="1"/>
                    </a:moveTo>
                    <a:cubicBezTo>
                      <a:pt x="1108" y="1237"/>
                      <a:pt x="101" y="4448"/>
                      <a:pt x="1" y="5468"/>
                    </a:cubicBezTo>
                    <a:lnTo>
                      <a:pt x="1" y="5478"/>
                    </a:lnTo>
                    <a:lnTo>
                      <a:pt x="1" y="5499"/>
                    </a:lnTo>
                    <a:lnTo>
                      <a:pt x="1" y="5510"/>
                    </a:lnTo>
                    <a:cubicBezTo>
                      <a:pt x="11" y="5731"/>
                      <a:pt x="495" y="6015"/>
                      <a:pt x="1142" y="6167"/>
                    </a:cubicBezTo>
                    <a:cubicBezTo>
                      <a:pt x="1424" y="6235"/>
                      <a:pt x="1689" y="6268"/>
                      <a:pt x="1908" y="6268"/>
                    </a:cubicBezTo>
                    <a:cubicBezTo>
                      <a:pt x="2225" y="6268"/>
                      <a:pt x="2445" y="6199"/>
                      <a:pt x="2478" y="6070"/>
                    </a:cubicBezTo>
                    <a:cubicBezTo>
                      <a:pt x="2457" y="4613"/>
                      <a:pt x="3496" y="1513"/>
                      <a:pt x="4374" y="700"/>
                    </a:cubicBezTo>
                    <a:cubicBezTo>
                      <a:pt x="4087" y="624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23;p38">
                <a:extLst>
                  <a:ext uri="{FF2B5EF4-FFF2-40B4-BE49-F238E27FC236}">
                    <a16:creationId xmlns:a16="http://schemas.microsoft.com/office/drawing/2014/main" id="{A05EB608-C264-1405-43B0-07FE38766D1B}"/>
                  </a:ext>
                </a:extLst>
              </p:cNvPr>
              <p:cNvSpPr/>
              <p:nvPr/>
            </p:nvSpPr>
            <p:spPr>
              <a:xfrm>
                <a:off x="673475" y="1521845"/>
                <a:ext cx="1299631" cy="1485137"/>
              </a:xfrm>
              <a:custGeom>
                <a:avLst/>
                <a:gdLst/>
                <a:ahLst/>
                <a:cxnLst/>
                <a:rect l="l" t="t" r="r" b="b"/>
                <a:pathLst>
                  <a:path w="13115" h="14987" extrusionOk="0">
                    <a:moveTo>
                      <a:pt x="5011" y="1"/>
                    </a:moveTo>
                    <a:cubicBezTo>
                      <a:pt x="4984" y="1"/>
                      <a:pt x="4958" y="2"/>
                      <a:pt x="4931" y="5"/>
                    </a:cubicBezTo>
                    <a:cubicBezTo>
                      <a:pt x="4734" y="28"/>
                      <a:pt x="3395" y="302"/>
                      <a:pt x="2236" y="2568"/>
                    </a:cubicBezTo>
                    <a:cubicBezTo>
                      <a:pt x="831" y="5298"/>
                      <a:pt x="0" y="9045"/>
                      <a:pt x="5128" y="13439"/>
                    </a:cubicBezTo>
                    <a:cubicBezTo>
                      <a:pt x="6267" y="14416"/>
                      <a:pt x="7206" y="14986"/>
                      <a:pt x="8061" y="14986"/>
                    </a:cubicBezTo>
                    <a:cubicBezTo>
                      <a:pt x="9114" y="14986"/>
                      <a:pt x="10040" y="14122"/>
                      <a:pt x="11056" y="12090"/>
                    </a:cubicBezTo>
                    <a:cubicBezTo>
                      <a:pt x="12163" y="9876"/>
                      <a:pt x="12820" y="8080"/>
                      <a:pt x="12326" y="7326"/>
                    </a:cubicBezTo>
                    <a:cubicBezTo>
                      <a:pt x="13028" y="6392"/>
                      <a:pt x="13115" y="3434"/>
                      <a:pt x="11208" y="2766"/>
                    </a:cubicBezTo>
                    <a:lnTo>
                      <a:pt x="9544" y="1461"/>
                    </a:lnTo>
                    <a:cubicBezTo>
                      <a:pt x="9544" y="1461"/>
                      <a:pt x="8219" y="2472"/>
                      <a:pt x="7589" y="2472"/>
                    </a:cubicBezTo>
                    <a:cubicBezTo>
                      <a:pt x="7533" y="2472"/>
                      <a:pt x="7483" y="2464"/>
                      <a:pt x="7440" y="2447"/>
                    </a:cubicBezTo>
                    <a:cubicBezTo>
                      <a:pt x="7066" y="2305"/>
                      <a:pt x="6869" y="1419"/>
                      <a:pt x="6661" y="1080"/>
                    </a:cubicBezTo>
                    <a:cubicBezTo>
                      <a:pt x="6452" y="732"/>
                      <a:pt x="5656" y="1"/>
                      <a:pt x="5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824;p38">
                <a:extLst>
                  <a:ext uri="{FF2B5EF4-FFF2-40B4-BE49-F238E27FC236}">
                    <a16:creationId xmlns:a16="http://schemas.microsoft.com/office/drawing/2014/main" id="{6FA4859A-175D-CF2E-A095-48549E3ACF8D}"/>
                  </a:ext>
                </a:extLst>
              </p:cNvPr>
              <p:cNvSpPr/>
              <p:nvPr/>
            </p:nvSpPr>
            <p:spPr>
              <a:xfrm>
                <a:off x="1185507" y="1143004"/>
                <a:ext cx="105438" cy="176687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783" extrusionOk="0">
                    <a:moveTo>
                      <a:pt x="956" y="0"/>
                    </a:moveTo>
                    <a:cubicBezTo>
                      <a:pt x="846" y="0"/>
                      <a:pt x="590" y="349"/>
                      <a:pt x="372" y="803"/>
                    </a:cubicBezTo>
                    <a:cubicBezTo>
                      <a:pt x="119" y="1298"/>
                      <a:pt x="1" y="1734"/>
                      <a:pt x="98" y="1779"/>
                    </a:cubicBezTo>
                    <a:cubicBezTo>
                      <a:pt x="103" y="1781"/>
                      <a:pt x="108" y="1783"/>
                      <a:pt x="114" y="1783"/>
                    </a:cubicBezTo>
                    <a:cubicBezTo>
                      <a:pt x="216" y="1783"/>
                      <a:pt x="474" y="1433"/>
                      <a:pt x="700" y="969"/>
                    </a:cubicBezTo>
                    <a:cubicBezTo>
                      <a:pt x="942" y="485"/>
                      <a:pt x="1063" y="49"/>
                      <a:pt x="974" y="4"/>
                    </a:cubicBezTo>
                    <a:cubicBezTo>
                      <a:pt x="968" y="1"/>
                      <a:pt x="962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5;p38">
                <a:extLst>
                  <a:ext uri="{FF2B5EF4-FFF2-40B4-BE49-F238E27FC236}">
                    <a16:creationId xmlns:a16="http://schemas.microsoft.com/office/drawing/2014/main" id="{AF43C908-FE95-3A56-6205-B1107EE6939B}"/>
                  </a:ext>
                </a:extLst>
              </p:cNvPr>
              <p:cNvSpPr/>
              <p:nvPr/>
            </p:nvSpPr>
            <p:spPr>
              <a:xfrm>
                <a:off x="1539216" y="1488499"/>
                <a:ext cx="684156" cy="410553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143" extrusionOk="0">
                    <a:moveTo>
                      <a:pt x="2862" y="0"/>
                    </a:moveTo>
                    <a:lnTo>
                      <a:pt x="1447" y="1052"/>
                    </a:lnTo>
                    <a:cubicBezTo>
                      <a:pt x="1523" y="1129"/>
                      <a:pt x="1589" y="1215"/>
                      <a:pt x="1547" y="1250"/>
                    </a:cubicBezTo>
                    <a:cubicBezTo>
                      <a:pt x="1229" y="1434"/>
                      <a:pt x="395" y="2049"/>
                      <a:pt x="1" y="2288"/>
                    </a:cubicBezTo>
                    <a:lnTo>
                      <a:pt x="221" y="2520"/>
                    </a:lnTo>
                    <a:lnTo>
                      <a:pt x="1415" y="3813"/>
                    </a:lnTo>
                    <a:lnTo>
                      <a:pt x="1602" y="4011"/>
                    </a:lnTo>
                    <a:cubicBezTo>
                      <a:pt x="2796" y="3062"/>
                      <a:pt x="3358" y="2832"/>
                      <a:pt x="3765" y="2832"/>
                    </a:cubicBezTo>
                    <a:cubicBezTo>
                      <a:pt x="4031" y="2832"/>
                      <a:pt x="4230" y="2930"/>
                      <a:pt x="4495" y="2990"/>
                    </a:cubicBezTo>
                    <a:cubicBezTo>
                      <a:pt x="5173" y="3132"/>
                      <a:pt x="5654" y="3658"/>
                      <a:pt x="6038" y="4142"/>
                    </a:cubicBezTo>
                    <a:cubicBezTo>
                      <a:pt x="6038" y="4142"/>
                      <a:pt x="6772" y="2748"/>
                      <a:pt x="6903" y="2367"/>
                    </a:cubicBezTo>
                    <a:cubicBezTo>
                      <a:pt x="6903" y="2367"/>
                      <a:pt x="6454" y="2059"/>
                      <a:pt x="6007" y="1731"/>
                    </a:cubicBezTo>
                    <a:cubicBezTo>
                      <a:pt x="5578" y="1392"/>
                      <a:pt x="4844" y="866"/>
                      <a:pt x="3935" y="537"/>
                    </a:cubicBezTo>
                    <a:cubicBezTo>
                      <a:pt x="3551" y="395"/>
                      <a:pt x="3190" y="198"/>
                      <a:pt x="2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26;p38">
                <a:extLst>
                  <a:ext uri="{FF2B5EF4-FFF2-40B4-BE49-F238E27FC236}">
                    <a16:creationId xmlns:a16="http://schemas.microsoft.com/office/drawing/2014/main" id="{A2CE4D7E-D053-2593-F8A6-A851322581E4}"/>
                  </a:ext>
                </a:extLst>
              </p:cNvPr>
              <p:cNvSpPr/>
              <p:nvPr/>
            </p:nvSpPr>
            <p:spPr>
              <a:xfrm>
                <a:off x="647973" y="1521855"/>
                <a:ext cx="1311149" cy="148512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311" extrusionOk="0">
                    <a:moveTo>
                      <a:pt x="5323" y="1"/>
                    </a:moveTo>
                    <a:cubicBezTo>
                      <a:pt x="5298" y="1"/>
                      <a:pt x="5274" y="2"/>
                      <a:pt x="5249" y="3"/>
                    </a:cubicBezTo>
                    <a:cubicBezTo>
                      <a:pt x="5194" y="14"/>
                      <a:pt x="3706" y="177"/>
                      <a:pt x="2433" y="2654"/>
                    </a:cubicBezTo>
                    <a:cubicBezTo>
                      <a:pt x="1118" y="5208"/>
                      <a:pt x="1" y="9131"/>
                      <a:pt x="5360" y="13733"/>
                    </a:cubicBezTo>
                    <a:cubicBezTo>
                      <a:pt x="6664" y="14837"/>
                      <a:pt x="7574" y="15311"/>
                      <a:pt x="8405" y="15311"/>
                    </a:cubicBezTo>
                    <a:cubicBezTo>
                      <a:pt x="9546" y="15311"/>
                      <a:pt x="10509" y="14390"/>
                      <a:pt x="11550" y="12329"/>
                    </a:cubicBezTo>
                    <a:cubicBezTo>
                      <a:pt x="12833" y="9754"/>
                      <a:pt x="13238" y="8253"/>
                      <a:pt x="12855" y="7498"/>
                    </a:cubicBezTo>
                    <a:cubicBezTo>
                      <a:pt x="13249" y="6872"/>
                      <a:pt x="13457" y="5602"/>
                      <a:pt x="13117" y="4474"/>
                    </a:cubicBezTo>
                    <a:cubicBezTo>
                      <a:pt x="12886" y="3727"/>
                      <a:pt x="12460" y="3180"/>
                      <a:pt x="11858" y="2886"/>
                    </a:cubicBezTo>
                    <a:cubicBezTo>
                      <a:pt x="11747" y="2938"/>
                      <a:pt x="11637" y="2993"/>
                      <a:pt x="11505" y="3083"/>
                    </a:cubicBezTo>
                    <a:cubicBezTo>
                      <a:pt x="12294" y="3356"/>
                      <a:pt x="12647" y="4045"/>
                      <a:pt x="12810" y="4571"/>
                    </a:cubicBezTo>
                    <a:cubicBezTo>
                      <a:pt x="12986" y="5163"/>
                      <a:pt x="12997" y="5820"/>
                      <a:pt x="12910" y="6380"/>
                    </a:cubicBezTo>
                    <a:cubicBezTo>
                      <a:pt x="12339" y="7190"/>
                      <a:pt x="11101" y="8418"/>
                      <a:pt x="11101" y="8418"/>
                    </a:cubicBezTo>
                    <a:lnTo>
                      <a:pt x="11221" y="8802"/>
                    </a:lnTo>
                    <a:cubicBezTo>
                      <a:pt x="11221" y="8802"/>
                      <a:pt x="11945" y="8263"/>
                      <a:pt x="12197" y="8187"/>
                    </a:cubicBezTo>
                    <a:lnTo>
                      <a:pt x="12197" y="8187"/>
                    </a:lnTo>
                    <a:cubicBezTo>
                      <a:pt x="12163" y="8768"/>
                      <a:pt x="11387" y="11266"/>
                      <a:pt x="10412" y="12384"/>
                    </a:cubicBezTo>
                    <a:cubicBezTo>
                      <a:pt x="10057" y="12790"/>
                      <a:pt x="9778" y="12956"/>
                      <a:pt x="9557" y="12956"/>
                    </a:cubicBezTo>
                    <a:cubicBezTo>
                      <a:pt x="9169" y="12956"/>
                      <a:pt x="8959" y="12446"/>
                      <a:pt x="8834" y="11826"/>
                    </a:cubicBezTo>
                    <a:cubicBezTo>
                      <a:pt x="8692" y="11114"/>
                      <a:pt x="8471" y="8692"/>
                      <a:pt x="8471" y="7190"/>
                    </a:cubicBezTo>
                    <a:cubicBezTo>
                      <a:pt x="8481" y="6852"/>
                      <a:pt x="8656" y="6511"/>
                      <a:pt x="8856" y="6511"/>
                    </a:cubicBezTo>
                    <a:cubicBezTo>
                      <a:pt x="8863" y="6511"/>
                      <a:pt x="8869" y="6511"/>
                      <a:pt x="8876" y="6512"/>
                    </a:cubicBezTo>
                    <a:cubicBezTo>
                      <a:pt x="9073" y="6533"/>
                      <a:pt x="9249" y="6609"/>
                      <a:pt x="9249" y="6609"/>
                    </a:cubicBezTo>
                    <a:cubicBezTo>
                      <a:pt x="9249" y="6609"/>
                      <a:pt x="9270" y="6412"/>
                      <a:pt x="9249" y="6291"/>
                    </a:cubicBezTo>
                    <a:cubicBezTo>
                      <a:pt x="9152" y="6270"/>
                      <a:pt x="9031" y="6225"/>
                      <a:pt x="8921" y="6173"/>
                    </a:cubicBezTo>
                    <a:cubicBezTo>
                      <a:pt x="8744" y="6083"/>
                      <a:pt x="8779" y="5723"/>
                      <a:pt x="8997" y="5436"/>
                    </a:cubicBezTo>
                    <a:cubicBezTo>
                      <a:pt x="9304" y="5031"/>
                      <a:pt x="9699" y="4571"/>
                      <a:pt x="9962" y="4287"/>
                    </a:cubicBezTo>
                    <a:cubicBezTo>
                      <a:pt x="9962" y="4298"/>
                      <a:pt x="10007" y="4529"/>
                      <a:pt x="10072" y="4824"/>
                    </a:cubicBezTo>
                    <a:cubicBezTo>
                      <a:pt x="10138" y="5108"/>
                      <a:pt x="10072" y="5502"/>
                      <a:pt x="9928" y="5699"/>
                    </a:cubicBezTo>
                    <a:lnTo>
                      <a:pt x="9678" y="6041"/>
                    </a:lnTo>
                    <a:lnTo>
                      <a:pt x="9786" y="6291"/>
                    </a:lnTo>
                    <a:cubicBezTo>
                      <a:pt x="9786" y="6291"/>
                      <a:pt x="9907" y="6194"/>
                      <a:pt x="10059" y="6073"/>
                    </a:cubicBezTo>
                    <a:cubicBezTo>
                      <a:pt x="10087" y="6051"/>
                      <a:pt x="10116" y="6041"/>
                      <a:pt x="10143" y="6041"/>
                    </a:cubicBezTo>
                    <a:cubicBezTo>
                      <a:pt x="10258" y="6041"/>
                      <a:pt x="10360" y="6217"/>
                      <a:pt x="10377" y="6501"/>
                    </a:cubicBezTo>
                    <a:cubicBezTo>
                      <a:pt x="10401" y="7004"/>
                      <a:pt x="10412" y="7685"/>
                      <a:pt x="10322" y="8187"/>
                    </a:cubicBezTo>
                    <a:cubicBezTo>
                      <a:pt x="10352" y="8205"/>
                      <a:pt x="10405" y="8212"/>
                      <a:pt x="10461" y="8212"/>
                    </a:cubicBezTo>
                    <a:cubicBezTo>
                      <a:pt x="10575" y="8212"/>
                      <a:pt x="10706" y="8187"/>
                      <a:pt x="10706" y="8187"/>
                    </a:cubicBezTo>
                    <a:cubicBezTo>
                      <a:pt x="10706" y="8187"/>
                      <a:pt x="10717" y="4934"/>
                      <a:pt x="10401" y="3872"/>
                    </a:cubicBezTo>
                    <a:lnTo>
                      <a:pt x="10401" y="3859"/>
                    </a:lnTo>
                    <a:lnTo>
                      <a:pt x="10225" y="3685"/>
                    </a:lnTo>
                    <a:lnTo>
                      <a:pt x="10214" y="3696"/>
                    </a:lnTo>
                    <a:lnTo>
                      <a:pt x="10214" y="2962"/>
                    </a:lnTo>
                    <a:lnTo>
                      <a:pt x="9896" y="2962"/>
                    </a:lnTo>
                    <a:cubicBezTo>
                      <a:pt x="9896" y="2962"/>
                      <a:pt x="9875" y="3083"/>
                      <a:pt x="9830" y="3246"/>
                    </a:cubicBezTo>
                    <a:cubicBezTo>
                      <a:pt x="9744" y="3564"/>
                      <a:pt x="9588" y="4079"/>
                      <a:pt x="9370" y="4353"/>
                    </a:cubicBezTo>
                    <a:cubicBezTo>
                      <a:pt x="9152" y="4626"/>
                      <a:pt x="8242" y="5657"/>
                      <a:pt x="7879" y="6512"/>
                    </a:cubicBezTo>
                    <a:cubicBezTo>
                      <a:pt x="7519" y="7367"/>
                      <a:pt x="8100" y="11629"/>
                      <a:pt x="8055" y="12647"/>
                    </a:cubicBezTo>
                    <a:cubicBezTo>
                      <a:pt x="8036" y="13222"/>
                      <a:pt x="7831" y="13412"/>
                      <a:pt x="7486" y="13412"/>
                    </a:cubicBezTo>
                    <a:cubicBezTo>
                      <a:pt x="7226" y="13412"/>
                      <a:pt x="6887" y="13305"/>
                      <a:pt x="6488" y="13173"/>
                    </a:cubicBezTo>
                    <a:cubicBezTo>
                      <a:pt x="5720" y="12931"/>
                      <a:pt x="4142" y="11737"/>
                      <a:pt x="3235" y="10588"/>
                    </a:cubicBezTo>
                    <a:cubicBezTo>
                      <a:pt x="1294" y="8176"/>
                      <a:pt x="1526" y="5668"/>
                      <a:pt x="2225" y="3893"/>
                    </a:cubicBezTo>
                    <a:cubicBezTo>
                      <a:pt x="2299" y="3693"/>
                      <a:pt x="2457" y="3583"/>
                      <a:pt x="2626" y="3583"/>
                    </a:cubicBezTo>
                    <a:cubicBezTo>
                      <a:pt x="2735" y="3583"/>
                      <a:pt x="2849" y="3629"/>
                      <a:pt x="2948" y="3727"/>
                    </a:cubicBezTo>
                    <a:cubicBezTo>
                      <a:pt x="3661" y="4484"/>
                      <a:pt x="3716" y="5187"/>
                      <a:pt x="3640" y="6028"/>
                    </a:cubicBezTo>
                    <a:cubicBezTo>
                      <a:pt x="3640" y="6028"/>
                      <a:pt x="3728" y="6019"/>
                      <a:pt x="3825" y="6019"/>
                    </a:cubicBezTo>
                    <a:cubicBezTo>
                      <a:pt x="3874" y="6019"/>
                      <a:pt x="3925" y="6021"/>
                      <a:pt x="3969" y="6028"/>
                    </a:cubicBezTo>
                    <a:cubicBezTo>
                      <a:pt x="4308" y="4792"/>
                      <a:pt x="4045" y="3751"/>
                      <a:pt x="3311" y="3017"/>
                    </a:cubicBezTo>
                    <a:cubicBezTo>
                      <a:pt x="3069" y="2765"/>
                      <a:pt x="2948" y="2360"/>
                      <a:pt x="3146" y="2073"/>
                    </a:cubicBezTo>
                    <a:cubicBezTo>
                      <a:pt x="4221" y="453"/>
                      <a:pt x="5273" y="322"/>
                      <a:pt x="5284" y="322"/>
                    </a:cubicBezTo>
                    <a:lnTo>
                      <a:pt x="5349" y="322"/>
                    </a:lnTo>
                    <a:cubicBezTo>
                      <a:pt x="5907" y="322"/>
                      <a:pt x="6664" y="979"/>
                      <a:pt x="6872" y="1329"/>
                    </a:cubicBezTo>
                    <a:cubicBezTo>
                      <a:pt x="6927" y="1405"/>
                      <a:pt x="6969" y="1537"/>
                      <a:pt x="7024" y="1679"/>
                    </a:cubicBezTo>
                    <a:cubicBezTo>
                      <a:pt x="7124" y="2228"/>
                      <a:pt x="7080" y="2841"/>
                      <a:pt x="6664" y="3356"/>
                    </a:cubicBezTo>
                    <a:cubicBezTo>
                      <a:pt x="6246" y="3882"/>
                      <a:pt x="5754" y="4429"/>
                      <a:pt x="5547" y="4661"/>
                    </a:cubicBezTo>
                    <a:cubicBezTo>
                      <a:pt x="5128" y="5142"/>
                      <a:pt x="4768" y="6173"/>
                      <a:pt x="4768" y="6173"/>
                    </a:cubicBezTo>
                    <a:lnTo>
                      <a:pt x="5076" y="6291"/>
                    </a:lnTo>
                    <a:cubicBezTo>
                      <a:pt x="5076" y="6291"/>
                      <a:pt x="5568" y="5229"/>
                      <a:pt x="5786" y="5000"/>
                    </a:cubicBezTo>
                    <a:cubicBezTo>
                      <a:pt x="6149" y="4616"/>
                      <a:pt x="7782" y="3059"/>
                      <a:pt x="8253" y="2907"/>
                    </a:cubicBezTo>
                    <a:cubicBezTo>
                      <a:pt x="8537" y="2807"/>
                      <a:pt x="9031" y="2775"/>
                      <a:pt x="9370" y="2754"/>
                    </a:cubicBezTo>
                    <a:cubicBezTo>
                      <a:pt x="9612" y="2741"/>
                      <a:pt x="9786" y="2741"/>
                      <a:pt x="9786" y="2741"/>
                    </a:cubicBezTo>
                    <a:lnTo>
                      <a:pt x="9896" y="2523"/>
                    </a:lnTo>
                    <a:cubicBezTo>
                      <a:pt x="9896" y="2523"/>
                      <a:pt x="9360" y="2502"/>
                      <a:pt x="9041" y="2381"/>
                    </a:cubicBezTo>
                    <a:lnTo>
                      <a:pt x="8800" y="2149"/>
                    </a:lnTo>
                    <a:cubicBezTo>
                      <a:pt x="8471" y="2336"/>
                      <a:pt x="8142" y="2478"/>
                      <a:pt x="7934" y="2478"/>
                    </a:cubicBezTo>
                    <a:cubicBezTo>
                      <a:pt x="7890" y="2478"/>
                      <a:pt x="7858" y="2467"/>
                      <a:pt x="7837" y="2457"/>
                    </a:cubicBezTo>
                    <a:cubicBezTo>
                      <a:pt x="7650" y="2391"/>
                      <a:pt x="7485" y="1965"/>
                      <a:pt x="7364" y="1647"/>
                    </a:cubicBezTo>
                    <a:cubicBezTo>
                      <a:pt x="7287" y="1460"/>
                      <a:pt x="7222" y="1284"/>
                      <a:pt x="7145" y="1163"/>
                    </a:cubicBezTo>
                    <a:cubicBezTo>
                      <a:pt x="6901" y="761"/>
                      <a:pt x="6043" y="1"/>
                      <a:pt x="5323" y="1"/>
                    </a:cubicBezTo>
                    <a:close/>
                  </a:path>
                </a:pathLst>
              </a:custGeom>
              <a:solidFill>
                <a:srgbClr val="40566D">
                  <a:alpha val="587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827;p38">
                <a:extLst>
                  <a:ext uri="{FF2B5EF4-FFF2-40B4-BE49-F238E27FC236}">
                    <a16:creationId xmlns:a16="http://schemas.microsoft.com/office/drawing/2014/main" id="{C827463F-DC16-F4D8-CB6B-D62A28D80EF4}"/>
                  </a:ext>
                </a:extLst>
              </p:cNvPr>
              <p:cNvSpPr/>
              <p:nvPr/>
            </p:nvSpPr>
            <p:spPr>
              <a:xfrm>
                <a:off x="1550378" y="1564159"/>
                <a:ext cx="565935" cy="305809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3086" extrusionOk="0">
                    <a:moveTo>
                      <a:pt x="3041" y="1"/>
                    </a:moveTo>
                    <a:cubicBezTo>
                      <a:pt x="2578" y="1"/>
                      <a:pt x="2116" y="209"/>
                      <a:pt x="1631" y="608"/>
                    </a:cubicBezTo>
                    <a:cubicBezTo>
                      <a:pt x="1368" y="816"/>
                      <a:pt x="568" y="1429"/>
                      <a:pt x="0" y="1792"/>
                    </a:cubicBezTo>
                    <a:lnTo>
                      <a:pt x="1194" y="3085"/>
                    </a:lnTo>
                    <a:cubicBezTo>
                      <a:pt x="2125" y="2373"/>
                      <a:pt x="2880" y="1758"/>
                      <a:pt x="3440" y="1758"/>
                    </a:cubicBezTo>
                    <a:cubicBezTo>
                      <a:pt x="3703" y="1758"/>
                      <a:pt x="3911" y="1823"/>
                      <a:pt x="4087" y="1878"/>
                    </a:cubicBezTo>
                    <a:cubicBezTo>
                      <a:pt x="4174" y="1902"/>
                      <a:pt x="4250" y="1934"/>
                      <a:pt x="4339" y="1944"/>
                    </a:cubicBezTo>
                    <a:cubicBezTo>
                      <a:pt x="4397" y="1957"/>
                      <a:pt x="4456" y="1963"/>
                      <a:pt x="4517" y="1963"/>
                    </a:cubicBezTo>
                    <a:cubicBezTo>
                      <a:pt x="5084" y="1963"/>
                      <a:pt x="5711" y="1439"/>
                      <a:pt x="5423" y="1113"/>
                    </a:cubicBezTo>
                    <a:cubicBezTo>
                      <a:pt x="5007" y="653"/>
                      <a:pt x="4437" y="401"/>
                      <a:pt x="3603" y="103"/>
                    </a:cubicBezTo>
                    <a:cubicBezTo>
                      <a:pt x="3414" y="35"/>
                      <a:pt x="3227" y="1"/>
                      <a:pt x="3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348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BDA8A188-89B0-8512-FB3E-459D26664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4794C3AF-B269-75D4-79C8-28A1875E7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38696"/>
            <a:ext cx="7787355" cy="1562007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285750" indent="-285750" algn="just"/>
            <a:r>
              <a:rPr lang="en-US" sz="1800" b="1" dirty="0">
                <a:solidFill>
                  <a:schemeClr val="dk1"/>
                </a:solidFill>
              </a:rPr>
              <a:t>One of the most widely used and trusted ECG datasets</a:t>
            </a:r>
          </a:p>
          <a:p>
            <a:pPr marL="285750" indent="-285750" algn="just"/>
            <a:r>
              <a:rPr lang="en-US" sz="1800" dirty="0">
                <a:solidFill>
                  <a:schemeClr val="dk1"/>
                </a:solidFill>
              </a:rPr>
              <a:t>48 ECG recordings from 47 patients at 360 Hz</a:t>
            </a:r>
          </a:p>
          <a:p>
            <a:pPr marL="285750" indent="-285750" algn="just"/>
            <a:r>
              <a:rPr lang="en-US" sz="1800" dirty="0">
                <a:solidFill>
                  <a:schemeClr val="dk1"/>
                </a:solidFill>
              </a:rPr>
              <a:t>Annotated by experts for high accuracy</a:t>
            </a:r>
          </a:p>
        </p:txBody>
      </p:sp>
      <p:sp>
        <p:nvSpPr>
          <p:cNvPr id="8" name="Google Shape;575;p34">
            <a:extLst>
              <a:ext uri="{FF2B5EF4-FFF2-40B4-BE49-F238E27FC236}">
                <a16:creationId xmlns:a16="http://schemas.microsoft.com/office/drawing/2014/main" id="{8695D72C-79A9-C076-BE1E-D073DF1EF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60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Dataset Introduction</a:t>
            </a:r>
            <a:endParaRPr sz="2400" dirty="0"/>
          </a:p>
        </p:txBody>
      </p:sp>
      <p:sp>
        <p:nvSpPr>
          <p:cNvPr id="5" name="Google Shape;406;p31">
            <a:extLst>
              <a:ext uri="{FF2B5EF4-FFF2-40B4-BE49-F238E27FC236}">
                <a16:creationId xmlns:a16="http://schemas.microsoft.com/office/drawing/2014/main" id="{B25849B7-DF3D-4182-F490-0F1154E04267}"/>
              </a:ext>
            </a:extLst>
          </p:cNvPr>
          <p:cNvSpPr txBox="1">
            <a:spLocks/>
          </p:cNvSpPr>
          <p:nvPr/>
        </p:nvSpPr>
        <p:spPr>
          <a:xfrm>
            <a:off x="8494502" y="4698475"/>
            <a:ext cx="649498" cy="44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latin typeface="Barlow" panose="00000500000000000000" pitchFamily="2" charset="0"/>
              </a:rPr>
              <a:t>4/14</a:t>
            </a:r>
          </a:p>
        </p:txBody>
      </p:sp>
      <p:sp>
        <p:nvSpPr>
          <p:cNvPr id="9" name="Google Shape;568;p33">
            <a:extLst>
              <a:ext uri="{FF2B5EF4-FFF2-40B4-BE49-F238E27FC236}">
                <a16:creationId xmlns:a16="http://schemas.microsoft.com/office/drawing/2014/main" id="{0E984E59-49C0-608A-1158-CB311BCAE2DF}"/>
              </a:ext>
            </a:extLst>
          </p:cNvPr>
          <p:cNvSpPr txBox="1">
            <a:spLocks/>
          </p:cNvSpPr>
          <p:nvPr/>
        </p:nvSpPr>
        <p:spPr>
          <a:xfrm>
            <a:off x="323851" y="2571750"/>
            <a:ext cx="8896349" cy="156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just"/>
            <a:r>
              <a:rPr lang="en-US" sz="1800" b="1" dirty="0"/>
              <a:t>Six Considered Classes for this project:</a:t>
            </a:r>
          </a:p>
          <a:p>
            <a:pPr marL="742950" lvl="1" indent="-285750" algn="just"/>
            <a:r>
              <a:rPr lang="en-US" sz="1800" dirty="0"/>
              <a:t>N (Normal beat)</a:t>
            </a:r>
          </a:p>
          <a:p>
            <a:pPr marL="742950" lvl="1" indent="-285750" algn="just"/>
            <a:r>
              <a:rPr lang="en-US" sz="1800" dirty="0"/>
              <a:t>A (Atrial Premature Beat)</a:t>
            </a:r>
          </a:p>
          <a:p>
            <a:pPr marL="742950" lvl="1" indent="-285750" algn="just"/>
            <a:r>
              <a:rPr lang="en-US" sz="1800" dirty="0"/>
              <a:t>V (Premature Ventricular Cont.)</a:t>
            </a:r>
          </a:p>
          <a:p>
            <a:pPr marL="742950" lvl="1" indent="-285750" algn="just"/>
            <a:r>
              <a:rPr lang="en-US" sz="1800" dirty="0"/>
              <a:t>L (Left Bundle Branch Block)</a:t>
            </a:r>
          </a:p>
          <a:p>
            <a:pPr marL="742950" lvl="1" indent="-285750" algn="just"/>
            <a:r>
              <a:rPr lang="en-US" sz="1800" dirty="0"/>
              <a:t>R (Right Bundle Branch Block)</a:t>
            </a:r>
          </a:p>
          <a:p>
            <a:pPr marL="742950" lvl="1" indent="-285750" algn="just"/>
            <a:r>
              <a:rPr lang="en-US" sz="1800" dirty="0"/>
              <a:t>F (Fusion Beat)</a:t>
            </a:r>
          </a:p>
        </p:txBody>
      </p:sp>
    </p:spTree>
    <p:extLst>
      <p:ext uri="{BB962C8B-B14F-4D97-AF65-F5344CB8AC3E}">
        <p14:creationId xmlns:p14="http://schemas.microsoft.com/office/powerpoint/2010/main" val="159608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ECEA9D64-6A22-768A-C3ED-7138E636A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B97DE7C8-F2B0-E517-D421-6C84BB31B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1210" y="2214444"/>
            <a:ext cx="3799498" cy="1311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Steps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3D802E6D-24A1-6C23-C819-71AA826BC7E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51210" y="1421307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697" name="Google Shape;697;p38">
            <a:extLst>
              <a:ext uri="{FF2B5EF4-FFF2-40B4-BE49-F238E27FC236}">
                <a16:creationId xmlns:a16="http://schemas.microsoft.com/office/drawing/2014/main" id="{2F0C720B-450A-8EA4-8628-67B5DECDF1DD}"/>
              </a:ext>
            </a:extLst>
          </p:cNvPr>
          <p:cNvGrpSpPr/>
          <p:nvPr/>
        </p:nvGrpSpPr>
        <p:grpSpPr>
          <a:xfrm>
            <a:off x="1278957" y="1421307"/>
            <a:ext cx="2668985" cy="2329449"/>
            <a:chOff x="2401999" y="2142788"/>
            <a:chExt cx="2794748" cy="2439214"/>
          </a:xfrm>
        </p:grpSpPr>
        <p:sp>
          <p:nvSpPr>
            <p:cNvPr id="698" name="Google Shape;698;p38">
              <a:extLst>
                <a:ext uri="{FF2B5EF4-FFF2-40B4-BE49-F238E27FC236}">
                  <a16:creationId xmlns:a16="http://schemas.microsoft.com/office/drawing/2014/main" id="{45E0C8B5-DF00-272A-4093-F7884B966ECC}"/>
                </a:ext>
              </a:extLst>
            </p:cNvPr>
            <p:cNvSpPr/>
            <p:nvPr/>
          </p:nvSpPr>
          <p:spPr>
            <a:xfrm flipH="1">
              <a:off x="4717848" y="2580928"/>
              <a:ext cx="478900" cy="1127101"/>
            </a:xfrm>
            <a:custGeom>
              <a:avLst/>
              <a:gdLst/>
              <a:ahLst/>
              <a:cxnLst/>
              <a:rect l="l" t="t" r="r" b="b"/>
              <a:pathLst>
                <a:path w="3748" h="8821" extrusionOk="0">
                  <a:moveTo>
                    <a:pt x="1699" y="2136"/>
                  </a:moveTo>
                  <a:cubicBezTo>
                    <a:pt x="1907" y="2136"/>
                    <a:pt x="2083" y="2454"/>
                    <a:pt x="2083" y="2859"/>
                  </a:cubicBezTo>
                  <a:lnTo>
                    <a:pt x="2083" y="6827"/>
                  </a:lnTo>
                  <a:cubicBezTo>
                    <a:pt x="2083" y="7222"/>
                    <a:pt x="1907" y="7551"/>
                    <a:pt x="1699" y="7551"/>
                  </a:cubicBezTo>
                  <a:lnTo>
                    <a:pt x="1304" y="7551"/>
                  </a:lnTo>
                  <a:cubicBezTo>
                    <a:pt x="942" y="7551"/>
                    <a:pt x="526" y="7133"/>
                    <a:pt x="526" y="6530"/>
                  </a:cubicBezTo>
                  <a:lnTo>
                    <a:pt x="526" y="3146"/>
                  </a:lnTo>
                  <a:cubicBezTo>
                    <a:pt x="526" y="2554"/>
                    <a:pt x="942" y="2136"/>
                    <a:pt x="1304" y="2136"/>
                  </a:cubicBezTo>
                  <a:close/>
                  <a:moveTo>
                    <a:pt x="2795" y="1"/>
                  </a:moveTo>
                  <a:cubicBezTo>
                    <a:pt x="2696" y="1"/>
                    <a:pt x="2619" y="77"/>
                    <a:pt x="2619" y="177"/>
                  </a:cubicBezTo>
                  <a:lnTo>
                    <a:pt x="2619" y="243"/>
                  </a:lnTo>
                  <a:lnTo>
                    <a:pt x="1304" y="243"/>
                  </a:lnTo>
                  <a:cubicBezTo>
                    <a:pt x="581" y="243"/>
                    <a:pt x="0" y="1008"/>
                    <a:pt x="0" y="1963"/>
                  </a:cubicBezTo>
                  <a:lnTo>
                    <a:pt x="0" y="6859"/>
                  </a:lnTo>
                  <a:cubicBezTo>
                    <a:pt x="0" y="7814"/>
                    <a:pt x="581" y="8579"/>
                    <a:pt x="1304" y="8579"/>
                  </a:cubicBezTo>
                  <a:lnTo>
                    <a:pt x="2619" y="8579"/>
                  </a:lnTo>
                  <a:lnTo>
                    <a:pt x="2619" y="8658"/>
                  </a:lnTo>
                  <a:cubicBezTo>
                    <a:pt x="2619" y="8745"/>
                    <a:pt x="2696" y="8821"/>
                    <a:pt x="2795" y="8821"/>
                  </a:cubicBezTo>
                  <a:lnTo>
                    <a:pt x="3747" y="8821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>
              <a:extLst>
                <a:ext uri="{FF2B5EF4-FFF2-40B4-BE49-F238E27FC236}">
                  <a16:creationId xmlns:a16="http://schemas.microsoft.com/office/drawing/2014/main" id="{1EEC1962-4672-E23C-B66D-073896C23017}"/>
                </a:ext>
              </a:extLst>
            </p:cNvPr>
            <p:cNvSpPr/>
            <p:nvPr/>
          </p:nvSpPr>
          <p:spPr>
            <a:xfrm>
              <a:off x="2401999" y="2142788"/>
              <a:ext cx="2217785" cy="1996352"/>
            </a:xfrm>
            <a:custGeom>
              <a:avLst/>
              <a:gdLst/>
              <a:ahLst/>
              <a:cxnLst/>
              <a:rect l="l" t="t" r="r" b="b"/>
              <a:pathLst>
                <a:path w="17357" h="15624" extrusionOk="0">
                  <a:moveTo>
                    <a:pt x="3343" y="1"/>
                  </a:moveTo>
                  <a:cubicBezTo>
                    <a:pt x="1502" y="1"/>
                    <a:pt x="1" y="1502"/>
                    <a:pt x="1" y="3354"/>
                  </a:cubicBezTo>
                  <a:lnTo>
                    <a:pt x="1" y="12271"/>
                  </a:lnTo>
                  <a:cubicBezTo>
                    <a:pt x="1" y="14125"/>
                    <a:pt x="1502" y="15624"/>
                    <a:pt x="3343" y="15624"/>
                  </a:cubicBezTo>
                  <a:lnTo>
                    <a:pt x="14004" y="15624"/>
                  </a:lnTo>
                  <a:cubicBezTo>
                    <a:pt x="15855" y="15624"/>
                    <a:pt x="17356" y="14125"/>
                    <a:pt x="17356" y="12271"/>
                  </a:cubicBezTo>
                  <a:lnTo>
                    <a:pt x="17356" y="3354"/>
                  </a:lnTo>
                  <a:cubicBezTo>
                    <a:pt x="17356" y="1502"/>
                    <a:pt x="15855" y="1"/>
                    <a:pt x="14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>
              <a:extLst>
                <a:ext uri="{FF2B5EF4-FFF2-40B4-BE49-F238E27FC236}">
                  <a16:creationId xmlns:a16="http://schemas.microsoft.com/office/drawing/2014/main" id="{1F8ABBD7-D19A-8EFE-E10F-0FC895EABA06}"/>
                </a:ext>
              </a:extLst>
            </p:cNvPr>
            <p:cNvSpPr/>
            <p:nvPr/>
          </p:nvSpPr>
          <p:spPr>
            <a:xfrm>
              <a:off x="2585484" y="2326273"/>
              <a:ext cx="1850816" cy="1629766"/>
            </a:xfrm>
            <a:custGeom>
              <a:avLst/>
              <a:gdLst/>
              <a:ahLst/>
              <a:cxnLst/>
              <a:rect l="l" t="t" r="r" b="b"/>
              <a:pathLst>
                <a:path w="14485" h="12755" extrusionOk="0">
                  <a:moveTo>
                    <a:pt x="1654" y="1"/>
                  </a:moveTo>
                  <a:cubicBezTo>
                    <a:pt x="745" y="1"/>
                    <a:pt x="0" y="745"/>
                    <a:pt x="0" y="1665"/>
                  </a:cubicBezTo>
                  <a:lnTo>
                    <a:pt x="0" y="11087"/>
                  </a:lnTo>
                  <a:cubicBezTo>
                    <a:pt x="0" y="12008"/>
                    <a:pt x="745" y="12754"/>
                    <a:pt x="1654" y="12754"/>
                  </a:cubicBezTo>
                  <a:lnTo>
                    <a:pt x="12820" y="12754"/>
                  </a:lnTo>
                  <a:cubicBezTo>
                    <a:pt x="13740" y="12754"/>
                    <a:pt x="14485" y="12008"/>
                    <a:pt x="14485" y="11087"/>
                  </a:cubicBezTo>
                  <a:lnTo>
                    <a:pt x="14485" y="1665"/>
                  </a:lnTo>
                  <a:cubicBezTo>
                    <a:pt x="14485" y="745"/>
                    <a:pt x="13740" y="1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>
              <a:extLst>
                <a:ext uri="{FF2B5EF4-FFF2-40B4-BE49-F238E27FC236}">
                  <a16:creationId xmlns:a16="http://schemas.microsoft.com/office/drawing/2014/main" id="{66FC8D1B-1C91-3281-F2F5-E770696113EC}"/>
                </a:ext>
              </a:extLst>
            </p:cNvPr>
            <p:cNvSpPr/>
            <p:nvPr/>
          </p:nvSpPr>
          <p:spPr>
            <a:xfrm>
              <a:off x="2810879" y="3600058"/>
              <a:ext cx="261938" cy="263599"/>
            </a:xfrm>
            <a:custGeom>
              <a:avLst/>
              <a:gdLst/>
              <a:ahLst/>
              <a:cxnLst/>
              <a:rect l="l" t="t" r="r" b="b"/>
              <a:pathLst>
                <a:path w="2050" h="2063" extrusionOk="0">
                  <a:moveTo>
                    <a:pt x="1019" y="1"/>
                  </a:moveTo>
                  <a:cubicBezTo>
                    <a:pt x="461" y="1"/>
                    <a:pt x="1" y="461"/>
                    <a:pt x="1" y="1031"/>
                  </a:cubicBezTo>
                  <a:cubicBezTo>
                    <a:pt x="1" y="1602"/>
                    <a:pt x="461" y="2062"/>
                    <a:pt x="1019" y="2062"/>
                  </a:cubicBezTo>
                  <a:cubicBezTo>
                    <a:pt x="1589" y="2062"/>
                    <a:pt x="2049" y="1602"/>
                    <a:pt x="2049" y="1031"/>
                  </a:cubicBezTo>
                  <a:cubicBezTo>
                    <a:pt x="2049" y="461"/>
                    <a:pt x="1589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>
              <a:extLst>
                <a:ext uri="{FF2B5EF4-FFF2-40B4-BE49-F238E27FC236}">
                  <a16:creationId xmlns:a16="http://schemas.microsoft.com/office/drawing/2014/main" id="{1FD19A66-9728-5015-2376-482AA35997E3}"/>
                </a:ext>
              </a:extLst>
            </p:cNvPr>
            <p:cNvSpPr/>
            <p:nvPr/>
          </p:nvSpPr>
          <p:spPr>
            <a:xfrm>
              <a:off x="2858284" y="3674550"/>
              <a:ext cx="166746" cy="149752"/>
            </a:xfrm>
            <a:custGeom>
              <a:avLst/>
              <a:gdLst/>
              <a:ahLst/>
              <a:cxnLst/>
              <a:rect l="l" t="t" r="r" b="b"/>
              <a:pathLst>
                <a:path w="1305" h="1172" extrusionOk="0">
                  <a:moveTo>
                    <a:pt x="291" y="1"/>
                  </a:moveTo>
                  <a:cubicBezTo>
                    <a:pt x="273" y="1"/>
                    <a:pt x="256" y="7"/>
                    <a:pt x="243" y="20"/>
                  </a:cubicBezTo>
                  <a:cubicBezTo>
                    <a:pt x="90" y="141"/>
                    <a:pt x="1" y="328"/>
                    <a:pt x="1" y="525"/>
                  </a:cubicBezTo>
                  <a:cubicBezTo>
                    <a:pt x="1" y="888"/>
                    <a:pt x="298" y="1172"/>
                    <a:pt x="648" y="1172"/>
                  </a:cubicBezTo>
                  <a:cubicBezTo>
                    <a:pt x="1010" y="1172"/>
                    <a:pt x="1305" y="888"/>
                    <a:pt x="1305" y="525"/>
                  </a:cubicBezTo>
                  <a:cubicBezTo>
                    <a:pt x="1305" y="328"/>
                    <a:pt x="1218" y="141"/>
                    <a:pt x="1063" y="20"/>
                  </a:cubicBezTo>
                  <a:cubicBezTo>
                    <a:pt x="1050" y="7"/>
                    <a:pt x="1031" y="1"/>
                    <a:pt x="1012" y="1"/>
                  </a:cubicBezTo>
                  <a:cubicBezTo>
                    <a:pt x="985" y="1"/>
                    <a:pt x="957" y="13"/>
                    <a:pt x="945" y="33"/>
                  </a:cubicBezTo>
                  <a:cubicBezTo>
                    <a:pt x="911" y="65"/>
                    <a:pt x="911" y="120"/>
                    <a:pt x="955" y="151"/>
                  </a:cubicBezTo>
                  <a:cubicBezTo>
                    <a:pt x="1063" y="251"/>
                    <a:pt x="1129" y="383"/>
                    <a:pt x="1129" y="525"/>
                  </a:cubicBezTo>
                  <a:cubicBezTo>
                    <a:pt x="1129" y="788"/>
                    <a:pt x="911" y="995"/>
                    <a:pt x="648" y="995"/>
                  </a:cubicBezTo>
                  <a:cubicBezTo>
                    <a:pt x="395" y="995"/>
                    <a:pt x="177" y="788"/>
                    <a:pt x="177" y="525"/>
                  </a:cubicBezTo>
                  <a:cubicBezTo>
                    <a:pt x="177" y="383"/>
                    <a:pt x="243" y="251"/>
                    <a:pt x="353" y="151"/>
                  </a:cubicBezTo>
                  <a:cubicBezTo>
                    <a:pt x="395" y="120"/>
                    <a:pt x="395" y="65"/>
                    <a:pt x="364" y="33"/>
                  </a:cubicBezTo>
                  <a:cubicBezTo>
                    <a:pt x="343" y="13"/>
                    <a:pt x="316" y="1"/>
                    <a:pt x="29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>
              <a:extLst>
                <a:ext uri="{FF2B5EF4-FFF2-40B4-BE49-F238E27FC236}">
                  <a16:creationId xmlns:a16="http://schemas.microsoft.com/office/drawing/2014/main" id="{C60D60B7-9E99-1E76-33E9-CC04EFD199A9}"/>
                </a:ext>
              </a:extLst>
            </p:cNvPr>
            <p:cNvSpPr/>
            <p:nvPr/>
          </p:nvSpPr>
          <p:spPr>
            <a:xfrm>
              <a:off x="2929838" y="3639412"/>
              <a:ext cx="22361" cy="110653"/>
            </a:xfrm>
            <a:custGeom>
              <a:avLst/>
              <a:gdLst/>
              <a:ahLst/>
              <a:cxnLst/>
              <a:rect l="l" t="t" r="r" b="b"/>
              <a:pathLst>
                <a:path w="175" h="866" extrusionOk="0">
                  <a:moveTo>
                    <a:pt x="88" y="0"/>
                  </a:moveTo>
                  <a:cubicBezTo>
                    <a:pt x="43" y="0"/>
                    <a:pt x="1" y="45"/>
                    <a:pt x="1" y="87"/>
                  </a:cubicBezTo>
                  <a:lnTo>
                    <a:pt x="1" y="768"/>
                  </a:lnTo>
                  <a:cubicBezTo>
                    <a:pt x="1" y="821"/>
                    <a:pt x="43" y="865"/>
                    <a:pt x="88" y="865"/>
                  </a:cubicBezTo>
                  <a:cubicBezTo>
                    <a:pt x="143" y="865"/>
                    <a:pt x="174" y="821"/>
                    <a:pt x="174" y="768"/>
                  </a:cubicBezTo>
                  <a:lnTo>
                    <a:pt x="174" y="87"/>
                  </a:lnTo>
                  <a:cubicBezTo>
                    <a:pt x="174" y="45"/>
                    <a:pt x="143" y="0"/>
                    <a:pt x="8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>
              <a:extLst>
                <a:ext uri="{FF2B5EF4-FFF2-40B4-BE49-F238E27FC236}">
                  <a16:creationId xmlns:a16="http://schemas.microsoft.com/office/drawing/2014/main" id="{07619C76-C363-8289-E98B-6002E0205D8C}"/>
                </a:ext>
              </a:extLst>
            </p:cNvPr>
            <p:cNvSpPr/>
            <p:nvPr/>
          </p:nvSpPr>
          <p:spPr>
            <a:xfrm>
              <a:off x="3142583" y="3600058"/>
              <a:ext cx="263216" cy="263599"/>
            </a:xfrm>
            <a:custGeom>
              <a:avLst/>
              <a:gdLst/>
              <a:ahLst/>
              <a:cxnLst/>
              <a:rect l="l" t="t" r="r" b="b"/>
              <a:pathLst>
                <a:path w="2060" h="2063" extrusionOk="0">
                  <a:moveTo>
                    <a:pt x="1031" y="1"/>
                  </a:moveTo>
                  <a:cubicBezTo>
                    <a:pt x="461" y="1"/>
                    <a:pt x="0" y="461"/>
                    <a:pt x="0" y="1031"/>
                  </a:cubicBezTo>
                  <a:cubicBezTo>
                    <a:pt x="0" y="1602"/>
                    <a:pt x="461" y="2062"/>
                    <a:pt x="1031" y="2062"/>
                  </a:cubicBezTo>
                  <a:cubicBezTo>
                    <a:pt x="1599" y="2062"/>
                    <a:pt x="2059" y="1602"/>
                    <a:pt x="2059" y="1031"/>
                  </a:cubicBezTo>
                  <a:cubicBezTo>
                    <a:pt x="2059" y="461"/>
                    <a:pt x="159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>
              <a:extLst>
                <a:ext uri="{FF2B5EF4-FFF2-40B4-BE49-F238E27FC236}">
                  <a16:creationId xmlns:a16="http://schemas.microsoft.com/office/drawing/2014/main" id="{D773D572-E46B-7E25-1D0A-BD359CDA8457}"/>
                </a:ext>
              </a:extLst>
            </p:cNvPr>
            <p:cNvSpPr/>
            <p:nvPr/>
          </p:nvSpPr>
          <p:spPr>
            <a:xfrm>
              <a:off x="3225254" y="3658834"/>
              <a:ext cx="127391" cy="147324"/>
            </a:xfrm>
            <a:custGeom>
              <a:avLst/>
              <a:gdLst/>
              <a:ahLst/>
              <a:cxnLst/>
              <a:rect l="l" t="t" r="r" b="b"/>
              <a:pathLst>
                <a:path w="997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997" y="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>
              <a:extLst>
                <a:ext uri="{FF2B5EF4-FFF2-40B4-BE49-F238E27FC236}">
                  <a16:creationId xmlns:a16="http://schemas.microsoft.com/office/drawing/2014/main" id="{2AA8DDFC-D7FB-647C-2C2F-B74F52B95457}"/>
                </a:ext>
              </a:extLst>
            </p:cNvPr>
            <p:cNvSpPr/>
            <p:nvPr/>
          </p:nvSpPr>
          <p:spPr>
            <a:xfrm>
              <a:off x="2844484" y="2561506"/>
              <a:ext cx="1331412" cy="860946"/>
            </a:xfrm>
            <a:custGeom>
              <a:avLst/>
              <a:gdLst/>
              <a:ahLst/>
              <a:cxnLst/>
              <a:rect l="l" t="t" r="r" b="b"/>
              <a:pathLst>
                <a:path w="10420" h="6738" extrusionOk="0">
                  <a:moveTo>
                    <a:pt x="974" y="0"/>
                  </a:moveTo>
                  <a:cubicBezTo>
                    <a:pt x="437" y="0"/>
                    <a:pt x="1" y="395"/>
                    <a:pt x="1" y="876"/>
                  </a:cubicBezTo>
                  <a:lnTo>
                    <a:pt x="1" y="5862"/>
                  </a:lnTo>
                  <a:cubicBezTo>
                    <a:pt x="1" y="6343"/>
                    <a:pt x="437" y="6738"/>
                    <a:pt x="974" y="6738"/>
                  </a:cubicBezTo>
                  <a:lnTo>
                    <a:pt x="9455" y="6738"/>
                  </a:lnTo>
                  <a:cubicBezTo>
                    <a:pt x="9994" y="6738"/>
                    <a:pt x="10420" y="6343"/>
                    <a:pt x="10420" y="5862"/>
                  </a:cubicBezTo>
                  <a:lnTo>
                    <a:pt x="10420" y="876"/>
                  </a:lnTo>
                  <a:cubicBezTo>
                    <a:pt x="10420" y="395"/>
                    <a:pt x="9994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>
              <a:extLst>
                <a:ext uri="{FF2B5EF4-FFF2-40B4-BE49-F238E27FC236}">
                  <a16:creationId xmlns:a16="http://schemas.microsoft.com/office/drawing/2014/main" id="{E7F849FC-A341-E763-2AB5-82EB65268039}"/>
                </a:ext>
              </a:extLst>
            </p:cNvPr>
            <p:cNvSpPr/>
            <p:nvPr/>
          </p:nvSpPr>
          <p:spPr>
            <a:xfrm>
              <a:off x="2844484" y="2561506"/>
              <a:ext cx="1209771" cy="754382"/>
            </a:xfrm>
            <a:custGeom>
              <a:avLst/>
              <a:gdLst/>
              <a:ahLst/>
              <a:cxnLst/>
              <a:rect l="l" t="t" r="r" b="b"/>
              <a:pathLst>
                <a:path w="9468" h="5904" extrusionOk="0">
                  <a:moveTo>
                    <a:pt x="1" y="5904"/>
                  </a:moveTo>
                  <a:lnTo>
                    <a:pt x="1" y="5904"/>
                  </a:lnTo>
                  <a:lnTo>
                    <a:pt x="1" y="5904"/>
                  </a:lnTo>
                  <a:close/>
                  <a:moveTo>
                    <a:pt x="1" y="5893"/>
                  </a:moveTo>
                  <a:lnTo>
                    <a:pt x="1" y="5893"/>
                  </a:lnTo>
                  <a:lnTo>
                    <a:pt x="1" y="5893"/>
                  </a:lnTo>
                  <a:close/>
                  <a:moveTo>
                    <a:pt x="1" y="5883"/>
                  </a:moveTo>
                  <a:lnTo>
                    <a:pt x="1" y="5883"/>
                  </a:lnTo>
                  <a:lnTo>
                    <a:pt x="1" y="5883"/>
                  </a:lnTo>
                  <a:close/>
                  <a:moveTo>
                    <a:pt x="1" y="5872"/>
                  </a:moveTo>
                  <a:lnTo>
                    <a:pt x="1" y="5872"/>
                  </a:lnTo>
                  <a:lnTo>
                    <a:pt x="1" y="5872"/>
                  </a:lnTo>
                  <a:close/>
                  <a:moveTo>
                    <a:pt x="1" y="5862"/>
                  </a:moveTo>
                  <a:lnTo>
                    <a:pt x="1" y="5862"/>
                  </a:lnTo>
                  <a:lnTo>
                    <a:pt x="1" y="5862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lnTo>
                    <a:pt x="9468" y="0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>
              <a:extLst>
                <a:ext uri="{FF2B5EF4-FFF2-40B4-BE49-F238E27FC236}">
                  <a16:creationId xmlns:a16="http://schemas.microsoft.com/office/drawing/2014/main" id="{CB2EF974-75D1-9A8B-27DF-A0E93D6E4BB6}"/>
                </a:ext>
              </a:extLst>
            </p:cNvPr>
            <p:cNvSpPr/>
            <p:nvPr/>
          </p:nvSpPr>
          <p:spPr>
            <a:xfrm>
              <a:off x="4052469" y="2665003"/>
              <a:ext cx="123430" cy="757448"/>
            </a:xfrm>
            <a:custGeom>
              <a:avLst/>
              <a:gdLst/>
              <a:ahLst/>
              <a:cxnLst/>
              <a:rect l="l" t="t" r="r" b="b"/>
              <a:pathLst>
                <a:path w="966" h="5928" extrusionOk="0">
                  <a:moveTo>
                    <a:pt x="966" y="5160"/>
                  </a:moveTo>
                  <a:cubicBezTo>
                    <a:pt x="900" y="5588"/>
                    <a:pt x="495" y="5928"/>
                    <a:pt x="1" y="5928"/>
                  </a:cubicBezTo>
                  <a:lnTo>
                    <a:pt x="1" y="5928"/>
                  </a:lnTo>
                  <a:cubicBezTo>
                    <a:pt x="495" y="5928"/>
                    <a:pt x="900" y="5588"/>
                    <a:pt x="966" y="5160"/>
                  </a:cubicBez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45"/>
                  </a:moveTo>
                  <a:lnTo>
                    <a:pt x="966" y="45"/>
                  </a:lnTo>
                  <a:lnTo>
                    <a:pt x="966" y="45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lnTo>
                    <a:pt x="966" y="0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>
              <a:extLst>
                <a:ext uri="{FF2B5EF4-FFF2-40B4-BE49-F238E27FC236}">
                  <a16:creationId xmlns:a16="http://schemas.microsoft.com/office/drawing/2014/main" id="{2A5D529F-6C63-4FBF-48D6-0A180D6BAA04}"/>
                </a:ext>
              </a:extLst>
            </p:cNvPr>
            <p:cNvSpPr/>
            <p:nvPr/>
          </p:nvSpPr>
          <p:spPr>
            <a:xfrm>
              <a:off x="2889205" y="2579650"/>
              <a:ext cx="1286691" cy="842802"/>
            </a:xfrm>
            <a:custGeom>
              <a:avLst/>
              <a:gdLst/>
              <a:ahLst/>
              <a:cxnLst/>
              <a:rect l="l" t="t" r="r" b="b"/>
              <a:pathLst>
                <a:path w="10070" h="6596" extrusionOk="0">
                  <a:moveTo>
                    <a:pt x="9644" y="0"/>
                  </a:moveTo>
                  <a:lnTo>
                    <a:pt x="9644" y="11"/>
                  </a:lnTo>
                  <a:cubicBezTo>
                    <a:pt x="9720" y="56"/>
                    <a:pt x="9775" y="98"/>
                    <a:pt x="9828" y="163"/>
                  </a:cubicBezTo>
                  <a:cubicBezTo>
                    <a:pt x="9796" y="142"/>
                    <a:pt x="9762" y="121"/>
                    <a:pt x="9730" y="98"/>
                  </a:cubicBezTo>
                  <a:lnTo>
                    <a:pt x="9730" y="98"/>
                  </a:lnTo>
                  <a:cubicBezTo>
                    <a:pt x="9828" y="240"/>
                    <a:pt x="9883" y="405"/>
                    <a:pt x="9883" y="581"/>
                  </a:cubicBezTo>
                  <a:lnTo>
                    <a:pt x="9883" y="5554"/>
                  </a:lnTo>
                  <a:cubicBezTo>
                    <a:pt x="9883" y="6049"/>
                    <a:pt x="9446" y="6443"/>
                    <a:pt x="8921" y="6443"/>
                  </a:cubicBezTo>
                  <a:lnTo>
                    <a:pt x="427" y="6443"/>
                  </a:lnTo>
                  <a:cubicBezTo>
                    <a:pt x="274" y="6443"/>
                    <a:pt x="132" y="6409"/>
                    <a:pt x="1" y="6343"/>
                  </a:cubicBezTo>
                  <a:lnTo>
                    <a:pt x="1" y="6343"/>
                  </a:lnTo>
                  <a:cubicBezTo>
                    <a:pt x="22" y="6377"/>
                    <a:pt x="56" y="6409"/>
                    <a:pt x="77" y="6443"/>
                  </a:cubicBezTo>
                  <a:cubicBezTo>
                    <a:pt x="229" y="6540"/>
                    <a:pt x="416" y="6596"/>
                    <a:pt x="624" y="6596"/>
                  </a:cubicBezTo>
                  <a:lnTo>
                    <a:pt x="9105" y="6596"/>
                  </a:lnTo>
                  <a:cubicBezTo>
                    <a:pt x="9599" y="6596"/>
                    <a:pt x="10004" y="6256"/>
                    <a:pt x="10070" y="5828"/>
                  </a:cubicBezTo>
                  <a:lnTo>
                    <a:pt x="10070" y="5720"/>
                  </a:lnTo>
                  <a:lnTo>
                    <a:pt x="10070" y="734"/>
                  </a:lnTo>
                  <a:lnTo>
                    <a:pt x="10070" y="723"/>
                  </a:lnTo>
                  <a:lnTo>
                    <a:pt x="10070" y="713"/>
                  </a:lnTo>
                  <a:lnTo>
                    <a:pt x="10070" y="700"/>
                  </a:lnTo>
                  <a:lnTo>
                    <a:pt x="10070" y="689"/>
                  </a:lnTo>
                  <a:lnTo>
                    <a:pt x="10070" y="668"/>
                  </a:lnTo>
                  <a:cubicBezTo>
                    <a:pt x="10049" y="384"/>
                    <a:pt x="9883" y="153"/>
                    <a:pt x="9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>
              <a:extLst>
                <a:ext uri="{FF2B5EF4-FFF2-40B4-BE49-F238E27FC236}">
                  <a16:creationId xmlns:a16="http://schemas.microsoft.com/office/drawing/2014/main" id="{87029FAD-8276-A539-BD61-7C27FD4E7029}"/>
                </a:ext>
              </a:extLst>
            </p:cNvPr>
            <p:cNvSpPr/>
            <p:nvPr/>
          </p:nvSpPr>
          <p:spPr>
            <a:xfrm>
              <a:off x="2875150" y="2580928"/>
              <a:ext cx="1269825" cy="822102"/>
            </a:xfrm>
            <a:custGeom>
              <a:avLst/>
              <a:gdLst/>
              <a:ahLst/>
              <a:cxnLst/>
              <a:rect l="l" t="t" r="r" b="b"/>
              <a:pathLst>
                <a:path w="9938" h="6434" extrusionOk="0">
                  <a:moveTo>
                    <a:pt x="9754" y="1"/>
                  </a:moveTo>
                  <a:cubicBezTo>
                    <a:pt x="9785" y="32"/>
                    <a:pt x="9806" y="56"/>
                    <a:pt x="9840" y="88"/>
                  </a:cubicBezTo>
                  <a:cubicBezTo>
                    <a:pt x="9872" y="111"/>
                    <a:pt x="9906" y="132"/>
                    <a:pt x="9938" y="153"/>
                  </a:cubicBezTo>
                  <a:cubicBezTo>
                    <a:pt x="9885" y="88"/>
                    <a:pt x="9830" y="46"/>
                    <a:pt x="9754" y="1"/>
                  </a:cubicBezTo>
                  <a:close/>
                  <a:moveTo>
                    <a:pt x="0" y="6278"/>
                  </a:moveTo>
                  <a:lnTo>
                    <a:pt x="0" y="6278"/>
                  </a:lnTo>
                  <a:cubicBezTo>
                    <a:pt x="55" y="6333"/>
                    <a:pt x="121" y="6388"/>
                    <a:pt x="187" y="6433"/>
                  </a:cubicBezTo>
                  <a:cubicBezTo>
                    <a:pt x="166" y="6399"/>
                    <a:pt x="132" y="6367"/>
                    <a:pt x="111" y="6333"/>
                  </a:cubicBezTo>
                  <a:cubicBezTo>
                    <a:pt x="76" y="6323"/>
                    <a:pt x="34" y="6302"/>
                    <a:pt x="0" y="62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>
              <a:extLst>
                <a:ext uri="{FF2B5EF4-FFF2-40B4-BE49-F238E27FC236}">
                  <a16:creationId xmlns:a16="http://schemas.microsoft.com/office/drawing/2014/main" id="{0D4E1C98-E817-1A17-3D78-3DBE5B3841C2}"/>
                </a:ext>
              </a:extLst>
            </p:cNvPr>
            <p:cNvSpPr/>
            <p:nvPr/>
          </p:nvSpPr>
          <p:spPr>
            <a:xfrm>
              <a:off x="2900322" y="2615938"/>
              <a:ext cx="1221143" cy="750421"/>
            </a:xfrm>
            <a:custGeom>
              <a:avLst/>
              <a:gdLst/>
              <a:ahLst/>
              <a:cxnLst/>
              <a:rect l="l" t="t" r="r" b="b"/>
              <a:pathLst>
                <a:path w="9557" h="5873" extrusionOk="0">
                  <a:moveTo>
                    <a:pt x="537" y="0"/>
                  </a:moveTo>
                  <a:cubicBezTo>
                    <a:pt x="242" y="0"/>
                    <a:pt x="0" y="208"/>
                    <a:pt x="0" y="450"/>
                  </a:cubicBezTo>
                  <a:lnTo>
                    <a:pt x="0" y="5436"/>
                  </a:lnTo>
                  <a:cubicBezTo>
                    <a:pt x="0" y="5675"/>
                    <a:pt x="242" y="5872"/>
                    <a:pt x="537" y="5872"/>
                  </a:cubicBezTo>
                  <a:lnTo>
                    <a:pt x="9018" y="5872"/>
                  </a:lnTo>
                  <a:cubicBezTo>
                    <a:pt x="9315" y="5872"/>
                    <a:pt x="9557" y="5675"/>
                    <a:pt x="9557" y="5436"/>
                  </a:cubicBezTo>
                  <a:lnTo>
                    <a:pt x="9557" y="450"/>
                  </a:lnTo>
                  <a:cubicBezTo>
                    <a:pt x="9557" y="208"/>
                    <a:pt x="9315" y="0"/>
                    <a:pt x="9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>
              <a:extLst>
                <a:ext uri="{FF2B5EF4-FFF2-40B4-BE49-F238E27FC236}">
                  <a16:creationId xmlns:a16="http://schemas.microsoft.com/office/drawing/2014/main" id="{8C853B98-E8B7-B55F-B88E-7917B3C585DB}"/>
                </a:ext>
              </a:extLst>
            </p:cNvPr>
            <p:cNvSpPr/>
            <p:nvPr/>
          </p:nvSpPr>
          <p:spPr>
            <a:xfrm>
              <a:off x="3941944" y="2683147"/>
              <a:ext cx="119086" cy="100942"/>
            </a:xfrm>
            <a:custGeom>
              <a:avLst/>
              <a:gdLst/>
              <a:ahLst/>
              <a:cxnLst/>
              <a:rect l="l" t="t" r="r" b="b"/>
              <a:pathLst>
                <a:path w="932" h="790" extrusionOk="0">
                  <a:moveTo>
                    <a:pt x="263" y="0"/>
                  </a:moveTo>
                  <a:cubicBezTo>
                    <a:pt x="111" y="0"/>
                    <a:pt x="0" y="111"/>
                    <a:pt x="0" y="263"/>
                  </a:cubicBezTo>
                  <a:cubicBezTo>
                    <a:pt x="0" y="516"/>
                    <a:pt x="461" y="789"/>
                    <a:pt x="461" y="789"/>
                  </a:cubicBezTo>
                  <a:cubicBezTo>
                    <a:pt x="461" y="789"/>
                    <a:pt x="931" y="516"/>
                    <a:pt x="931" y="263"/>
                  </a:cubicBezTo>
                  <a:cubicBezTo>
                    <a:pt x="931" y="111"/>
                    <a:pt x="813" y="0"/>
                    <a:pt x="668" y="0"/>
                  </a:cubicBezTo>
                  <a:cubicBezTo>
                    <a:pt x="582" y="0"/>
                    <a:pt x="516" y="45"/>
                    <a:pt x="461" y="100"/>
                  </a:cubicBezTo>
                  <a:cubicBezTo>
                    <a:pt x="419" y="45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>
              <a:extLst>
                <a:ext uri="{FF2B5EF4-FFF2-40B4-BE49-F238E27FC236}">
                  <a16:creationId xmlns:a16="http://schemas.microsoft.com/office/drawing/2014/main" id="{EF7D0CE8-B4F6-04A7-2D5C-896AC6EF3E26}"/>
                </a:ext>
              </a:extLst>
            </p:cNvPr>
            <p:cNvSpPr/>
            <p:nvPr/>
          </p:nvSpPr>
          <p:spPr>
            <a:xfrm>
              <a:off x="2955137" y="2665003"/>
              <a:ext cx="29260" cy="71298"/>
            </a:xfrm>
            <a:custGeom>
              <a:avLst/>
              <a:gdLst/>
              <a:ahLst/>
              <a:cxnLst/>
              <a:rect l="l" t="t" r="r" b="b"/>
              <a:pathLst>
                <a:path w="229" h="558" extrusionOk="0">
                  <a:moveTo>
                    <a:pt x="0" y="0"/>
                  </a:moveTo>
                  <a:lnTo>
                    <a:pt x="0" y="558"/>
                  </a:lnTo>
                  <a:lnTo>
                    <a:pt x="229" y="55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>
              <a:extLst>
                <a:ext uri="{FF2B5EF4-FFF2-40B4-BE49-F238E27FC236}">
                  <a16:creationId xmlns:a16="http://schemas.microsoft.com/office/drawing/2014/main" id="{0498EDE2-E822-F4E2-E4D9-355C76CC2506}"/>
                </a:ext>
              </a:extLst>
            </p:cNvPr>
            <p:cNvSpPr/>
            <p:nvPr/>
          </p:nvSpPr>
          <p:spPr>
            <a:xfrm>
              <a:off x="2997047" y="2665003"/>
              <a:ext cx="30794" cy="71298"/>
            </a:xfrm>
            <a:custGeom>
              <a:avLst/>
              <a:gdLst/>
              <a:ahLst/>
              <a:cxnLst/>
              <a:rect l="l" t="t" r="r" b="b"/>
              <a:pathLst>
                <a:path w="241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0" y="55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>
              <a:extLst>
                <a:ext uri="{FF2B5EF4-FFF2-40B4-BE49-F238E27FC236}">
                  <a16:creationId xmlns:a16="http://schemas.microsoft.com/office/drawing/2014/main" id="{64C2ED20-C25F-1AD0-0BD0-7F1B5A215104}"/>
                </a:ext>
              </a:extLst>
            </p:cNvPr>
            <p:cNvSpPr/>
            <p:nvPr/>
          </p:nvSpPr>
          <p:spPr>
            <a:xfrm>
              <a:off x="3040363" y="2665003"/>
              <a:ext cx="31049" cy="71298"/>
            </a:xfrm>
            <a:custGeom>
              <a:avLst/>
              <a:gdLst/>
              <a:ahLst/>
              <a:cxnLst/>
              <a:rect l="l" t="t" r="r" b="b"/>
              <a:pathLst>
                <a:path w="243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3" y="55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>
              <a:extLst>
                <a:ext uri="{FF2B5EF4-FFF2-40B4-BE49-F238E27FC236}">
                  <a16:creationId xmlns:a16="http://schemas.microsoft.com/office/drawing/2014/main" id="{CF7E89E3-33F5-C0F8-793C-132934515D1A}"/>
                </a:ext>
              </a:extLst>
            </p:cNvPr>
            <p:cNvSpPr/>
            <p:nvPr/>
          </p:nvSpPr>
          <p:spPr>
            <a:xfrm>
              <a:off x="2900322" y="2851171"/>
              <a:ext cx="1221143" cy="271521"/>
            </a:xfrm>
            <a:custGeom>
              <a:avLst/>
              <a:gdLst/>
              <a:ahLst/>
              <a:cxnLst/>
              <a:rect l="l" t="t" r="r" b="b"/>
              <a:pathLst>
                <a:path w="9557" h="2125" extrusionOk="0">
                  <a:moveTo>
                    <a:pt x="834" y="0"/>
                  </a:moveTo>
                  <a:cubicBezTo>
                    <a:pt x="813" y="0"/>
                    <a:pt x="800" y="21"/>
                    <a:pt x="789" y="55"/>
                  </a:cubicBezTo>
                  <a:lnTo>
                    <a:pt x="582" y="1349"/>
                  </a:lnTo>
                  <a:lnTo>
                    <a:pt x="0" y="1349"/>
                  </a:lnTo>
                  <a:lnTo>
                    <a:pt x="0" y="1502"/>
                  </a:lnTo>
                  <a:lnTo>
                    <a:pt x="616" y="1502"/>
                  </a:lnTo>
                  <a:cubicBezTo>
                    <a:pt x="637" y="1502"/>
                    <a:pt x="647" y="1481"/>
                    <a:pt x="658" y="1446"/>
                  </a:cubicBezTo>
                  <a:lnTo>
                    <a:pt x="823" y="395"/>
                  </a:lnTo>
                  <a:lnTo>
                    <a:pt x="1010" y="2059"/>
                  </a:lnTo>
                  <a:cubicBezTo>
                    <a:pt x="1010" y="2093"/>
                    <a:pt x="1031" y="2125"/>
                    <a:pt x="1052" y="2125"/>
                  </a:cubicBezTo>
                  <a:cubicBezTo>
                    <a:pt x="1063" y="2125"/>
                    <a:pt x="1086" y="2104"/>
                    <a:pt x="1086" y="2059"/>
                  </a:cubicBezTo>
                  <a:lnTo>
                    <a:pt x="1228" y="955"/>
                  </a:lnTo>
                  <a:lnTo>
                    <a:pt x="1294" y="1436"/>
                  </a:lnTo>
                  <a:cubicBezTo>
                    <a:pt x="1294" y="1481"/>
                    <a:pt x="1315" y="1502"/>
                    <a:pt x="1339" y="1502"/>
                  </a:cubicBezTo>
                  <a:lnTo>
                    <a:pt x="2993" y="1502"/>
                  </a:lnTo>
                  <a:cubicBezTo>
                    <a:pt x="3003" y="1502"/>
                    <a:pt x="3025" y="1481"/>
                    <a:pt x="3025" y="1446"/>
                  </a:cubicBezTo>
                  <a:lnTo>
                    <a:pt x="3201" y="395"/>
                  </a:lnTo>
                  <a:lnTo>
                    <a:pt x="3387" y="2059"/>
                  </a:lnTo>
                  <a:cubicBezTo>
                    <a:pt x="3387" y="2093"/>
                    <a:pt x="3408" y="2125"/>
                    <a:pt x="3419" y="2125"/>
                  </a:cubicBezTo>
                  <a:cubicBezTo>
                    <a:pt x="3443" y="2125"/>
                    <a:pt x="3464" y="2104"/>
                    <a:pt x="3464" y="2059"/>
                  </a:cubicBezTo>
                  <a:lnTo>
                    <a:pt x="3606" y="955"/>
                  </a:lnTo>
                  <a:lnTo>
                    <a:pt x="3671" y="1436"/>
                  </a:lnTo>
                  <a:cubicBezTo>
                    <a:pt x="3671" y="1481"/>
                    <a:pt x="3692" y="1502"/>
                    <a:pt x="3706" y="1502"/>
                  </a:cubicBezTo>
                  <a:lnTo>
                    <a:pt x="5360" y="1502"/>
                  </a:lnTo>
                  <a:cubicBezTo>
                    <a:pt x="5381" y="1502"/>
                    <a:pt x="5391" y="1481"/>
                    <a:pt x="5402" y="1446"/>
                  </a:cubicBezTo>
                  <a:lnTo>
                    <a:pt x="5567" y="395"/>
                  </a:lnTo>
                  <a:lnTo>
                    <a:pt x="5754" y="2059"/>
                  </a:lnTo>
                  <a:cubicBezTo>
                    <a:pt x="5765" y="2093"/>
                    <a:pt x="5775" y="2125"/>
                    <a:pt x="5796" y="2125"/>
                  </a:cubicBezTo>
                  <a:cubicBezTo>
                    <a:pt x="5820" y="2125"/>
                    <a:pt x="5830" y="2104"/>
                    <a:pt x="5841" y="2059"/>
                  </a:cubicBezTo>
                  <a:lnTo>
                    <a:pt x="5972" y="955"/>
                  </a:lnTo>
                  <a:lnTo>
                    <a:pt x="6038" y="1436"/>
                  </a:lnTo>
                  <a:cubicBezTo>
                    <a:pt x="6049" y="1481"/>
                    <a:pt x="6059" y="1502"/>
                    <a:pt x="6083" y="1502"/>
                  </a:cubicBezTo>
                  <a:lnTo>
                    <a:pt x="7737" y="1502"/>
                  </a:lnTo>
                  <a:cubicBezTo>
                    <a:pt x="7758" y="1502"/>
                    <a:pt x="7768" y="1481"/>
                    <a:pt x="7782" y="1446"/>
                  </a:cubicBezTo>
                  <a:lnTo>
                    <a:pt x="7945" y="395"/>
                  </a:lnTo>
                  <a:lnTo>
                    <a:pt x="8131" y="2059"/>
                  </a:lnTo>
                  <a:cubicBezTo>
                    <a:pt x="8131" y="2093"/>
                    <a:pt x="8152" y="2125"/>
                    <a:pt x="8176" y="2125"/>
                  </a:cubicBezTo>
                  <a:cubicBezTo>
                    <a:pt x="8197" y="2125"/>
                    <a:pt x="8208" y="2104"/>
                    <a:pt x="8218" y="2059"/>
                  </a:cubicBezTo>
                  <a:lnTo>
                    <a:pt x="8350" y="955"/>
                  </a:lnTo>
                  <a:lnTo>
                    <a:pt x="8415" y="1436"/>
                  </a:lnTo>
                  <a:cubicBezTo>
                    <a:pt x="8426" y="1481"/>
                    <a:pt x="8439" y="1502"/>
                    <a:pt x="8460" y="1502"/>
                  </a:cubicBezTo>
                  <a:lnTo>
                    <a:pt x="9557" y="1502"/>
                  </a:lnTo>
                  <a:lnTo>
                    <a:pt x="9557" y="1349"/>
                  </a:lnTo>
                  <a:lnTo>
                    <a:pt x="8492" y="1349"/>
                  </a:lnTo>
                  <a:lnTo>
                    <a:pt x="8394" y="602"/>
                  </a:lnTo>
                  <a:cubicBezTo>
                    <a:pt x="8384" y="571"/>
                    <a:pt x="8373" y="547"/>
                    <a:pt x="8350" y="547"/>
                  </a:cubicBezTo>
                  <a:cubicBezTo>
                    <a:pt x="8329" y="547"/>
                    <a:pt x="8318" y="571"/>
                    <a:pt x="8308" y="602"/>
                  </a:cubicBezTo>
                  <a:lnTo>
                    <a:pt x="8176" y="1678"/>
                  </a:lnTo>
                  <a:lnTo>
                    <a:pt x="8000" y="55"/>
                  </a:lnTo>
                  <a:cubicBezTo>
                    <a:pt x="7989" y="21"/>
                    <a:pt x="7979" y="0"/>
                    <a:pt x="7955" y="0"/>
                  </a:cubicBezTo>
                  <a:cubicBezTo>
                    <a:pt x="7934" y="0"/>
                    <a:pt x="7924" y="21"/>
                    <a:pt x="7913" y="55"/>
                  </a:cubicBezTo>
                  <a:lnTo>
                    <a:pt x="7703" y="1349"/>
                  </a:lnTo>
                  <a:lnTo>
                    <a:pt x="6114" y="1349"/>
                  </a:lnTo>
                  <a:lnTo>
                    <a:pt x="6017" y="602"/>
                  </a:lnTo>
                  <a:cubicBezTo>
                    <a:pt x="6017" y="571"/>
                    <a:pt x="5993" y="547"/>
                    <a:pt x="5972" y="547"/>
                  </a:cubicBezTo>
                  <a:cubicBezTo>
                    <a:pt x="5951" y="547"/>
                    <a:pt x="5941" y="571"/>
                    <a:pt x="5941" y="602"/>
                  </a:cubicBezTo>
                  <a:lnTo>
                    <a:pt x="5796" y="1678"/>
                  </a:lnTo>
                  <a:lnTo>
                    <a:pt x="5623" y="55"/>
                  </a:lnTo>
                  <a:cubicBezTo>
                    <a:pt x="5623" y="21"/>
                    <a:pt x="5599" y="0"/>
                    <a:pt x="5578" y="0"/>
                  </a:cubicBezTo>
                  <a:cubicBezTo>
                    <a:pt x="5567" y="0"/>
                    <a:pt x="5546" y="21"/>
                    <a:pt x="5533" y="55"/>
                  </a:cubicBezTo>
                  <a:lnTo>
                    <a:pt x="5325" y="1349"/>
                  </a:lnTo>
                  <a:lnTo>
                    <a:pt x="3737" y="1349"/>
                  </a:lnTo>
                  <a:lnTo>
                    <a:pt x="3640" y="602"/>
                  </a:lnTo>
                  <a:cubicBezTo>
                    <a:pt x="3640" y="571"/>
                    <a:pt x="3616" y="547"/>
                    <a:pt x="3606" y="547"/>
                  </a:cubicBezTo>
                  <a:lnTo>
                    <a:pt x="3595" y="547"/>
                  </a:lnTo>
                  <a:cubicBezTo>
                    <a:pt x="3585" y="547"/>
                    <a:pt x="3561" y="571"/>
                    <a:pt x="3561" y="602"/>
                  </a:cubicBezTo>
                  <a:lnTo>
                    <a:pt x="3429" y="1678"/>
                  </a:lnTo>
                  <a:lnTo>
                    <a:pt x="3245" y="55"/>
                  </a:lnTo>
                  <a:cubicBezTo>
                    <a:pt x="3245" y="21"/>
                    <a:pt x="3222" y="0"/>
                    <a:pt x="3211" y="0"/>
                  </a:cubicBezTo>
                  <a:cubicBezTo>
                    <a:pt x="3190" y="0"/>
                    <a:pt x="3167" y="21"/>
                    <a:pt x="3167" y="55"/>
                  </a:cubicBezTo>
                  <a:lnTo>
                    <a:pt x="2959" y="1349"/>
                  </a:lnTo>
                  <a:lnTo>
                    <a:pt x="1370" y="1349"/>
                  </a:lnTo>
                  <a:lnTo>
                    <a:pt x="1273" y="602"/>
                  </a:lnTo>
                  <a:cubicBezTo>
                    <a:pt x="1260" y="571"/>
                    <a:pt x="1249" y="547"/>
                    <a:pt x="1228" y="547"/>
                  </a:cubicBezTo>
                  <a:cubicBezTo>
                    <a:pt x="1207" y="547"/>
                    <a:pt x="1194" y="571"/>
                    <a:pt x="1184" y="602"/>
                  </a:cubicBezTo>
                  <a:lnTo>
                    <a:pt x="1052" y="1678"/>
                  </a:lnTo>
                  <a:lnTo>
                    <a:pt x="879" y="55"/>
                  </a:lnTo>
                  <a:cubicBezTo>
                    <a:pt x="866" y="21"/>
                    <a:pt x="855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>
              <a:extLst>
                <a:ext uri="{FF2B5EF4-FFF2-40B4-BE49-F238E27FC236}">
                  <a16:creationId xmlns:a16="http://schemas.microsoft.com/office/drawing/2014/main" id="{AA3DA4A1-1C28-B1C2-4EE6-D954207ABD76}"/>
                </a:ext>
              </a:extLst>
            </p:cNvPr>
            <p:cNvSpPr/>
            <p:nvPr/>
          </p:nvSpPr>
          <p:spPr>
            <a:xfrm>
              <a:off x="3795130" y="3216734"/>
              <a:ext cx="86759" cy="25299"/>
            </a:xfrm>
            <a:custGeom>
              <a:avLst/>
              <a:gdLst/>
              <a:ahLst/>
              <a:cxnLst/>
              <a:rect l="l" t="t" r="r" b="b"/>
              <a:pathLst>
                <a:path w="679" h="198" extrusionOk="0">
                  <a:moveTo>
                    <a:pt x="0" y="0"/>
                  </a:moveTo>
                  <a:lnTo>
                    <a:pt x="0" y="197"/>
                  </a:lnTo>
                  <a:lnTo>
                    <a:pt x="679" y="19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>
              <a:extLst>
                <a:ext uri="{FF2B5EF4-FFF2-40B4-BE49-F238E27FC236}">
                  <a16:creationId xmlns:a16="http://schemas.microsoft.com/office/drawing/2014/main" id="{35E89FFC-340F-D1D6-112A-27C64A40A9DD}"/>
                </a:ext>
              </a:extLst>
            </p:cNvPr>
            <p:cNvSpPr/>
            <p:nvPr/>
          </p:nvSpPr>
          <p:spPr>
            <a:xfrm>
              <a:off x="3730604" y="3199868"/>
              <a:ext cx="95192" cy="57243"/>
            </a:xfrm>
            <a:custGeom>
              <a:avLst/>
              <a:gdLst/>
              <a:ahLst/>
              <a:cxnLst/>
              <a:rect l="l" t="t" r="r" b="b"/>
              <a:pathLst>
                <a:path w="745" h="448" extrusionOk="0">
                  <a:moveTo>
                    <a:pt x="734" y="1"/>
                  </a:moveTo>
                  <a:lnTo>
                    <a:pt x="374" y="143"/>
                  </a:lnTo>
                  <a:cubicBezTo>
                    <a:pt x="253" y="174"/>
                    <a:pt x="132" y="198"/>
                    <a:pt x="0" y="229"/>
                  </a:cubicBezTo>
                  <a:cubicBezTo>
                    <a:pt x="132" y="251"/>
                    <a:pt x="253" y="285"/>
                    <a:pt x="374" y="306"/>
                  </a:cubicBezTo>
                  <a:lnTo>
                    <a:pt x="734" y="448"/>
                  </a:lnTo>
                  <a:lnTo>
                    <a:pt x="745" y="448"/>
                  </a:lnTo>
                  <a:lnTo>
                    <a:pt x="613" y="229"/>
                  </a:lnTo>
                  <a:lnTo>
                    <a:pt x="745" y="1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>
              <a:extLst>
                <a:ext uri="{FF2B5EF4-FFF2-40B4-BE49-F238E27FC236}">
                  <a16:creationId xmlns:a16="http://schemas.microsoft.com/office/drawing/2014/main" id="{2BF317BD-ECAF-A61E-6EDB-F7DBD56D7A3D}"/>
                </a:ext>
              </a:extLst>
            </p:cNvPr>
            <p:cNvSpPr/>
            <p:nvPr/>
          </p:nvSpPr>
          <p:spPr>
            <a:xfrm>
              <a:off x="3899906" y="3216734"/>
              <a:ext cx="87142" cy="25299"/>
            </a:xfrm>
            <a:custGeom>
              <a:avLst/>
              <a:gdLst/>
              <a:ahLst/>
              <a:cxnLst/>
              <a:rect l="l" t="t" r="r" b="b"/>
              <a:pathLst>
                <a:path w="682" h="198" extrusionOk="0">
                  <a:moveTo>
                    <a:pt x="1" y="0"/>
                  </a:moveTo>
                  <a:lnTo>
                    <a:pt x="1" y="197"/>
                  </a:lnTo>
                  <a:lnTo>
                    <a:pt x="682" y="19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>
              <a:extLst>
                <a:ext uri="{FF2B5EF4-FFF2-40B4-BE49-F238E27FC236}">
                  <a16:creationId xmlns:a16="http://schemas.microsoft.com/office/drawing/2014/main" id="{79488042-963D-9EBD-1A6C-191B72E5DF56}"/>
                </a:ext>
              </a:extLst>
            </p:cNvPr>
            <p:cNvSpPr/>
            <p:nvPr/>
          </p:nvSpPr>
          <p:spPr>
            <a:xfrm>
              <a:off x="3955999" y="3199868"/>
              <a:ext cx="95320" cy="57243"/>
            </a:xfrm>
            <a:custGeom>
              <a:avLst/>
              <a:gdLst/>
              <a:ahLst/>
              <a:cxnLst/>
              <a:rect l="l" t="t" r="r" b="b"/>
              <a:pathLst>
                <a:path w="746" h="448" extrusionOk="0">
                  <a:moveTo>
                    <a:pt x="11" y="1"/>
                  </a:moveTo>
                  <a:lnTo>
                    <a:pt x="1" y="11"/>
                  </a:lnTo>
                  <a:lnTo>
                    <a:pt x="132" y="229"/>
                  </a:lnTo>
                  <a:lnTo>
                    <a:pt x="1" y="448"/>
                  </a:lnTo>
                  <a:lnTo>
                    <a:pt x="11" y="448"/>
                  </a:lnTo>
                  <a:lnTo>
                    <a:pt x="361" y="306"/>
                  </a:lnTo>
                  <a:cubicBezTo>
                    <a:pt x="493" y="285"/>
                    <a:pt x="614" y="251"/>
                    <a:pt x="745" y="229"/>
                  </a:cubicBezTo>
                  <a:cubicBezTo>
                    <a:pt x="614" y="198"/>
                    <a:pt x="493" y="174"/>
                    <a:pt x="361" y="14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>
              <a:extLst>
                <a:ext uri="{FF2B5EF4-FFF2-40B4-BE49-F238E27FC236}">
                  <a16:creationId xmlns:a16="http://schemas.microsoft.com/office/drawing/2014/main" id="{ECD04CB8-3162-F821-CBEC-DF5FC75C668B}"/>
                </a:ext>
              </a:extLst>
            </p:cNvPr>
            <p:cNvSpPr/>
            <p:nvPr/>
          </p:nvSpPr>
          <p:spPr>
            <a:xfrm>
              <a:off x="3019280" y="3187090"/>
              <a:ext cx="32327" cy="96981"/>
            </a:xfrm>
            <a:custGeom>
              <a:avLst/>
              <a:gdLst/>
              <a:ahLst/>
              <a:cxnLst/>
              <a:rect l="l" t="t" r="r" b="b"/>
              <a:pathLst>
                <a:path w="253" h="759" extrusionOk="0">
                  <a:moveTo>
                    <a:pt x="0" y="1"/>
                  </a:moveTo>
                  <a:lnTo>
                    <a:pt x="0" y="758"/>
                  </a:lnTo>
                  <a:lnTo>
                    <a:pt x="253" y="75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>
              <a:extLst>
                <a:ext uri="{FF2B5EF4-FFF2-40B4-BE49-F238E27FC236}">
                  <a16:creationId xmlns:a16="http://schemas.microsoft.com/office/drawing/2014/main" id="{C2CBD6B2-FF42-8D21-3AB5-E73CA9969A47}"/>
                </a:ext>
              </a:extLst>
            </p:cNvPr>
            <p:cNvSpPr/>
            <p:nvPr/>
          </p:nvSpPr>
          <p:spPr>
            <a:xfrm>
              <a:off x="2987337" y="3219417"/>
              <a:ext cx="96598" cy="32327"/>
            </a:xfrm>
            <a:custGeom>
              <a:avLst/>
              <a:gdLst/>
              <a:ahLst/>
              <a:cxnLst/>
              <a:rect l="l" t="t" r="r" b="b"/>
              <a:pathLst>
                <a:path w="756" h="253" extrusionOk="0">
                  <a:moveTo>
                    <a:pt x="0" y="0"/>
                  </a:moveTo>
                  <a:lnTo>
                    <a:pt x="0" y="253"/>
                  </a:lnTo>
                  <a:lnTo>
                    <a:pt x="755" y="253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>
              <a:extLst>
                <a:ext uri="{FF2B5EF4-FFF2-40B4-BE49-F238E27FC236}">
                  <a16:creationId xmlns:a16="http://schemas.microsoft.com/office/drawing/2014/main" id="{34DFFBC3-764D-8C6C-C736-97417E5AB4AB}"/>
                </a:ext>
              </a:extLst>
            </p:cNvPr>
            <p:cNvSpPr/>
            <p:nvPr/>
          </p:nvSpPr>
          <p:spPr>
            <a:xfrm>
              <a:off x="4619662" y="2531862"/>
              <a:ext cx="182207" cy="1225232"/>
            </a:xfrm>
            <a:custGeom>
              <a:avLst/>
              <a:gdLst/>
              <a:ahLst/>
              <a:cxnLst/>
              <a:rect l="l" t="t" r="r" b="b"/>
              <a:pathLst>
                <a:path w="1426" h="9589" extrusionOk="0">
                  <a:moveTo>
                    <a:pt x="0" y="1"/>
                  </a:moveTo>
                  <a:lnTo>
                    <a:pt x="0" y="9589"/>
                  </a:lnTo>
                  <a:lnTo>
                    <a:pt x="1426" y="9589"/>
                  </a:lnTo>
                  <a:lnTo>
                    <a:pt x="1426" y="8547"/>
                  </a:lnTo>
                  <a:cubicBezTo>
                    <a:pt x="1426" y="8263"/>
                    <a:pt x="1215" y="8032"/>
                    <a:pt x="966" y="8032"/>
                  </a:cubicBezTo>
                  <a:lnTo>
                    <a:pt x="516" y="8032"/>
                  </a:lnTo>
                  <a:lnTo>
                    <a:pt x="516" y="1558"/>
                  </a:lnTo>
                  <a:lnTo>
                    <a:pt x="966" y="1558"/>
                  </a:lnTo>
                  <a:cubicBezTo>
                    <a:pt x="1215" y="1558"/>
                    <a:pt x="1426" y="1326"/>
                    <a:pt x="1426" y="1042"/>
                  </a:cubicBezTo>
                  <a:lnTo>
                    <a:pt x="1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>
              <a:extLst>
                <a:ext uri="{FF2B5EF4-FFF2-40B4-BE49-F238E27FC236}">
                  <a16:creationId xmlns:a16="http://schemas.microsoft.com/office/drawing/2014/main" id="{B22BBD3F-E12F-9886-E0D3-6F4D9608B315}"/>
                </a:ext>
              </a:extLst>
            </p:cNvPr>
            <p:cNvSpPr/>
            <p:nvPr/>
          </p:nvSpPr>
          <p:spPr>
            <a:xfrm>
              <a:off x="3939260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0" y="1"/>
                  </a:moveTo>
                  <a:lnTo>
                    <a:pt x="0" y="1821"/>
                  </a:lnTo>
                  <a:lnTo>
                    <a:pt x="1689" y="1821"/>
                  </a:lnTo>
                  <a:cubicBezTo>
                    <a:pt x="2028" y="1821"/>
                    <a:pt x="2291" y="1558"/>
                    <a:pt x="2291" y="1218"/>
                  </a:cubicBezTo>
                  <a:lnTo>
                    <a:pt x="2291" y="603"/>
                  </a:lnTo>
                  <a:cubicBezTo>
                    <a:pt x="2291" y="274"/>
                    <a:pt x="2028" y="1"/>
                    <a:pt x="1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>
              <a:extLst>
                <a:ext uri="{FF2B5EF4-FFF2-40B4-BE49-F238E27FC236}">
                  <a16:creationId xmlns:a16="http://schemas.microsoft.com/office/drawing/2014/main" id="{69B31E5E-EA29-7972-40F0-999D03FAB057}"/>
                </a:ext>
              </a:extLst>
            </p:cNvPr>
            <p:cNvSpPr/>
            <p:nvPr/>
          </p:nvSpPr>
          <p:spPr>
            <a:xfrm>
              <a:off x="3970851" y="3632332"/>
              <a:ext cx="181952" cy="182207"/>
            </a:xfrm>
            <a:custGeom>
              <a:avLst/>
              <a:gdLst/>
              <a:ahLst/>
              <a:cxnLst/>
              <a:rect l="l" t="t" r="r" b="b"/>
              <a:pathLst>
                <a:path w="1424" h="1426" extrusionOk="0">
                  <a:moveTo>
                    <a:pt x="711" y="0"/>
                  </a:moveTo>
                  <a:cubicBezTo>
                    <a:pt x="613" y="0"/>
                    <a:pt x="548" y="76"/>
                    <a:pt x="548" y="166"/>
                  </a:cubicBezTo>
                  <a:lnTo>
                    <a:pt x="548" y="547"/>
                  </a:lnTo>
                  <a:lnTo>
                    <a:pt x="164" y="547"/>
                  </a:lnTo>
                  <a:cubicBezTo>
                    <a:pt x="77" y="547"/>
                    <a:pt x="1" y="626"/>
                    <a:pt x="1" y="713"/>
                  </a:cubicBezTo>
                  <a:cubicBezTo>
                    <a:pt x="1" y="800"/>
                    <a:pt x="77" y="876"/>
                    <a:pt x="164" y="876"/>
                  </a:cubicBezTo>
                  <a:lnTo>
                    <a:pt x="548" y="876"/>
                  </a:lnTo>
                  <a:lnTo>
                    <a:pt x="548" y="1260"/>
                  </a:lnTo>
                  <a:cubicBezTo>
                    <a:pt x="548" y="1349"/>
                    <a:pt x="613" y="1425"/>
                    <a:pt x="711" y="1425"/>
                  </a:cubicBezTo>
                  <a:cubicBezTo>
                    <a:pt x="800" y="1425"/>
                    <a:pt x="876" y="1349"/>
                    <a:pt x="876" y="1260"/>
                  </a:cubicBezTo>
                  <a:lnTo>
                    <a:pt x="876" y="876"/>
                  </a:lnTo>
                  <a:lnTo>
                    <a:pt x="1250" y="876"/>
                  </a:lnTo>
                  <a:cubicBezTo>
                    <a:pt x="1347" y="876"/>
                    <a:pt x="1423" y="800"/>
                    <a:pt x="1423" y="713"/>
                  </a:cubicBezTo>
                  <a:cubicBezTo>
                    <a:pt x="1423" y="626"/>
                    <a:pt x="1347" y="547"/>
                    <a:pt x="1250" y="547"/>
                  </a:cubicBezTo>
                  <a:lnTo>
                    <a:pt x="876" y="547"/>
                  </a:lnTo>
                  <a:lnTo>
                    <a:pt x="876" y="166"/>
                  </a:lnTo>
                  <a:cubicBezTo>
                    <a:pt x="876" y="76"/>
                    <a:pt x="800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>
              <a:extLst>
                <a:ext uri="{FF2B5EF4-FFF2-40B4-BE49-F238E27FC236}">
                  <a16:creationId xmlns:a16="http://schemas.microsoft.com/office/drawing/2014/main" id="{BDF81C64-0A14-8C29-3C17-437BFEE4CC03}"/>
                </a:ext>
              </a:extLst>
            </p:cNvPr>
            <p:cNvSpPr/>
            <p:nvPr/>
          </p:nvSpPr>
          <p:spPr>
            <a:xfrm>
              <a:off x="4065247" y="3793253"/>
              <a:ext cx="128" cy="1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>
              <a:extLst>
                <a:ext uri="{FF2B5EF4-FFF2-40B4-BE49-F238E27FC236}">
                  <a16:creationId xmlns:a16="http://schemas.microsoft.com/office/drawing/2014/main" id="{A4E1E15B-9D3E-1B85-BF18-539937A3C5FD}"/>
                </a:ext>
              </a:extLst>
            </p:cNvPr>
            <p:cNvSpPr/>
            <p:nvPr/>
          </p:nvSpPr>
          <p:spPr>
            <a:xfrm>
              <a:off x="3589157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616" y="1"/>
                  </a:moveTo>
                  <a:cubicBezTo>
                    <a:pt x="274" y="1"/>
                    <a:pt x="0" y="274"/>
                    <a:pt x="0" y="603"/>
                  </a:cubicBezTo>
                  <a:lnTo>
                    <a:pt x="0" y="1218"/>
                  </a:lnTo>
                  <a:cubicBezTo>
                    <a:pt x="0" y="1558"/>
                    <a:pt x="274" y="1821"/>
                    <a:pt x="616" y="1821"/>
                  </a:cubicBezTo>
                  <a:lnTo>
                    <a:pt x="2291" y="1821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>
              <a:extLst>
                <a:ext uri="{FF2B5EF4-FFF2-40B4-BE49-F238E27FC236}">
                  <a16:creationId xmlns:a16="http://schemas.microsoft.com/office/drawing/2014/main" id="{6A49F2F2-8513-0DA4-4178-81981C92F254}"/>
                </a:ext>
              </a:extLst>
            </p:cNvPr>
            <p:cNvSpPr/>
            <p:nvPr/>
          </p:nvSpPr>
          <p:spPr>
            <a:xfrm>
              <a:off x="3645250" y="3702278"/>
              <a:ext cx="182207" cy="42038"/>
            </a:xfrm>
            <a:custGeom>
              <a:avLst/>
              <a:gdLst/>
              <a:ahLst/>
              <a:cxnLst/>
              <a:rect l="l" t="t" r="r" b="b"/>
              <a:pathLst>
                <a:path w="1426" h="329" extrusionOk="0">
                  <a:moveTo>
                    <a:pt x="163" y="0"/>
                  </a:moveTo>
                  <a:cubicBezTo>
                    <a:pt x="77" y="0"/>
                    <a:pt x="0" y="79"/>
                    <a:pt x="0" y="166"/>
                  </a:cubicBezTo>
                  <a:cubicBezTo>
                    <a:pt x="0" y="253"/>
                    <a:pt x="77" y="329"/>
                    <a:pt x="163" y="329"/>
                  </a:cubicBezTo>
                  <a:lnTo>
                    <a:pt x="1260" y="329"/>
                  </a:lnTo>
                  <a:cubicBezTo>
                    <a:pt x="1347" y="329"/>
                    <a:pt x="1426" y="253"/>
                    <a:pt x="1426" y="166"/>
                  </a:cubicBezTo>
                  <a:cubicBezTo>
                    <a:pt x="1426" y="79"/>
                    <a:pt x="1347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38">
              <a:extLst>
                <a:ext uri="{FF2B5EF4-FFF2-40B4-BE49-F238E27FC236}">
                  <a16:creationId xmlns:a16="http://schemas.microsoft.com/office/drawing/2014/main" id="{03F7F2B5-EDCC-BB1C-97F5-65E5CB965863}"/>
                </a:ext>
              </a:extLst>
            </p:cNvPr>
            <p:cNvGrpSpPr/>
            <p:nvPr/>
          </p:nvGrpSpPr>
          <p:grpSpPr>
            <a:xfrm flipH="1">
              <a:off x="3523344" y="3674554"/>
              <a:ext cx="1503372" cy="907448"/>
              <a:chOff x="1087199" y="359125"/>
              <a:chExt cx="7039950" cy="4249376"/>
            </a:xfrm>
          </p:grpSpPr>
          <p:sp>
            <p:nvSpPr>
              <p:cNvPr id="730" name="Google Shape;730;p38">
                <a:extLst>
                  <a:ext uri="{FF2B5EF4-FFF2-40B4-BE49-F238E27FC236}">
                    <a16:creationId xmlns:a16="http://schemas.microsoft.com/office/drawing/2014/main" id="{5D5746E3-15B2-F649-A40A-65C8FDD15783}"/>
                  </a:ext>
                </a:extLst>
              </p:cNvPr>
              <p:cNvSpPr/>
              <p:nvPr/>
            </p:nvSpPr>
            <p:spPr>
              <a:xfrm>
                <a:off x="1087199" y="359125"/>
                <a:ext cx="594204" cy="22923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85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997" y="385"/>
                    </a:lnTo>
                    <a:lnTo>
                      <a:pt x="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>
                <a:extLst>
                  <a:ext uri="{FF2B5EF4-FFF2-40B4-BE49-F238E27FC236}">
                    <a16:creationId xmlns:a16="http://schemas.microsoft.com/office/drawing/2014/main" id="{47B54A34-ECE9-8E30-C02D-A37DBE072526}"/>
                  </a:ext>
                </a:extLst>
              </p:cNvPr>
              <p:cNvSpPr/>
              <p:nvPr/>
            </p:nvSpPr>
            <p:spPr>
              <a:xfrm>
                <a:off x="1093153" y="587759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7"/>
                      <a:pt x="35" y="243"/>
                      <a:pt x="22" y="319"/>
                    </a:cubicBezTo>
                    <a:cubicBezTo>
                      <a:pt x="1" y="427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8"/>
                    </a:lnTo>
                    <a:lnTo>
                      <a:pt x="877" y="198"/>
                    </a:lnTo>
                    <a:cubicBezTo>
                      <a:pt x="890" y="187"/>
                      <a:pt x="900" y="187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5"/>
                      <a:pt x="966" y="22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>
                <a:extLst>
                  <a:ext uri="{FF2B5EF4-FFF2-40B4-BE49-F238E27FC236}">
                    <a16:creationId xmlns:a16="http://schemas.microsoft.com/office/drawing/2014/main" id="{3BA2EEE1-E54D-8794-20A7-FC6844B3733B}"/>
                  </a:ext>
                </a:extLst>
              </p:cNvPr>
              <p:cNvSpPr/>
              <p:nvPr/>
            </p:nvSpPr>
            <p:spPr>
              <a:xfrm>
                <a:off x="1355126" y="587759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8"/>
                      <a:pt x="395" y="208"/>
                      <a:pt x="405" y="208"/>
                    </a:cubicBezTo>
                    <a:lnTo>
                      <a:pt x="426" y="208"/>
                    </a:lnTo>
                    <a:cubicBezTo>
                      <a:pt x="437" y="198"/>
                      <a:pt x="460" y="187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5"/>
                      <a:pt x="526" y="22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>
                <a:extLst>
                  <a:ext uri="{FF2B5EF4-FFF2-40B4-BE49-F238E27FC236}">
                    <a16:creationId xmlns:a16="http://schemas.microsoft.com/office/drawing/2014/main" id="{94276034-B492-65A4-1C34-B9ADFD35D289}"/>
                  </a:ext>
                </a:extLst>
              </p:cNvPr>
              <p:cNvSpPr/>
              <p:nvPr/>
            </p:nvSpPr>
            <p:spPr>
              <a:xfrm>
                <a:off x="1093153" y="908680"/>
                <a:ext cx="581701" cy="47513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8" extrusionOk="0">
                    <a:moveTo>
                      <a:pt x="844" y="1"/>
                    </a:moveTo>
                    <a:cubicBezTo>
                      <a:pt x="833" y="1"/>
                      <a:pt x="822" y="3"/>
                      <a:pt x="811" y="9"/>
                    </a:cubicBezTo>
                    <a:lnTo>
                      <a:pt x="101" y="393"/>
                    </a:lnTo>
                    <a:cubicBezTo>
                      <a:pt x="35" y="427"/>
                      <a:pt x="1" y="535"/>
                      <a:pt x="22" y="645"/>
                    </a:cubicBezTo>
                    <a:cubicBezTo>
                      <a:pt x="35" y="742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7"/>
                    </a:cubicBezTo>
                    <a:lnTo>
                      <a:pt x="877" y="414"/>
                    </a:lnTo>
                    <a:cubicBezTo>
                      <a:pt x="942" y="382"/>
                      <a:pt x="977" y="261"/>
                      <a:pt x="956" y="151"/>
                    </a:cubicBezTo>
                    <a:cubicBezTo>
                      <a:pt x="945" y="61"/>
                      <a:pt x="898" y="1"/>
                      <a:pt x="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>
                <a:extLst>
                  <a:ext uri="{FF2B5EF4-FFF2-40B4-BE49-F238E27FC236}">
                    <a16:creationId xmlns:a16="http://schemas.microsoft.com/office/drawing/2014/main" id="{1300B43D-FC7B-EC11-8C6E-F1B3821046E2}"/>
                  </a:ext>
                </a:extLst>
              </p:cNvPr>
              <p:cNvSpPr/>
              <p:nvPr/>
            </p:nvSpPr>
            <p:spPr>
              <a:xfrm>
                <a:off x="1093153" y="687191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1"/>
                    </a:moveTo>
                    <a:cubicBezTo>
                      <a:pt x="82" y="1"/>
                      <a:pt x="41" y="61"/>
                      <a:pt x="22" y="152"/>
                    </a:cubicBezTo>
                    <a:cubicBezTo>
                      <a:pt x="1" y="260"/>
                      <a:pt x="35" y="370"/>
                      <a:pt x="101" y="404"/>
                    </a:cubicBezTo>
                    <a:lnTo>
                      <a:pt x="811" y="786"/>
                    </a:lnTo>
                    <a:cubicBezTo>
                      <a:pt x="824" y="786"/>
                      <a:pt x="835" y="799"/>
                      <a:pt x="845" y="799"/>
                    </a:cubicBezTo>
                    <a:cubicBezTo>
                      <a:pt x="900" y="799"/>
                      <a:pt x="942" y="733"/>
                      <a:pt x="956" y="644"/>
                    </a:cubicBezTo>
                    <a:cubicBezTo>
                      <a:pt x="977" y="536"/>
                      <a:pt x="942" y="415"/>
                      <a:pt x="877" y="381"/>
                    </a:cubicBezTo>
                    <a:lnTo>
                      <a:pt x="167" y="10"/>
                    </a:lnTo>
                    <a:cubicBezTo>
                      <a:pt x="155" y="4"/>
                      <a:pt x="143" y="1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>
                <a:extLst>
                  <a:ext uri="{FF2B5EF4-FFF2-40B4-BE49-F238E27FC236}">
                    <a16:creationId xmlns:a16="http://schemas.microsoft.com/office/drawing/2014/main" id="{773A0222-C02B-E8CE-9972-DC9B9AD24E13}"/>
                  </a:ext>
                </a:extLst>
              </p:cNvPr>
              <p:cNvSpPr/>
              <p:nvPr/>
            </p:nvSpPr>
            <p:spPr>
              <a:xfrm>
                <a:off x="1093153" y="1358802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4"/>
                      <a:pt x="811" y="10"/>
                    </a:cubicBezTo>
                    <a:lnTo>
                      <a:pt x="101" y="394"/>
                    </a:lnTo>
                    <a:cubicBezTo>
                      <a:pt x="35" y="415"/>
                      <a:pt x="1" y="536"/>
                      <a:pt x="22" y="644"/>
                    </a:cubicBezTo>
                    <a:cubicBezTo>
                      <a:pt x="35" y="733"/>
                      <a:pt x="88" y="799"/>
                      <a:pt x="132" y="799"/>
                    </a:cubicBezTo>
                    <a:cubicBezTo>
                      <a:pt x="143" y="799"/>
                      <a:pt x="153" y="788"/>
                      <a:pt x="167" y="788"/>
                    </a:cubicBezTo>
                    <a:lnTo>
                      <a:pt x="877" y="404"/>
                    </a:lnTo>
                    <a:cubicBezTo>
                      <a:pt x="942" y="381"/>
                      <a:pt x="977" y="262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>
                <a:extLst>
                  <a:ext uri="{FF2B5EF4-FFF2-40B4-BE49-F238E27FC236}">
                    <a16:creationId xmlns:a16="http://schemas.microsoft.com/office/drawing/2014/main" id="{58D08EF0-A989-3A8B-EC6C-328943723C04}"/>
                  </a:ext>
                </a:extLst>
              </p:cNvPr>
              <p:cNvSpPr/>
              <p:nvPr/>
            </p:nvSpPr>
            <p:spPr>
              <a:xfrm>
                <a:off x="1093153" y="1137313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1"/>
                      <a:pt x="22" y="151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6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4"/>
                      <a:pt x="877" y="382"/>
                    </a:cubicBezTo>
                    <a:lnTo>
                      <a:pt x="167" y="9"/>
                    </a:lnTo>
                    <a:cubicBezTo>
                      <a:pt x="155" y="3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>
                <a:extLst>
                  <a:ext uri="{FF2B5EF4-FFF2-40B4-BE49-F238E27FC236}">
                    <a16:creationId xmlns:a16="http://schemas.microsoft.com/office/drawing/2014/main" id="{C813AB20-C950-5E4C-B578-3E0FBBCFC174}"/>
                  </a:ext>
                </a:extLst>
              </p:cNvPr>
              <p:cNvSpPr/>
              <p:nvPr/>
            </p:nvSpPr>
            <p:spPr>
              <a:xfrm>
                <a:off x="1355126" y="1807734"/>
                <a:ext cx="313773" cy="12384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8" extrusionOk="0">
                    <a:moveTo>
                      <a:pt x="426" y="0"/>
                    </a:moveTo>
                    <a:cubicBezTo>
                      <a:pt x="405" y="0"/>
                      <a:pt x="395" y="0"/>
                      <a:pt x="371" y="11"/>
                    </a:cubicBezTo>
                    <a:lnTo>
                      <a:pt x="0" y="208"/>
                    </a:lnTo>
                    <a:lnTo>
                      <a:pt x="526" y="208"/>
                    </a:lnTo>
                    <a:cubicBezTo>
                      <a:pt x="526" y="176"/>
                      <a:pt x="516" y="142"/>
                      <a:pt x="516" y="111"/>
                    </a:cubicBezTo>
                    <a:cubicBezTo>
                      <a:pt x="502" y="100"/>
                      <a:pt x="492" y="77"/>
                      <a:pt x="492" y="66"/>
                    </a:cubicBezTo>
                    <a:cubicBezTo>
                      <a:pt x="481" y="34"/>
                      <a:pt x="460" y="21"/>
                      <a:pt x="437" y="11"/>
                    </a:cubicBez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>
                <a:extLst>
                  <a:ext uri="{FF2B5EF4-FFF2-40B4-BE49-F238E27FC236}">
                    <a16:creationId xmlns:a16="http://schemas.microsoft.com/office/drawing/2014/main" id="{0C6FF160-FE39-E768-3D94-95B8B25541F2}"/>
                  </a:ext>
                </a:extLst>
              </p:cNvPr>
              <p:cNvSpPr/>
              <p:nvPr/>
            </p:nvSpPr>
            <p:spPr>
              <a:xfrm>
                <a:off x="1093153" y="1585055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111" y="1"/>
                    </a:moveTo>
                    <a:cubicBezTo>
                      <a:pt x="67" y="14"/>
                      <a:pt x="35" y="67"/>
                      <a:pt x="22" y="145"/>
                    </a:cubicBezTo>
                    <a:cubicBezTo>
                      <a:pt x="1" y="253"/>
                      <a:pt x="35" y="374"/>
                      <a:pt x="101" y="408"/>
                    </a:cubicBezTo>
                    <a:lnTo>
                      <a:pt x="111" y="408"/>
                    </a:lnTo>
                    <a:lnTo>
                      <a:pt x="440" y="582"/>
                    </a:lnTo>
                    <a:lnTo>
                      <a:pt x="966" y="582"/>
                    </a:lnTo>
                    <a:cubicBezTo>
                      <a:pt x="966" y="550"/>
                      <a:pt x="956" y="516"/>
                      <a:pt x="956" y="485"/>
                    </a:cubicBezTo>
                    <a:cubicBezTo>
                      <a:pt x="942" y="474"/>
                      <a:pt x="932" y="451"/>
                      <a:pt x="932" y="440"/>
                    </a:cubicBezTo>
                    <a:cubicBezTo>
                      <a:pt x="921" y="408"/>
                      <a:pt x="900" y="395"/>
                      <a:pt x="877" y="385"/>
                    </a:cubicBezTo>
                    <a:lnTo>
                      <a:pt x="866" y="374"/>
                    </a:lnTo>
                    <a:lnTo>
                      <a:pt x="548" y="211"/>
                    </a:lnTo>
                    <a:lnTo>
                      <a:pt x="167" y="14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>
                <a:extLst>
                  <a:ext uri="{FF2B5EF4-FFF2-40B4-BE49-F238E27FC236}">
                    <a16:creationId xmlns:a16="http://schemas.microsoft.com/office/drawing/2014/main" id="{FA9CBFBA-4E5D-7060-B3D3-398DC49EE3A3}"/>
                  </a:ext>
                </a:extLst>
              </p:cNvPr>
              <p:cNvSpPr/>
              <p:nvPr/>
            </p:nvSpPr>
            <p:spPr>
              <a:xfrm>
                <a:off x="1093153" y="1930982"/>
                <a:ext cx="575747" cy="34712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3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8"/>
                      <a:pt x="35" y="243"/>
                      <a:pt x="22" y="319"/>
                    </a:cubicBezTo>
                    <a:cubicBezTo>
                      <a:pt x="1" y="430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9"/>
                    </a:lnTo>
                    <a:lnTo>
                      <a:pt x="877" y="198"/>
                    </a:lnTo>
                    <a:cubicBezTo>
                      <a:pt x="890" y="188"/>
                      <a:pt x="900" y="188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6"/>
                      <a:pt x="966" y="25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>
                <a:extLst>
                  <a:ext uri="{FF2B5EF4-FFF2-40B4-BE49-F238E27FC236}">
                    <a16:creationId xmlns:a16="http://schemas.microsoft.com/office/drawing/2014/main" id="{B6CEAEE2-2D76-5B59-54C9-3CEB3935EB96}"/>
                  </a:ext>
                </a:extLst>
              </p:cNvPr>
              <p:cNvSpPr/>
              <p:nvPr/>
            </p:nvSpPr>
            <p:spPr>
              <a:xfrm>
                <a:off x="1355126" y="1930982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9"/>
                      <a:pt x="395" y="209"/>
                      <a:pt x="405" y="209"/>
                    </a:cubicBezTo>
                    <a:lnTo>
                      <a:pt x="426" y="209"/>
                    </a:lnTo>
                    <a:cubicBezTo>
                      <a:pt x="437" y="198"/>
                      <a:pt x="460" y="188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6"/>
                      <a:pt x="526" y="25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>
                <a:extLst>
                  <a:ext uri="{FF2B5EF4-FFF2-40B4-BE49-F238E27FC236}">
                    <a16:creationId xmlns:a16="http://schemas.microsoft.com/office/drawing/2014/main" id="{017EF8A6-266D-AC56-F030-C69C82D41471}"/>
                  </a:ext>
                </a:extLst>
              </p:cNvPr>
              <p:cNvSpPr/>
              <p:nvPr/>
            </p:nvSpPr>
            <p:spPr>
              <a:xfrm>
                <a:off x="1093153" y="2253094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3"/>
                      <a:pt x="811" y="10"/>
                    </a:cubicBezTo>
                    <a:lnTo>
                      <a:pt x="101" y="391"/>
                    </a:lnTo>
                    <a:cubicBezTo>
                      <a:pt x="35" y="425"/>
                      <a:pt x="1" y="536"/>
                      <a:pt x="22" y="643"/>
                    </a:cubicBezTo>
                    <a:cubicBezTo>
                      <a:pt x="35" y="743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5"/>
                    </a:cubicBezTo>
                    <a:lnTo>
                      <a:pt x="877" y="415"/>
                    </a:lnTo>
                    <a:cubicBezTo>
                      <a:pt x="942" y="380"/>
                      <a:pt x="977" y="259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8">
                <a:extLst>
                  <a:ext uri="{FF2B5EF4-FFF2-40B4-BE49-F238E27FC236}">
                    <a16:creationId xmlns:a16="http://schemas.microsoft.com/office/drawing/2014/main" id="{0972F62D-B063-524C-8D6F-E60DBC3CAD63}"/>
                  </a:ext>
                </a:extLst>
              </p:cNvPr>
              <p:cNvSpPr/>
              <p:nvPr/>
            </p:nvSpPr>
            <p:spPr>
              <a:xfrm>
                <a:off x="1093153" y="2031010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0"/>
                    </a:moveTo>
                    <a:cubicBezTo>
                      <a:pt x="82" y="0"/>
                      <a:pt x="41" y="61"/>
                      <a:pt x="22" y="151"/>
                    </a:cubicBezTo>
                    <a:cubicBezTo>
                      <a:pt x="1" y="262"/>
                      <a:pt x="35" y="369"/>
                      <a:pt x="101" y="404"/>
                    </a:cubicBezTo>
                    <a:lnTo>
                      <a:pt x="811" y="788"/>
                    </a:lnTo>
                    <a:cubicBezTo>
                      <a:pt x="824" y="788"/>
                      <a:pt x="835" y="798"/>
                      <a:pt x="845" y="798"/>
                    </a:cubicBezTo>
                    <a:cubicBezTo>
                      <a:pt x="900" y="798"/>
                      <a:pt x="942" y="732"/>
                      <a:pt x="956" y="646"/>
                    </a:cubicBezTo>
                    <a:cubicBezTo>
                      <a:pt x="977" y="535"/>
                      <a:pt x="942" y="414"/>
                      <a:pt x="877" y="383"/>
                    </a:cubicBezTo>
                    <a:lnTo>
                      <a:pt x="167" y="9"/>
                    </a:lnTo>
                    <a:cubicBezTo>
                      <a:pt x="155" y="3"/>
                      <a:pt x="14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8">
                <a:extLst>
                  <a:ext uri="{FF2B5EF4-FFF2-40B4-BE49-F238E27FC236}">
                    <a16:creationId xmlns:a16="http://schemas.microsoft.com/office/drawing/2014/main" id="{B7E57B4F-BAB9-A0BC-DF7B-CFE040C8FF8D}"/>
                  </a:ext>
                </a:extLst>
              </p:cNvPr>
              <p:cNvSpPr/>
              <p:nvPr/>
            </p:nvSpPr>
            <p:spPr>
              <a:xfrm>
                <a:off x="1093153" y="2703217"/>
                <a:ext cx="581701" cy="49597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33" extrusionOk="0">
                    <a:moveTo>
                      <a:pt x="844" y="0"/>
                    </a:moveTo>
                    <a:cubicBezTo>
                      <a:pt x="833" y="0"/>
                      <a:pt x="822" y="3"/>
                      <a:pt x="811" y="8"/>
                    </a:cubicBezTo>
                    <a:lnTo>
                      <a:pt x="101" y="382"/>
                    </a:lnTo>
                    <a:cubicBezTo>
                      <a:pt x="46" y="424"/>
                      <a:pt x="1" y="524"/>
                      <a:pt x="22" y="666"/>
                    </a:cubicBezTo>
                    <a:cubicBezTo>
                      <a:pt x="44" y="768"/>
                      <a:pt x="93" y="832"/>
                      <a:pt x="142" y="832"/>
                    </a:cubicBezTo>
                    <a:cubicBezTo>
                      <a:pt x="146" y="832"/>
                      <a:pt x="150" y="832"/>
                      <a:pt x="153" y="831"/>
                    </a:cubicBezTo>
                    <a:cubicBezTo>
                      <a:pt x="153" y="831"/>
                      <a:pt x="177" y="831"/>
                      <a:pt x="177" y="818"/>
                    </a:cubicBezTo>
                    <a:cubicBezTo>
                      <a:pt x="406" y="645"/>
                      <a:pt x="648" y="534"/>
                      <a:pt x="877" y="403"/>
                    </a:cubicBezTo>
                    <a:cubicBezTo>
                      <a:pt x="942" y="382"/>
                      <a:pt x="977" y="261"/>
                      <a:pt x="956" y="150"/>
                    </a:cubicBezTo>
                    <a:cubicBezTo>
                      <a:pt x="945" y="61"/>
                      <a:pt x="898" y="0"/>
                      <a:pt x="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8">
                <a:extLst>
                  <a:ext uri="{FF2B5EF4-FFF2-40B4-BE49-F238E27FC236}">
                    <a16:creationId xmlns:a16="http://schemas.microsoft.com/office/drawing/2014/main" id="{BED67EC8-5729-3862-6281-8EE5E490B725}"/>
                  </a:ext>
                </a:extLst>
              </p:cNvPr>
              <p:cNvSpPr/>
              <p:nvPr/>
            </p:nvSpPr>
            <p:spPr>
              <a:xfrm>
                <a:off x="1093153" y="2480537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2"/>
                      <a:pt x="22" y="154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7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6"/>
                      <a:pt x="877" y="382"/>
                    </a:cubicBezTo>
                    <a:lnTo>
                      <a:pt x="167" y="9"/>
                    </a:lnTo>
                    <a:cubicBezTo>
                      <a:pt x="155" y="4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8">
                <a:extLst>
                  <a:ext uri="{FF2B5EF4-FFF2-40B4-BE49-F238E27FC236}">
                    <a16:creationId xmlns:a16="http://schemas.microsoft.com/office/drawing/2014/main" id="{4EE975C6-D4EC-3CD7-5415-36027A017168}"/>
                  </a:ext>
                </a:extLst>
              </p:cNvPr>
              <p:cNvSpPr/>
              <p:nvPr/>
            </p:nvSpPr>
            <p:spPr>
              <a:xfrm>
                <a:off x="1373584" y="3131905"/>
                <a:ext cx="313773" cy="151232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54" extrusionOk="0">
                    <a:moveTo>
                      <a:pt x="406" y="1"/>
                    </a:moveTo>
                    <a:cubicBezTo>
                      <a:pt x="385" y="1"/>
                      <a:pt x="364" y="1"/>
                      <a:pt x="353" y="11"/>
                    </a:cubicBezTo>
                    <a:cubicBezTo>
                      <a:pt x="232" y="77"/>
                      <a:pt x="111" y="153"/>
                      <a:pt x="1" y="253"/>
                    </a:cubicBezTo>
                    <a:lnTo>
                      <a:pt x="527" y="153"/>
                    </a:lnTo>
                    <a:cubicBezTo>
                      <a:pt x="516" y="122"/>
                      <a:pt x="506" y="98"/>
                      <a:pt x="495" y="77"/>
                    </a:cubicBezTo>
                    <a:cubicBezTo>
                      <a:pt x="495" y="67"/>
                      <a:pt x="485" y="56"/>
                      <a:pt x="471" y="46"/>
                    </a:cubicBezTo>
                    <a:cubicBezTo>
                      <a:pt x="461" y="22"/>
                      <a:pt x="440" y="11"/>
                      <a:pt x="419" y="1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8">
                <a:extLst>
                  <a:ext uri="{FF2B5EF4-FFF2-40B4-BE49-F238E27FC236}">
                    <a16:creationId xmlns:a16="http://schemas.microsoft.com/office/drawing/2014/main" id="{C84E3877-813A-C345-50B1-BCE76B40AA9A}"/>
                  </a:ext>
                </a:extLst>
              </p:cNvPr>
              <p:cNvSpPr/>
              <p:nvPr/>
            </p:nvSpPr>
            <p:spPr>
              <a:xfrm>
                <a:off x="1093153" y="2930064"/>
                <a:ext cx="594204" cy="353074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93" extrusionOk="0">
                    <a:moveTo>
                      <a:pt x="111" y="1"/>
                    </a:moveTo>
                    <a:cubicBezTo>
                      <a:pt x="67" y="11"/>
                      <a:pt x="35" y="66"/>
                      <a:pt x="22" y="143"/>
                    </a:cubicBezTo>
                    <a:cubicBezTo>
                      <a:pt x="1" y="264"/>
                      <a:pt x="46" y="416"/>
                      <a:pt x="111" y="450"/>
                    </a:cubicBezTo>
                    <a:lnTo>
                      <a:pt x="132" y="450"/>
                    </a:lnTo>
                    <a:cubicBezTo>
                      <a:pt x="243" y="503"/>
                      <a:pt x="364" y="548"/>
                      <a:pt x="472" y="592"/>
                    </a:cubicBezTo>
                    <a:lnTo>
                      <a:pt x="998" y="492"/>
                    </a:lnTo>
                    <a:cubicBezTo>
                      <a:pt x="987" y="461"/>
                      <a:pt x="977" y="437"/>
                      <a:pt x="966" y="416"/>
                    </a:cubicBezTo>
                    <a:cubicBezTo>
                      <a:pt x="966" y="406"/>
                      <a:pt x="956" y="395"/>
                      <a:pt x="942" y="385"/>
                    </a:cubicBezTo>
                    <a:cubicBezTo>
                      <a:pt x="932" y="361"/>
                      <a:pt x="911" y="350"/>
                      <a:pt x="890" y="340"/>
                    </a:cubicBezTo>
                    <a:lnTo>
                      <a:pt x="877" y="340"/>
                    </a:lnTo>
                    <a:cubicBezTo>
                      <a:pt x="769" y="306"/>
                      <a:pt x="658" y="264"/>
                      <a:pt x="548" y="208"/>
                    </a:cubicBezTo>
                    <a:lnTo>
                      <a:pt x="167" y="11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8">
                <a:extLst>
                  <a:ext uri="{FF2B5EF4-FFF2-40B4-BE49-F238E27FC236}">
                    <a16:creationId xmlns:a16="http://schemas.microsoft.com/office/drawing/2014/main" id="{628E19E1-FB1E-790A-E30D-FB09544EB6E0}"/>
                  </a:ext>
                </a:extLst>
              </p:cNvPr>
              <p:cNvSpPr/>
              <p:nvPr/>
            </p:nvSpPr>
            <p:spPr>
              <a:xfrm>
                <a:off x="1177699" y="3223002"/>
                <a:ext cx="509658" cy="47632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0" extrusionOk="0">
                    <a:moveTo>
                      <a:pt x="856" y="0"/>
                    </a:moveTo>
                    <a:lnTo>
                      <a:pt x="330" y="100"/>
                    </a:lnTo>
                    <a:cubicBezTo>
                      <a:pt x="243" y="177"/>
                      <a:pt x="143" y="263"/>
                      <a:pt x="67" y="353"/>
                    </a:cubicBezTo>
                    <a:cubicBezTo>
                      <a:pt x="25" y="374"/>
                      <a:pt x="1" y="450"/>
                      <a:pt x="25" y="550"/>
                    </a:cubicBezTo>
                    <a:cubicBezTo>
                      <a:pt x="56" y="682"/>
                      <a:pt x="143" y="789"/>
                      <a:pt x="222" y="800"/>
                    </a:cubicBezTo>
                    <a:lnTo>
                      <a:pt x="253" y="800"/>
                    </a:lnTo>
                    <a:cubicBezTo>
                      <a:pt x="264" y="789"/>
                      <a:pt x="264" y="779"/>
                      <a:pt x="274" y="768"/>
                    </a:cubicBezTo>
                    <a:cubicBezTo>
                      <a:pt x="353" y="647"/>
                      <a:pt x="440" y="537"/>
                      <a:pt x="537" y="429"/>
                    </a:cubicBezTo>
                    <a:cubicBezTo>
                      <a:pt x="616" y="340"/>
                      <a:pt x="703" y="253"/>
                      <a:pt x="790" y="177"/>
                    </a:cubicBezTo>
                    <a:lnTo>
                      <a:pt x="814" y="177"/>
                    </a:lnTo>
                    <a:cubicBezTo>
                      <a:pt x="814" y="166"/>
                      <a:pt x="824" y="156"/>
                      <a:pt x="835" y="142"/>
                    </a:cubicBezTo>
                    <a:cubicBezTo>
                      <a:pt x="845" y="121"/>
                      <a:pt x="856" y="77"/>
                      <a:pt x="856" y="45"/>
                    </a:cubicBez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8">
                <a:extLst>
                  <a:ext uri="{FF2B5EF4-FFF2-40B4-BE49-F238E27FC236}">
                    <a16:creationId xmlns:a16="http://schemas.microsoft.com/office/drawing/2014/main" id="{9344845C-AF68-A727-2ABB-16A6BBFE31EF}"/>
                  </a:ext>
                </a:extLst>
              </p:cNvPr>
              <p:cNvSpPr/>
              <p:nvPr/>
            </p:nvSpPr>
            <p:spPr>
              <a:xfrm>
                <a:off x="1380133" y="3223002"/>
                <a:ext cx="307224" cy="11193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8" extrusionOk="0">
                    <a:moveTo>
                      <a:pt x="516" y="0"/>
                    </a:moveTo>
                    <a:lnTo>
                      <a:pt x="0" y="100"/>
                    </a:lnTo>
                    <a:cubicBezTo>
                      <a:pt x="132" y="142"/>
                      <a:pt x="263" y="166"/>
                      <a:pt x="408" y="187"/>
                    </a:cubicBezTo>
                    <a:lnTo>
                      <a:pt x="439" y="187"/>
                    </a:lnTo>
                    <a:cubicBezTo>
                      <a:pt x="439" y="187"/>
                      <a:pt x="450" y="187"/>
                      <a:pt x="450" y="177"/>
                    </a:cubicBezTo>
                    <a:cubicBezTo>
                      <a:pt x="474" y="177"/>
                      <a:pt x="484" y="156"/>
                      <a:pt x="495" y="142"/>
                    </a:cubicBezTo>
                    <a:cubicBezTo>
                      <a:pt x="505" y="121"/>
                      <a:pt x="516" y="77"/>
                      <a:pt x="516" y="45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8">
                <a:extLst>
                  <a:ext uri="{FF2B5EF4-FFF2-40B4-BE49-F238E27FC236}">
                    <a16:creationId xmlns:a16="http://schemas.microsoft.com/office/drawing/2014/main" id="{8A2C9B23-C045-7A11-5797-A435456CD5FE}"/>
                  </a:ext>
                </a:extLst>
              </p:cNvPr>
              <p:cNvSpPr/>
              <p:nvPr/>
            </p:nvSpPr>
            <p:spPr>
              <a:xfrm>
                <a:off x="1412880" y="3485573"/>
                <a:ext cx="425112" cy="64243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079" extrusionOk="0">
                    <a:moveTo>
                      <a:pt x="521" y="1"/>
                    </a:moveTo>
                    <a:cubicBezTo>
                      <a:pt x="496" y="1"/>
                      <a:pt x="471" y="10"/>
                      <a:pt x="450" y="30"/>
                    </a:cubicBezTo>
                    <a:cubicBezTo>
                      <a:pt x="287" y="227"/>
                      <a:pt x="142" y="459"/>
                      <a:pt x="35" y="722"/>
                    </a:cubicBezTo>
                    <a:cubicBezTo>
                      <a:pt x="0" y="788"/>
                      <a:pt x="66" y="919"/>
                      <a:pt x="166" y="1006"/>
                    </a:cubicBezTo>
                    <a:cubicBezTo>
                      <a:pt x="223" y="1056"/>
                      <a:pt x="280" y="1079"/>
                      <a:pt x="322" y="1079"/>
                    </a:cubicBezTo>
                    <a:cubicBezTo>
                      <a:pt x="344" y="1079"/>
                      <a:pt x="362" y="1073"/>
                      <a:pt x="374" y="1061"/>
                    </a:cubicBezTo>
                    <a:cubicBezTo>
                      <a:pt x="374" y="1050"/>
                      <a:pt x="384" y="1040"/>
                      <a:pt x="384" y="1029"/>
                    </a:cubicBezTo>
                    <a:cubicBezTo>
                      <a:pt x="450" y="753"/>
                      <a:pt x="550" y="504"/>
                      <a:pt x="681" y="283"/>
                    </a:cubicBezTo>
                    <a:cubicBezTo>
                      <a:pt x="713" y="227"/>
                      <a:pt x="692" y="130"/>
                      <a:pt x="637" y="64"/>
                    </a:cubicBezTo>
                    <a:cubicBezTo>
                      <a:pt x="603" y="24"/>
                      <a:pt x="561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8">
                <a:extLst>
                  <a:ext uri="{FF2B5EF4-FFF2-40B4-BE49-F238E27FC236}">
                    <a16:creationId xmlns:a16="http://schemas.microsoft.com/office/drawing/2014/main" id="{BF936D96-B5F0-23EE-DA24-FD2D481404C9}"/>
                  </a:ext>
                </a:extLst>
              </p:cNvPr>
              <p:cNvSpPr/>
              <p:nvPr/>
            </p:nvSpPr>
            <p:spPr>
              <a:xfrm>
                <a:off x="1179485" y="3423056"/>
                <a:ext cx="651958" cy="28638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481" extrusionOk="0">
                    <a:moveTo>
                      <a:pt x="91" y="1"/>
                    </a:moveTo>
                    <a:cubicBezTo>
                      <a:pt x="35" y="1"/>
                      <a:pt x="0" y="94"/>
                      <a:pt x="22" y="214"/>
                    </a:cubicBezTo>
                    <a:cubicBezTo>
                      <a:pt x="53" y="346"/>
                      <a:pt x="140" y="453"/>
                      <a:pt x="219" y="464"/>
                    </a:cubicBezTo>
                    <a:cubicBezTo>
                      <a:pt x="309" y="475"/>
                      <a:pt x="400" y="480"/>
                      <a:pt x="489" y="480"/>
                    </a:cubicBezTo>
                    <a:cubicBezTo>
                      <a:pt x="671" y="480"/>
                      <a:pt x="849" y="459"/>
                      <a:pt x="1018" y="422"/>
                    </a:cubicBezTo>
                    <a:cubicBezTo>
                      <a:pt x="1029" y="422"/>
                      <a:pt x="1039" y="422"/>
                      <a:pt x="1050" y="411"/>
                    </a:cubicBezTo>
                    <a:cubicBezTo>
                      <a:pt x="1095" y="377"/>
                      <a:pt x="1095" y="322"/>
                      <a:pt x="1073" y="246"/>
                    </a:cubicBezTo>
                    <a:cubicBezTo>
                      <a:pt x="1050" y="169"/>
                      <a:pt x="974" y="104"/>
                      <a:pt x="908" y="104"/>
                    </a:cubicBezTo>
                    <a:cubicBezTo>
                      <a:pt x="875" y="105"/>
                      <a:pt x="843" y="106"/>
                      <a:pt x="810" y="106"/>
                    </a:cubicBezTo>
                    <a:cubicBezTo>
                      <a:pt x="579" y="106"/>
                      <a:pt x="348" y="73"/>
                      <a:pt x="108" y="4"/>
                    </a:cubicBezTo>
                    <a:cubicBezTo>
                      <a:pt x="102" y="2"/>
                      <a:pt x="97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>
                <a:extLst>
                  <a:ext uri="{FF2B5EF4-FFF2-40B4-BE49-F238E27FC236}">
                    <a16:creationId xmlns:a16="http://schemas.microsoft.com/office/drawing/2014/main" id="{DD1B1AFC-928C-B6E5-0130-D5A9D12F7622}"/>
                  </a:ext>
                </a:extLst>
              </p:cNvPr>
              <p:cNvSpPr/>
              <p:nvPr/>
            </p:nvSpPr>
            <p:spPr>
              <a:xfrm>
                <a:off x="1804054" y="3780892"/>
                <a:ext cx="281026" cy="65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93" extrusionOk="0">
                    <a:moveTo>
                      <a:pt x="255" y="1"/>
                    </a:moveTo>
                    <a:cubicBezTo>
                      <a:pt x="213" y="1"/>
                      <a:pt x="179" y="18"/>
                      <a:pt x="167" y="50"/>
                    </a:cubicBezTo>
                    <a:cubicBezTo>
                      <a:pt x="77" y="302"/>
                      <a:pt x="24" y="565"/>
                      <a:pt x="1" y="838"/>
                    </a:cubicBezTo>
                    <a:cubicBezTo>
                      <a:pt x="1" y="915"/>
                      <a:pt x="101" y="1025"/>
                      <a:pt x="232" y="1070"/>
                    </a:cubicBezTo>
                    <a:cubicBezTo>
                      <a:pt x="269" y="1086"/>
                      <a:pt x="305" y="1093"/>
                      <a:pt x="336" y="1093"/>
                    </a:cubicBezTo>
                    <a:cubicBezTo>
                      <a:pt x="387" y="1093"/>
                      <a:pt x="427" y="1074"/>
                      <a:pt x="440" y="1046"/>
                    </a:cubicBezTo>
                    <a:lnTo>
                      <a:pt x="440" y="1015"/>
                    </a:lnTo>
                    <a:cubicBezTo>
                      <a:pt x="406" y="741"/>
                      <a:pt x="419" y="468"/>
                      <a:pt x="461" y="215"/>
                    </a:cubicBezTo>
                    <a:cubicBezTo>
                      <a:pt x="472" y="150"/>
                      <a:pt x="429" y="73"/>
                      <a:pt x="353" y="29"/>
                    </a:cubicBezTo>
                    <a:cubicBezTo>
                      <a:pt x="320" y="10"/>
                      <a:pt x="285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>
                <a:extLst>
                  <a:ext uri="{FF2B5EF4-FFF2-40B4-BE49-F238E27FC236}">
                    <a16:creationId xmlns:a16="http://schemas.microsoft.com/office/drawing/2014/main" id="{C4DD9F94-12B4-EFF3-13DC-667D59F1E245}"/>
                  </a:ext>
                </a:extLst>
              </p:cNvPr>
              <p:cNvSpPr/>
              <p:nvPr/>
            </p:nvSpPr>
            <p:spPr>
              <a:xfrm>
                <a:off x="1412880" y="3780892"/>
                <a:ext cx="679941" cy="345333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80" extrusionOk="0">
                    <a:moveTo>
                      <a:pt x="911" y="0"/>
                    </a:moveTo>
                    <a:cubicBezTo>
                      <a:pt x="895" y="0"/>
                      <a:pt x="880" y="2"/>
                      <a:pt x="866" y="8"/>
                    </a:cubicBezTo>
                    <a:cubicBezTo>
                      <a:pt x="626" y="105"/>
                      <a:pt x="363" y="160"/>
                      <a:pt x="90" y="181"/>
                    </a:cubicBezTo>
                    <a:cubicBezTo>
                      <a:pt x="24" y="192"/>
                      <a:pt x="0" y="292"/>
                      <a:pt x="77" y="402"/>
                    </a:cubicBezTo>
                    <a:cubicBezTo>
                      <a:pt x="135" y="506"/>
                      <a:pt x="243" y="580"/>
                      <a:pt x="313" y="580"/>
                    </a:cubicBezTo>
                    <a:cubicBezTo>
                      <a:pt x="323" y="580"/>
                      <a:pt x="332" y="578"/>
                      <a:pt x="340" y="576"/>
                    </a:cubicBezTo>
                    <a:cubicBezTo>
                      <a:pt x="616" y="510"/>
                      <a:pt x="866" y="402"/>
                      <a:pt x="1086" y="270"/>
                    </a:cubicBezTo>
                    <a:cubicBezTo>
                      <a:pt x="1097" y="257"/>
                      <a:pt x="1108" y="257"/>
                      <a:pt x="1108" y="247"/>
                    </a:cubicBezTo>
                    <a:cubicBezTo>
                      <a:pt x="1142" y="205"/>
                      <a:pt x="1129" y="139"/>
                      <a:pt x="1076" y="84"/>
                    </a:cubicBezTo>
                    <a:cubicBezTo>
                      <a:pt x="1033" y="32"/>
                      <a:pt x="968" y="0"/>
                      <a:pt x="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>
                <a:extLst>
                  <a:ext uri="{FF2B5EF4-FFF2-40B4-BE49-F238E27FC236}">
                    <a16:creationId xmlns:a16="http://schemas.microsoft.com/office/drawing/2014/main" id="{588D5BB0-53A8-14E5-9509-59BEDAA46ECD}"/>
                  </a:ext>
                </a:extLst>
              </p:cNvPr>
              <p:cNvSpPr/>
              <p:nvPr/>
            </p:nvSpPr>
            <p:spPr>
              <a:xfrm>
                <a:off x="2216068" y="3973206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32" y="0"/>
                    </a:moveTo>
                    <a:cubicBezTo>
                      <a:pt x="121" y="0"/>
                      <a:pt x="98" y="0"/>
                      <a:pt x="87" y="13"/>
                    </a:cubicBezTo>
                    <a:cubicBezTo>
                      <a:pt x="66" y="13"/>
                      <a:pt x="43" y="24"/>
                      <a:pt x="21" y="34"/>
                    </a:cubicBezTo>
                    <a:lnTo>
                      <a:pt x="11" y="45"/>
                    </a:lnTo>
                    <a:cubicBezTo>
                      <a:pt x="0" y="55"/>
                      <a:pt x="0" y="79"/>
                      <a:pt x="0" y="100"/>
                    </a:cubicBezTo>
                    <a:cubicBezTo>
                      <a:pt x="0" y="231"/>
                      <a:pt x="11" y="373"/>
                      <a:pt x="32" y="515"/>
                    </a:cubicBezTo>
                    <a:lnTo>
                      <a:pt x="208" y="24"/>
                    </a:lnTo>
                    <a:cubicBezTo>
                      <a:pt x="187" y="13"/>
                      <a:pt x="153" y="0"/>
                      <a:pt x="132" y="0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>
                <a:extLst>
                  <a:ext uri="{FF2B5EF4-FFF2-40B4-BE49-F238E27FC236}">
                    <a16:creationId xmlns:a16="http://schemas.microsoft.com/office/drawing/2014/main" id="{0F49507E-5646-F66D-61A3-5119C95CBCFF}"/>
                  </a:ext>
                </a:extLst>
              </p:cNvPr>
              <p:cNvSpPr/>
              <p:nvPr/>
            </p:nvSpPr>
            <p:spPr>
              <a:xfrm>
                <a:off x="1798100" y="3973206"/>
                <a:ext cx="542405" cy="459651"/>
              </a:xfrm>
              <a:custGeom>
                <a:avLst/>
                <a:gdLst/>
                <a:ahLst/>
                <a:cxnLst/>
                <a:rect l="l" t="t" r="r" b="b"/>
                <a:pathLst>
                  <a:path w="911" h="772" extrusionOk="0">
                    <a:moveTo>
                      <a:pt x="834" y="0"/>
                    </a:moveTo>
                    <a:cubicBezTo>
                      <a:pt x="823" y="0"/>
                      <a:pt x="800" y="0"/>
                      <a:pt x="789" y="13"/>
                    </a:cubicBezTo>
                    <a:cubicBezTo>
                      <a:pt x="768" y="13"/>
                      <a:pt x="745" y="24"/>
                      <a:pt x="723" y="34"/>
                    </a:cubicBezTo>
                    <a:lnTo>
                      <a:pt x="713" y="45"/>
                    </a:lnTo>
                    <a:cubicBezTo>
                      <a:pt x="626" y="121"/>
                      <a:pt x="537" y="197"/>
                      <a:pt x="439" y="263"/>
                    </a:cubicBezTo>
                    <a:cubicBezTo>
                      <a:pt x="319" y="342"/>
                      <a:pt x="187" y="408"/>
                      <a:pt x="56" y="460"/>
                    </a:cubicBezTo>
                    <a:cubicBezTo>
                      <a:pt x="34" y="473"/>
                      <a:pt x="21" y="484"/>
                      <a:pt x="21" y="505"/>
                    </a:cubicBezTo>
                    <a:cubicBezTo>
                      <a:pt x="0" y="550"/>
                      <a:pt x="34" y="615"/>
                      <a:pt x="111" y="681"/>
                    </a:cubicBezTo>
                    <a:cubicBezTo>
                      <a:pt x="187" y="743"/>
                      <a:pt x="283" y="771"/>
                      <a:pt x="355" y="771"/>
                    </a:cubicBezTo>
                    <a:cubicBezTo>
                      <a:pt x="384" y="771"/>
                      <a:pt x="410" y="767"/>
                      <a:pt x="429" y="757"/>
                    </a:cubicBezTo>
                    <a:lnTo>
                      <a:pt x="439" y="747"/>
                    </a:lnTo>
                    <a:cubicBezTo>
                      <a:pt x="537" y="671"/>
                      <a:pt x="637" y="592"/>
                      <a:pt x="734" y="515"/>
                    </a:cubicBezTo>
                    <a:lnTo>
                      <a:pt x="910" y="24"/>
                    </a:lnTo>
                    <a:cubicBezTo>
                      <a:pt x="889" y="13"/>
                      <a:pt x="855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>
                <a:extLst>
                  <a:ext uri="{FF2B5EF4-FFF2-40B4-BE49-F238E27FC236}">
                    <a16:creationId xmlns:a16="http://schemas.microsoft.com/office/drawing/2014/main" id="{659274F9-3279-10A8-50E2-011DD9AF9B66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334612" cy="60135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010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2" y="613"/>
                      <a:pt x="46" y="734"/>
                      <a:pt x="77" y="855"/>
                    </a:cubicBezTo>
                    <a:cubicBezTo>
                      <a:pt x="77" y="897"/>
                      <a:pt x="132" y="953"/>
                      <a:pt x="232" y="987"/>
                    </a:cubicBezTo>
                    <a:cubicBezTo>
                      <a:pt x="276" y="1002"/>
                      <a:pt x="325" y="1009"/>
                      <a:pt x="370" y="1009"/>
                    </a:cubicBezTo>
                    <a:cubicBezTo>
                      <a:pt x="450" y="1009"/>
                      <a:pt x="522" y="988"/>
                      <a:pt x="551" y="953"/>
                    </a:cubicBezTo>
                    <a:lnTo>
                      <a:pt x="551" y="932"/>
                    </a:lnTo>
                    <a:cubicBezTo>
                      <a:pt x="561" y="932"/>
                      <a:pt x="561" y="921"/>
                      <a:pt x="561" y="921"/>
                    </a:cubicBezTo>
                    <a:cubicBezTo>
                      <a:pt x="561" y="911"/>
                      <a:pt x="561" y="897"/>
                      <a:pt x="551" y="876"/>
                    </a:cubicBezTo>
                    <a:cubicBezTo>
                      <a:pt x="485" y="755"/>
                      <a:pt x="430" y="613"/>
                      <a:pt x="385" y="482"/>
                    </a:cubicBezTo>
                    <a:cubicBezTo>
                      <a:pt x="353" y="372"/>
                      <a:pt x="319" y="253"/>
                      <a:pt x="309" y="143"/>
                    </a:cubicBezTo>
                    <a:lnTo>
                      <a:pt x="309" y="132"/>
                    </a:lnTo>
                    <a:lnTo>
                      <a:pt x="298" y="122"/>
                    </a:lnTo>
                    <a:cubicBezTo>
                      <a:pt x="298" y="109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>
                <a:extLst>
                  <a:ext uri="{FF2B5EF4-FFF2-40B4-BE49-F238E27FC236}">
                    <a16:creationId xmlns:a16="http://schemas.microsoft.com/office/drawing/2014/main" id="{2C15DCB2-B729-ED4A-E98D-F735EFF97A75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183977" cy="29353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3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01" y="395"/>
                      <a:pt x="198" y="295"/>
                      <a:pt x="288" y="187"/>
                    </a:cubicBezTo>
                    <a:cubicBezTo>
                      <a:pt x="298" y="174"/>
                      <a:pt x="298" y="164"/>
                      <a:pt x="298" y="153"/>
                    </a:cubicBezTo>
                    <a:lnTo>
                      <a:pt x="309" y="143"/>
                    </a:lnTo>
                    <a:lnTo>
                      <a:pt x="309" y="132"/>
                    </a:lnTo>
                    <a:cubicBezTo>
                      <a:pt x="298" y="122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>
                <a:extLst>
                  <a:ext uri="{FF2B5EF4-FFF2-40B4-BE49-F238E27FC236}">
                    <a16:creationId xmlns:a16="http://schemas.microsoft.com/office/drawing/2014/main" id="{E1AF1ADD-DB22-F23C-497D-29D273BE7A55}"/>
                  </a:ext>
                </a:extLst>
              </p:cNvPr>
              <p:cNvSpPr/>
              <p:nvPr/>
            </p:nvSpPr>
            <p:spPr>
              <a:xfrm>
                <a:off x="2568541" y="4041082"/>
                <a:ext cx="463813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46" extrusionOk="0">
                    <a:moveTo>
                      <a:pt x="201" y="1"/>
                    </a:moveTo>
                    <a:cubicBezTo>
                      <a:pt x="180" y="1"/>
                      <a:pt x="160" y="3"/>
                      <a:pt x="142" y="7"/>
                    </a:cubicBezTo>
                    <a:cubicBezTo>
                      <a:pt x="55" y="18"/>
                      <a:pt x="0" y="83"/>
                      <a:pt x="21" y="149"/>
                    </a:cubicBezTo>
                    <a:cubicBezTo>
                      <a:pt x="108" y="391"/>
                      <a:pt x="253" y="633"/>
                      <a:pt x="371" y="862"/>
                    </a:cubicBezTo>
                    <a:cubicBezTo>
                      <a:pt x="398" y="913"/>
                      <a:pt x="472" y="945"/>
                      <a:pt x="554" y="945"/>
                    </a:cubicBezTo>
                    <a:cubicBezTo>
                      <a:pt x="577" y="945"/>
                      <a:pt x="600" y="943"/>
                      <a:pt x="623" y="938"/>
                    </a:cubicBezTo>
                    <a:cubicBezTo>
                      <a:pt x="713" y="927"/>
                      <a:pt x="779" y="885"/>
                      <a:pt x="779" y="830"/>
                    </a:cubicBezTo>
                    <a:cubicBezTo>
                      <a:pt x="779" y="820"/>
                      <a:pt x="779" y="806"/>
                      <a:pt x="765" y="796"/>
                    </a:cubicBezTo>
                    <a:lnTo>
                      <a:pt x="395" y="83"/>
                    </a:lnTo>
                    <a:cubicBezTo>
                      <a:pt x="367" y="31"/>
                      <a:pt x="279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>
                <a:extLst>
                  <a:ext uri="{FF2B5EF4-FFF2-40B4-BE49-F238E27FC236}">
                    <a16:creationId xmlns:a16="http://schemas.microsoft.com/office/drawing/2014/main" id="{088E8EFB-73C6-75E3-E89F-B11F860F9534}"/>
                  </a:ext>
                </a:extLst>
              </p:cNvPr>
              <p:cNvSpPr/>
              <p:nvPr/>
            </p:nvSpPr>
            <p:spPr>
              <a:xfrm>
                <a:off x="2261318" y="4041082"/>
                <a:ext cx="548954" cy="5471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19" extrusionOk="0">
                    <a:moveTo>
                      <a:pt x="697" y="0"/>
                    </a:moveTo>
                    <a:cubicBezTo>
                      <a:pt x="668" y="0"/>
                      <a:pt x="644" y="5"/>
                      <a:pt x="624" y="18"/>
                    </a:cubicBezTo>
                    <a:cubicBezTo>
                      <a:pt x="592" y="31"/>
                      <a:pt x="558" y="52"/>
                      <a:pt x="537" y="73"/>
                    </a:cubicBezTo>
                    <a:cubicBezTo>
                      <a:pt x="416" y="304"/>
                      <a:pt x="253" y="522"/>
                      <a:pt x="56" y="720"/>
                    </a:cubicBezTo>
                    <a:cubicBezTo>
                      <a:pt x="1" y="764"/>
                      <a:pt x="56" y="851"/>
                      <a:pt x="187" y="896"/>
                    </a:cubicBezTo>
                    <a:cubicBezTo>
                      <a:pt x="235" y="911"/>
                      <a:pt x="284" y="918"/>
                      <a:pt x="330" y="918"/>
                    </a:cubicBezTo>
                    <a:cubicBezTo>
                      <a:pt x="409" y="918"/>
                      <a:pt x="477" y="897"/>
                      <a:pt x="506" y="862"/>
                    </a:cubicBezTo>
                    <a:cubicBezTo>
                      <a:pt x="669" y="633"/>
                      <a:pt x="779" y="391"/>
                      <a:pt x="911" y="149"/>
                    </a:cubicBezTo>
                    <a:cubicBezTo>
                      <a:pt x="911" y="139"/>
                      <a:pt x="921" y="128"/>
                      <a:pt x="921" y="117"/>
                    </a:cubicBezTo>
                    <a:cubicBezTo>
                      <a:pt x="921" y="73"/>
                      <a:pt x="855" y="18"/>
                      <a:pt x="769" y="7"/>
                    </a:cubicBezTo>
                    <a:cubicBezTo>
                      <a:pt x="741" y="3"/>
                      <a:pt x="718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8">
                <a:extLst>
                  <a:ext uri="{FF2B5EF4-FFF2-40B4-BE49-F238E27FC236}">
                    <a16:creationId xmlns:a16="http://schemas.microsoft.com/office/drawing/2014/main" id="{DE7C1D91-5DEB-7473-6C09-A04FC8D3E22F}"/>
                  </a:ext>
                </a:extLst>
              </p:cNvPr>
              <p:cNvSpPr/>
              <p:nvPr/>
            </p:nvSpPr>
            <p:spPr>
              <a:xfrm>
                <a:off x="2992463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2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7" y="31"/>
                      <a:pt x="1" y="96"/>
                      <a:pt x="32" y="149"/>
                    </a:cubicBezTo>
                    <a:lnTo>
                      <a:pt x="406" y="862"/>
                    </a:lnTo>
                    <a:cubicBezTo>
                      <a:pt x="431" y="913"/>
                      <a:pt x="510" y="945"/>
                      <a:pt x="597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1" y="806"/>
                      <a:pt x="811" y="796"/>
                    </a:cubicBezTo>
                    <a:lnTo>
                      <a:pt x="427" y="83"/>
                    </a:lnTo>
                    <a:cubicBezTo>
                      <a:pt x="402" y="31"/>
                      <a:pt x="327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>
                <a:extLst>
                  <a:ext uri="{FF2B5EF4-FFF2-40B4-BE49-F238E27FC236}">
                    <a16:creationId xmlns:a16="http://schemas.microsoft.com/office/drawing/2014/main" id="{710AB323-A31C-00F1-8603-CA425C279FB2}"/>
                  </a:ext>
                </a:extLst>
              </p:cNvPr>
              <p:cNvSpPr/>
              <p:nvPr/>
            </p:nvSpPr>
            <p:spPr>
              <a:xfrm>
                <a:off x="2770380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2" y="31"/>
                      <a:pt x="405" y="83"/>
                    </a:cubicBezTo>
                    <a:lnTo>
                      <a:pt x="32" y="796"/>
                    </a:lnTo>
                    <a:cubicBezTo>
                      <a:pt x="0" y="862"/>
                      <a:pt x="66" y="927"/>
                      <a:pt x="177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6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5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>
                <a:extLst>
                  <a:ext uri="{FF2B5EF4-FFF2-40B4-BE49-F238E27FC236}">
                    <a16:creationId xmlns:a16="http://schemas.microsoft.com/office/drawing/2014/main" id="{79EB0A6A-5E13-9825-8038-D1FF23536A13}"/>
                  </a:ext>
                </a:extLst>
              </p:cNvPr>
              <p:cNvSpPr/>
              <p:nvPr/>
            </p:nvSpPr>
            <p:spPr>
              <a:xfrm>
                <a:off x="3454489" y="4045250"/>
                <a:ext cx="12562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26" extrusionOk="0">
                    <a:moveTo>
                      <a:pt x="211" y="0"/>
                    </a:moveTo>
                    <a:cubicBezTo>
                      <a:pt x="177" y="0"/>
                      <a:pt x="145" y="0"/>
                      <a:pt x="111" y="11"/>
                    </a:cubicBezTo>
                    <a:cubicBezTo>
                      <a:pt x="90" y="11"/>
                      <a:pt x="79" y="24"/>
                      <a:pt x="66" y="34"/>
                    </a:cubicBezTo>
                    <a:cubicBezTo>
                      <a:pt x="35" y="45"/>
                      <a:pt x="24" y="55"/>
                      <a:pt x="14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4" y="142"/>
                    </a:cubicBezTo>
                    <a:lnTo>
                      <a:pt x="211" y="526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8">
                <a:extLst>
                  <a:ext uri="{FF2B5EF4-FFF2-40B4-BE49-F238E27FC236}">
                    <a16:creationId xmlns:a16="http://schemas.microsoft.com/office/drawing/2014/main" id="{14FD4A5E-137A-E7B7-3F22-E31A5778DA4A}"/>
                  </a:ext>
                </a:extLst>
              </p:cNvPr>
              <p:cNvSpPr/>
              <p:nvPr/>
            </p:nvSpPr>
            <p:spPr>
              <a:xfrm>
                <a:off x="3227644" y="4045250"/>
                <a:ext cx="352474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0" y="24"/>
                      <a:pt x="447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2" y="89"/>
                    </a:lnTo>
                    <a:lnTo>
                      <a:pt x="218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1" y="889"/>
                      <a:pt x="76" y="920"/>
                      <a:pt x="153" y="944"/>
                    </a:cubicBezTo>
                    <a:cubicBezTo>
                      <a:pt x="166" y="945"/>
                      <a:pt x="179" y="946"/>
                      <a:pt x="193" y="946"/>
                    </a:cubicBezTo>
                    <a:cubicBezTo>
                      <a:pt x="290" y="946"/>
                      <a:pt x="386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8">
                <a:extLst>
                  <a:ext uri="{FF2B5EF4-FFF2-40B4-BE49-F238E27FC236}">
                    <a16:creationId xmlns:a16="http://schemas.microsoft.com/office/drawing/2014/main" id="{4E100800-3A2D-3B49-78E2-7114ADF39227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34532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946" extrusionOk="0">
                    <a:moveTo>
                      <a:pt x="1" y="0"/>
                    </a:moveTo>
                    <a:lnTo>
                      <a:pt x="1" y="526"/>
                    </a:lnTo>
                    <a:lnTo>
                      <a:pt x="164" y="844"/>
                    </a:lnTo>
                    <a:cubicBezTo>
                      <a:pt x="185" y="889"/>
                      <a:pt x="240" y="920"/>
                      <a:pt x="316" y="944"/>
                    </a:cubicBezTo>
                    <a:cubicBezTo>
                      <a:pt x="330" y="945"/>
                      <a:pt x="343" y="946"/>
                      <a:pt x="356" y="946"/>
                    </a:cubicBezTo>
                    <a:cubicBezTo>
                      <a:pt x="452" y="946"/>
                      <a:pt x="541" y="913"/>
                      <a:pt x="569" y="855"/>
                    </a:cubicBezTo>
                    <a:lnTo>
                      <a:pt x="579" y="844"/>
                    </a:lnTo>
                    <a:lnTo>
                      <a:pt x="579" y="823"/>
                    </a:lnTo>
                    <a:cubicBezTo>
                      <a:pt x="579" y="813"/>
                      <a:pt x="579" y="799"/>
                      <a:pt x="569" y="789"/>
                    </a:cubicBezTo>
                    <a:lnTo>
                      <a:pt x="372" y="418"/>
                    </a:lnTo>
                    <a:lnTo>
                      <a:pt x="209" y="100"/>
                    </a:lnTo>
                    <a:lnTo>
                      <a:pt x="209" y="89"/>
                    </a:lnTo>
                    <a:lnTo>
                      <a:pt x="198" y="76"/>
                    </a:lnTo>
                    <a:cubicBezTo>
                      <a:pt x="185" y="66"/>
                      <a:pt x="185" y="55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8">
                <a:extLst>
                  <a:ext uri="{FF2B5EF4-FFF2-40B4-BE49-F238E27FC236}">
                    <a16:creationId xmlns:a16="http://schemas.microsoft.com/office/drawing/2014/main" id="{C1070E6B-2EE3-5487-1B94-FD4E16C5CF76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" y="0"/>
                    </a:moveTo>
                    <a:lnTo>
                      <a:pt x="1" y="515"/>
                    </a:lnTo>
                    <a:lnTo>
                      <a:pt x="198" y="142"/>
                    </a:lnTo>
                    <a:cubicBezTo>
                      <a:pt x="198" y="132"/>
                      <a:pt x="209" y="121"/>
                      <a:pt x="209" y="110"/>
                    </a:cubicBezTo>
                    <a:lnTo>
                      <a:pt x="209" y="100"/>
                    </a:lnTo>
                    <a:lnTo>
                      <a:pt x="209" y="89"/>
                    </a:lnTo>
                    <a:cubicBezTo>
                      <a:pt x="198" y="76"/>
                      <a:pt x="185" y="66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8">
                <a:extLst>
                  <a:ext uri="{FF2B5EF4-FFF2-40B4-BE49-F238E27FC236}">
                    <a16:creationId xmlns:a16="http://schemas.microsoft.com/office/drawing/2014/main" id="{953D4BE1-7B57-BA78-D5CB-58E43975801C}"/>
                  </a:ext>
                </a:extLst>
              </p:cNvPr>
              <p:cNvSpPr/>
              <p:nvPr/>
            </p:nvSpPr>
            <p:spPr>
              <a:xfrm>
                <a:off x="388496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6" y="1"/>
                    </a:moveTo>
                    <a:cubicBezTo>
                      <a:pt x="223" y="1"/>
                      <a:pt x="200" y="3"/>
                      <a:pt x="177" y="7"/>
                    </a:cubicBezTo>
                    <a:cubicBezTo>
                      <a:pt x="66" y="31"/>
                      <a:pt x="1" y="96"/>
                      <a:pt x="35" y="149"/>
                    </a:cubicBezTo>
                    <a:lnTo>
                      <a:pt x="419" y="862"/>
                    </a:lnTo>
                    <a:cubicBezTo>
                      <a:pt x="444" y="913"/>
                      <a:pt x="517" y="945"/>
                      <a:pt x="601" y="945"/>
                    </a:cubicBezTo>
                    <a:cubicBezTo>
                      <a:pt x="624" y="945"/>
                      <a:pt x="648" y="943"/>
                      <a:pt x="671" y="938"/>
                    </a:cubicBezTo>
                    <a:cubicBezTo>
                      <a:pt x="758" y="927"/>
                      <a:pt x="824" y="885"/>
                      <a:pt x="824" y="830"/>
                    </a:cubicBezTo>
                    <a:cubicBezTo>
                      <a:pt x="824" y="820"/>
                      <a:pt x="824" y="806"/>
                      <a:pt x="813" y="796"/>
                    </a:cubicBezTo>
                    <a:lnTo>
                      <a:pt x="440" y="83"/>
                    </a:lnTo>
                    <a:cubicBezTo>
                      <a:pt x="415" y="31"/>
                      <a:pt x="334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8">
                <a:extLst>
                  <a:ext uri="{FF2B5EF4-FFF2-40B4-BE49-F238E27FC236}">
                    <a16:creationId xmlns:a16="http://schemas.microsoft.com/office/drawing/2014/main" id="{279C388A-757F-5D30-DBBF-5754A0261CE4}"/>
                  </a:ext>
                </a:extLst>
              </p:cNvPr>
              <p:cNvSpPr/>
              <p:nvPr/>
            </p:nvSpPr>
            <p:spPr>
              <a:xfrm>
                <a:off x="3664068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67" y="927"/>
                      <a:pt x="174" y="938"/>
                    </a:cubicBezTo>
                    <a:cubicBezTo>
                      <a:pt x="198" y="943"/>
                      <a:pt x="222" y="945"/>
                      <a:pt x="245" y="945"/>
                    </a:cubicBezTo>
                    <a:cubicBezTo>
                      <a:pt x="329" y="945"/>
                      <a:pt x="402" y="913"/>
                      <a:pt x="427" y="862"/>
                    </a:cubicBezTo>
                    <a:lnTo>
                      <a:pt x="811" y="149"/>
                    </a:lnTo>
                    <a:lnTo>
                      <a:pt x="811" y="117"/>
                    </a:lnTo>
                    <a:cubicBezTo>
                      <a:pt x="811" y="73"/>
                      <a:pt x="756" y="18"/>
                      <a:pt x="669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>
                <a:extLst>
                  <a:ext uri="{FF2B5EF4-FFF2-40B4-BE49-F238E27FC236}">
                    <a16:creationId xmlns:a16="http://schemas.microsoft.com/office/drawing/2014/main" id="{ACFD1516-83EF-CEEF-B23D-0D333E04C272}"/>
                  </a:ext>
                </a:extLst>
              </p:cNvPr>
              <p:cNvSpPr/>
              <p:nvPr/>
            </p:nvSpPr>
            <p:spPr>
              <a:xfrm>
                <a:off x="4336269" y="4041082"/>
                <a:ext cx="48881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6" extrusionOk="0">
                    <a:moveTo>
                      <a:pt x="243" y="1"/>
                    </a:moveTo>
                    <a:cubicBezTo>
                      <a:pt x="221" y="1"/>
                      <a:pt x="199" y="3"/>
                      <a:pt x="176" y="7"/>
                    </a:cubicBezTo>
                    <a:cubicBezTo>
                      <a:pt x="66" y="31"/>
                      <a:pt x="0" y="96"/>
                      <a:pt x="32" y="149"/>
                    </a:cubicBezTo>
                    <a:lnTo>
                      <a:pt x="405" y="862"/>
                    </a:lnTo>
                    <a:cubicBezTo>
                      <a:pt x="432" y="913"/>
                      <a:pt x="511" y="945"/>
                      <a:pt x="597" y="945"/>
                    </a:cubicBezTo>
                    <a:cubicBezTo>
                      <a:pt x="620" y="945"/>
                      <a:pt x="644" y="943"/>
                      <a:pt x="668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0" y="806"/>
                      <a:pt x="810" y="796"/>
                    </a:cubicBezTo>
                    <a:lnTo>
                      <a:pt x="426" y="83"/>
                    </a:lnTo>
                    <a:cubicBezTo>
                      <a:pt x="401" y="31"/>
                      <a:pt x="326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>
                <a:extLst>
                  <a:ext uri="{FF2B5EF4-FFF2-40B4-BE49-F238E27FC236}">
                    <a16:creationId xmlns:a16="http://schemas.microsoft.com/office/drawing/2014/main" id="{462150B4-2CC0-A5C9-9285-FC9BC40BF2A6}"/>
                  </a:ext>
                </a:extLst>
              </p:cNvPr>
              <p:cNvSpPr/>
              <p:nvPr/>
            </p:nvSpPr>
            <p:spPr>
              <a:xfrm>
                <a:off x="4113591" y="4041082"/>
                <a:ext cx="484652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4" h="946" extrusionOk="0">
                    <a:moveTo>
                      <a:pt x="601" y="1"/>
                    </a:moveTo>
                    <a:cubicBezTo>
                      <a:pt x="514" y="1"/>
                      <a:pt x="433" y="31"/>
                      <a:pt x="406" y="83"/>
                    </a:cubicBezTo>
                    <a:lnTo>
                      <a:pt x="35" y="796"/>
                    </a:lnTo>
                    <a:cubicBezTo>
                      <a:pt x="1" y="862"/>
                      <a:pt x="56" y="927"/>
                      <a:pt x="177" y="938"/>
                    </a:cubicBezTo>
                    <a:cubicBezTo>
                      <a:pt x="201" y="943"/>
                      <a:pt x="224" y="945"/>
                      <a:pt x="247" y="945"/>
                    </a:cubicBezTo>
                    <a:cubicBezTo>
                      <a:pt x="330" y="945"/>
                      <a:pt x="402" y="913"/>
                      <a:pt x="429" y="862"/>
                    </a:cubicBezTo>
                    <a:lnTo>
                      <a:pt x="800" y="149"/>
                    </a:lnTo>
                    <a:cubicBezTo>
                      <a:pt x="813" y="139"/>
                      <a:pt x="813" y="128"/>
                      <a:pt x="813" y="117"/>
                    </a:cubicBezTo>
                    <a:cubicBezTo>
                      <a:pt x="813" y="73"/>
                      <a:pt x="758" y="18"/>
                      <a:pt x="669" y="7"/>
                    </a:cubicBezTo>
                    <a:cubicBezTo>
                      <a:pt x="646" y="3"/>
                      <a:pt x="623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8">
                <a:extLst>
                  <a:ext uri="{FF2B5EF4-FFF2-40B4-BE49-F238E27FC236}">
                    <a16:creationId xmlns:a16="http://schemas.microsoft.com/office/drawing/2014/main" id="{946B8955-8B06-2252-852D-647C68F7A63D}"/>
                  </a:ext>
                </a:extLst>
              </p:cNvPr>
              <p:cNvSpPr/>
              <p:nvPr/>
            </p:nvSpPr>
            <p:spPr>
              <a:xfrm>
                <a:off x="4799486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4" y="0"/>
                      <a:pt x="142" y="0"/>
                      <a:pt x="108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2" y="45"/>
                      <a:pt x="21" y="55"/>
                      <a:pt x="11" y="76"/>
                    </a:cubicBezTo>
                    <a:lnTo>
                      <a:pt x="0" y="89"/>
                    </a:lnTo>
                    <a:cubicBezTo>
                      <a:pt x="0" y="110"/>
                      <a:pt x="0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8">
                <a:extLst>
                  <a:ext uri="{FF2B5EF4-FFF2-40B4-BE49-F238E27FC236}">
                    <a16:creationId xmlns:a16="http://schemas.microsoft.com/office/drawing/2014/main" id="{59DB9948-B885-3AB9-C603-AC9E21549DF8}"/>
                  </a:ext>
                </a:extLst>
              </p:cNvPr>
              <p:cNvSpPr/>
              <p:nvPr/>
            </p:nvSpPr>
            <p:spPr>
              <a:xfrm>
                <a:off x="4570855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4" y="89"/>
                    </a:lnTo>
                    <a:lnTo>
                      <a:pt x="219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2" y="889"/>
                      <a:pt x="77" y="920"/>
                      <a:pt x="153" y="944"/>
                    </a:cubicBezTo>
                    <a:cubicBezTo>
                      <a:pt x="166" y="945"/>
                      <a:pt x="180" y="946"/>
                      <a:pt x="193" y="946"/>
                    </a:cubicBezTo>
                    <a:cubicBezTo>
                      <a:pt x="291" y="946"/>
                      <a:pt x="388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>
                <a:extLst>
                  <a:ext uri="{FF2B5EF4-FFF2-40B4-BE49-F238E27FC236}">
                    <a16:creationId xmlns:a16="http://schemas.microsoft.com/office/drawing/2014/main" id="{FC30DC0E-A8B7-BE37-2B65-EF34F4B82A54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346520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946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3" y="844"/>
                    </a:lnTo>
                    <a:cubicBezTo>
                      <a:pt x="187" y="889"/>
                      <a:pt x="242" y="920"/>
                      <a:pt x="318" y="944"/>
                    </a:cubicBezTo>
                    <a:cubicBezTo>
                      <a:pt x="331" y="945"/>
                      <a:pt x="344" y="946"/>
                      <a:pt x="357" y="946"/>
                    </a:cubicBezTo>
                    <a:cubicBezTo>
                      <a:pt x="452" y="946"/>
                      <a:pt x="541" y="913"/>
                      <a:pt x="571" y="855"/>
                    </a:cubicBezTo>
                    <a:lnTo>
                      <a:pt x="581" y="844"/>
                    </a:lnTo>
                    <a:lnTo>
                      <a:pt x="581" y="823"/>
                    </a:lnTo>
                    <a:cubicBezTo>
                      <a:pt x="581" y="813"/>
                      <a:pt x="581" y="799"/>
                      <a:pt x="571" y="789"/>
                    </a:cubicBezTo>
                    <a:lnTo>
                      <a:pt x="374" y="418"/>
                    </a:lnTo>
                    <a:lnTo>
                      <a:pt x="208" y="100"/>
                    </a:lnTo>
                    <a:lnTo>
                      <a:pt x="208" y="89"/>
                    </a:lnTo>
                    <a:lnTo>
                      <a:pt x="197" y="76"/>
                    </a:lnTo>
                    <a:cubicBezTo>
                      <a:pt x="187" y="66"/>
                      <a:pt x="187" y="55"/>
                      <a:pt x="163" y="45"/>
                    </a:cubicBez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8">
                <a:extLst>
                  <a:ext uri="{FF2B5EF4-FFF2-40B4-BE49-F238E27FC236}">
                    <a16:creationId xmlns:a16="http://schemas.microsoft.com/office/drawing/2014/main" id="{3DFD16FA-9E25-3986-18D5-6C50256E1563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123842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7" y="142"/>
                    </a:lnTo>
                    <a:cubicBezTo>
                      <a:pt x="197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lnTo>
                      <a:pt x="163" y="45"/>
                    </a:ln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8">
                <a:extLst>
                  <a:ext uri="{FF2B5EF4-FFF2-40B4-BE49-F238E27FC236}">
                    <a16:creationId xmlns:a16="http://schemas.microsoft.com/office/drawing/2014/main" id="{000EB16B-18D7-777F-2958-0EEAB30B7989}"/>
                  </a:ext>
                </a:extLst>
              </p:cNvPr>
              <p:cNvSpPr/>
              <p:nvPr/>
            </p:nvSpPr>
            <p:spPr>
              <a:xfrm>
                <a:off x="5229957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3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6" y="31"/>
                      <a:pt x="1" y="96"/>
                      <a:pt x="32" y="149"/>
                    </a:cubicBezTo>
                    <a:lnTo>
                      <a:pt x="416" y="862"/>
                    </a:lnTo>
                    <a:cubicBezTo>
                      <a:pt x="443" y="913"/>
                      <a:pt x="515" y="945"/>
                      <a:pt x="598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21" y="806"/>
                      <a:pt x="811" y="796"/>
                    </a:cubicBezTo>
                    <a:lnTo>
                      <a:pt x="437" y="83"/>
                    </a:lnTo>
                    <a:cubicBezTo>
                      <a:pt x="412" y="31"/>
                      <a:pt x="331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8">
                <a:extLst>
                  <a:ext uri="{FF2B5EF4-FFF2-40B4-BE49-F238E27FC236}">
                    <a16:creationId xmlns:a16="http://schemas.microsoft.com/office/drawing/2014/main" id="{739DF344-ABDB-50FF-30D4-AE68B13BAB24}"/>
                  </a:ext>
                </a:extLst>
              </p:cNvPr>
              <p:cNvSpPr/>
              <p:nvPr/>
            </p:nvSpPr>
            <p:spPr>
              <a:xfrm>
                <a:off x="5007875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4" y="1"/>
                      <a:pt x="432" y="31"/>
                      <a:pt x="405" y="83"/>
                    </a:cubicBezTo>
                    <a:lnTo>
                      <a:pt x="34" y="796"/>
                    </a:lnTo>
                    <a:cubicBezTo>
                      <a:pt x="0" y="862"/>
                      <a:pt x="66" y="927"/>
                      <a:pt x="176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9" y="862"/>
                    </a:cubicBezTo>
                    <a:lnTo>
                      <a:pt x="810" y="149"/>
                    </a:lnTo>
                    <a:lnTo>
                      <a:pt x="810" y="117"/>
                    </a:lnTo>
                    <a:cubicBezTo>
                      <a:pt x="810" y="73"/>
                      <a:pt x="758" y="18"/>
                      <a:pt x="668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8">
                <a:extLst>
                  <a:ext uri="{FF2B5EF4-FFF2-40B4-BE49-F238E27FC236}">
                    <a16:creationId xmlns:a16="http://schemas.microsoft.com/office/drawing/2014/main" id="{A0D166B2-4142-05F3-336F-932146F6352A}"/>
                  </a:ext>
                </a:extLst>
              </p:cNvPr>
              <p:cNvSpPr/>
              <p:nvPr/>
            </p:nvSpPr>
            <p:spPr>
              <a:xfrm>
                <a:off x="567948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4" y="1"/>
                    </a:moveTo>
                    <a:cubicBezTo>
                      <a:pt x="222" y="1"/>
                      <a:pt x="199" y="3"/>
                      <a:pt x="177" y="7"/>
                    </a:cubicBezTo>
                    <a:cubicBezTo>
                      <a:pt x="66" y="31"/>
                      <a:pt x="0" y="96"/>
                      <a:pt x="35" y="149"/>
                    </a:cubicBezTo>
                    <a:lnTo>
                      <a:pt x="405" y="862"/>
                    </a:lnTo>
                    <a:cubicBezTo>
                      <a:pt x="432" y="913"/>
                      <a:pt x="512" y="945"/>
                      <a:pt x="598" y="945"/>
                    </a:cubicBezTo>
                    <a:cubicBezTo>
                      <a:pt x="621" y="945"/>
                      <a:pt x="645" y="943"/>
                      <a:pt x="668" y="938"/>
                    </a:cubicBezTo>
                    <a:cubicBezTo>
                      <a:pt x="758" y="927"/>
                      <a:pt x="823" y="885"/>
                      <a:pt x="823" y="830"/>
                    </a:cubicBezTo>
                    <a:cubicBezTo>
                      <a:pt x="823" y="820"/>
                      <a:pt x="813" y="806"/>
                      <a:pt x="813" y="796"/>
                    </a:cubicBezTo>
                    <a:lnTo>
                      <a:pt x="429" y="83"/>
                    </a:lnTo>
                    <a:cubicBezTo>
                      <a:pt x="402" y="31"/>
                      <a:pt x="329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8">
                <a:extLst>
                  <a:ext uri="{FF2B5EF4-FFF2-40B4-BE49-F238E27FC236}">
                    <a16:creationId xmlns:a16="http://schemas.microsoft.com/office/drawing/2014/main" id="{97E6C5D4-9551-AECF-AE17-F61BF950F098}"/>
                  </a:ext>
                </a:extLst>
              </p:cNvPr>
              <p:cNvSpPr/>
              <p:nvPr/>
            </p:nvSpPr>
            <p:spPr>
              <a:xfrm>
                <a:off x="5458589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53" y="927"/>
                      <a:pt x="164" y="938"/>
                    </a:cubicBezTo>
                    <a:cubicBezTo>
                      <a:pt x="190" y="943"/>
                      <a:pt x="215" y="945"/>
                      <a:pt x="239" y="945"/>
                    </a:cubicBezTo>
                    <a:cubicBezTo>
                      <a:pt x="328" y="945"/>
                      <a:pt x="402" y="913"/>
                      <a:pt x="427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6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8">
                <a:extLst>
                  <a:ext uri="{FF2B5EF4-FFF2-40B4-BE49-F238E27FC236}">
                    <a16:creationId xmlns:a16="http://schemas.microsoft.com/office/drawing/2014/main" id="{1C048507-A246-0110-0182-6AEDADF0744E}"/>
                  </a:ext>
                </a:extLst>
              </p:cNvPr>
              <p:cNvSpPr/>
              <p:nvPr/>
            </p:nvSpPr>
            <p:spPr>
              <a:xfrm>
                <a:off x="6142697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7" y="0"/>
                      <a:pt x="143" y="0"/>
                      <a:pt x="111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5" y="45"/>
                      <a:pt x="22" y="55"/>
                      <a:pt x="11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8">
                <a:extLst>
                  <a:ext uri="{FF2B5EF4-FFF2-40B4-BE49-F238E27FC236}">
                    <a16:creationId xmlns:a16="http://schemas.microsoft.com/office/drawing/2014/main" id="{A5452FFA-6D40-B5C6-2629-751EA6DF1893}"/>
                  </a:ext>
                </a:extLst>
              </p:cNvPr>
              <p:cNvSpPr/>
              <p:nvPr/>
            </p:nvSpPr>
            <p:spPr>
              <a:xfrm>
                <a:off x="5914066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61" y="0"/>
                      <a:pt x="527" y="0"/>
                      <a:pt x="495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9" y="45"/>
                      <a:pt x="406" y="55"/>
                      <a:pt x="395" y="76"/>
                    </a:cubicBezTo>
                    <a:lnTo>
                      <a:pt x="385" y="89"/>
                    </a:lnTo>
                    <a:lnTo>
                      <a:pt x="222" y="418"/>
                    </a:lnTo>
                    <a:lnTo>
                      <a:pt x="11" y="789"/>
                    </a:lnTo>
                    <a:cubicBezTo>
                      <a:pt x="1" y="813"/>
                      <a:pt x="1" y="823"/>
                      <a:pt x="11" y="844"/>
                    </a:cubicBezTo>
                    <a:cubicBezTo>
                      <a:pt x="24" y="889"/>
                      <a:pt x="77" y="920"/>
                      <a:pt x="156" y="944"/>
                    </a:cubicBezTo>
                    <a:cubicBezTo>
                      <a:pt x="169" y="945"/>
                      <a:pt x="182" y="946"/>
                      <a:pt x="195" y="946"/>
                    </a:cubicBezTo>
                    <a:cubicBezTo>
                      <a:pt x="291" y="946"/>
                      <a:pt x="389" y="913"/>
                      <a:pt x="419" y="855"/>
                    </a:cubicBezTo>
                    <a:lnTo>
                      <a:pt x="419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8">
                <a:extLst>
                  <a:ext uri="{FF2B5EF4-FFF2-40B4-BE49-F238E27FC236}">
                    <a16:creationId xmlns:a16="http://schemas.microsoft.com/office/drawing/2014/main" id="{4813B22A-3087-C50A-24C1-3EA432714AD4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379267" cy="557892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37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6" y="844"/>
                    </a:lnTo>
                    <a:cubicBezTo>
                      <a:pt x="187" y="889"/>
                      <a:pt x="232" y="920"/>
                      <a:pt x="329" y="931"/>
                    </a:cubicBezTo>
                    <a:cubicBezTo>
                      <a:pt x="350" y="935"/>
                      <a:pt x="372" y="937"/>
                      <a:pt x="393" y="937"/>
                    </a:cubicBezTo>
                    <a:cubicBezTo>
                      <a:pt x="504" y="937"/>
                      <a:pt x="608" y="889"/>
                      <a:pt x="637" y="834"/>
                    </a:cubicBezTo>
                    <a:lnTo>
                      <a:pt x="637" y="813"/>
                    </a:lnTo>
                    <a:lnTo>
                      <a:pt x="637" y="799"/>
                    </a:lnTo>
                    <a:cubicBezTo>
                      <a:pt x="637" y="789"/>
                      <a:pt x="626" y="778"/>
                      <a:pt x="626" y="768"/>
                    </a:cubicBezTo>
                    <a:cubicBezTo>
                      <a:pt x="526" y="647"/>
                      <a:pt x="440" y="536"/>
                      <a:pt x="374" y="405"/>
                    </a:cubicBezTo>
                    <a:cubicBezTo>
                      <a:pt x="308" y="308"/>
                      <a:pt x="263" y="197"/>
                      <a:pt x="208" y="100"/>
                    </a:cubicBezTo>
                    <a:lnTo>
                      <a:pt x="208" y="89"/>
                    </a:lnTo>
                    <a:lnTo>
                      <a:pt x="198" y="76"/>
                    </a:lnTo>
                    <a:cubicBezTo>
                      <a:pt x="187" y="66"/>
                      <a:pt x="187" y="55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8">
                <a:extLst>
                  <a:ext uri="{FF2B5EF4-FFF2-40B4-BE49-F238E27FC236}">
                    <a16:creationId xmlns:a16="http://schemas.microsoft.com/office/drawing/2014/main" id="{07C598DE-2A1B-DDD3-5F0A-DD6EA5BE7EDF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8" y="142"/>
                    </a:lnTo>
                    <a:cubicBezTo>
                      <a:pt x="198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cubicBezTo>
                      <a:pt x="198" y="76"/>
                      <a:pt x="187" y="66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8">
                <a:extLst>
                  <a:ext uri="{FF2B5EF4-FFF2-40B4-BE49-F238E27FC236}">
                    <a16:creationId xmlns:a16="http://schemas.microsoft.com/office/drawing/2014/main" id="{1AB22C1D-0810-C2D3-7611-3C839EBB4F5E}"/>
                  </a:ext>
                </a:extLst>
              </p:cNvPr>
              <p:cNvSpPr/>
              <p:nvPr/>
            </p:nvSpPr>
            <p:spPr>
              <a:xfrm>
                <a:off x="6546971" y="4012503"/>
                <a:ext cx="607898" cy="48584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16" extrusionOk="0">
                    <a:moveTo>
                      <a:pt x="234" y="0"/>
                    </a:moveTo>
                    <a:cubicBezTo>
                      <a:pt x="199" y="0"/>
                      <a:pt x="160" y="8"/>
                      <a:pt x="121" y="23"/>
                    </a:cubicBezTo>
                    <a:cubicBezTo>
                      <a:pt x="45" y="55"/>
                      <a:pt x="0" y="121"/>
                      <a:pt x="34" y="187"/>
                    </a:cubicBezTo>
                    <a:cubicBezTo>
                      <a:pt x="176" y="407"/>
                      <a:pt x="353" y="605"/>
                      <a:pt x="571" y="789"/>
                    </a:cubicBezTo>
                    <a:cubicBezTo>
                      <a:pt x="592" y="806"/>
                      <a:pt x="627" y="815"/>
                      <a:pt x="669" y="815"/>
                    </a:cubicBezTo>
                    <a:cubicBezTo>
                      <a:pt x="734" y="815"/>
                      <a:pt x="815" y="793"/>
                      <a:pt x="889" y="747"/>
                    </a:cubicBezTo>
                    <a:cubicBezTo>
                      <a:pt x="976" y="691"/>
                      <a:pt x="1020" y="615"/>
                      <a:pt x="986" y="570"/>
                    </a:cubicBezTo>
                    <a:cubicBezTo>
                      <a:pt x="986" y="560"/>
                      <a:pt x="976" y="549"/>
                      <a:pt x="965" y="549"/>
                    </a:cubicBezTo>
                    <a:cubicBezTo>
                      <a:pt x="723" y="407"/>
                      <a:pt x="516" y="231"/>
                      <a:pt x="342" y="45"/>
                    </a:cubicBezTo>
                    <a:cubicBezTo>
                      <a:pt x="317" y="14"/>
                      <a:pt x="27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8">
                <a:extLst>
                  <a:ext uri="{FF2B5EF4-FFF2-40B4-BE49-F238E27FC236}">
                    <a16:creationId xmlns:a16="http://schemas.microsoft.com/office/drawing/2014/main" id="{033FD5C3-CB43-BF71-D819-B2FDF23C1962}"/>
                  </a:ext>
                </a:extLst>
              </p:cNvPr>
              <p:cNvSpPr/>
              <p:nvPr/>
            </p:nvSpPr>
            <p:spPr>
              <a:xfrm>
                <a:off x="6365375" y="4011907"/>
                <a:ext cx="398319" cy="5912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993" extrusionOk="0">
                    <a:moveTo>
                      <a:pt x="516" y="1"/>
                    </a:moveTo>
                    <a:cubicBezTo>
                      <a:pt x="426" y="1"/>
                      <a:pt x="350" y="56"/>
                      <a:pt x="329" y="122"/>
                    </a:cubicBezTo>
                    <a:cubicBezTo>
                      <a:pt x="274" y="364"/>
                      <a:pt x="142" y="616"/>
                      <a:pt x="11" y="845"/>
                    </a:cubicBezTo>
                    <a:cubicBezTo>
                      <a:pt x="0" y="879"/>
                      <a:pt x="0" y="911"/>
                      <a:pt x="21" y="934"/>
                    </a:cubicBezTo>
                    <a:cubicBezTo>
                      <a:pt x="55" y="966"/>
                      <a:pt x="97" y="987"/>
                      <a:pt x="163" y="987"/>
                    </a:cubicBezTo>
                    <a:cubicBezTo>
                      <a:pt x="184" y="991"/>
                      <a:pt x="206" y="993"/>
                      <a:pt x="227" y="993"/>
                    </a:cubicBezTo>
                    <a:cubicBezTo>
                      <a:pt x="337" y="993"/>
                      <a:pt x="440" y="945"/>
                      <a:pt x="460" y="890"/>
                    </a:cubicBezTo>
                    <a:cubicBezTo>
                      <a:pt x="581" y="627"/>
                      <a:pt x="647" y="364"/>
                      <a:pt x="668" y="101"/>
                    </a:cubicBezTo>
                    <a:lnTo>
                      <a:pt x="668" y="67"/>
                    </a:lnTo>
                    <a:cubicBezTo>
                      <a:pt x="647" y="24"/>
                      <a:pt x="592" y="1"/>
                      <a:pt x="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>
                <a:extLst>
                  <a:ext uri="{FF2B5EF4-FFF2-40B4-BE49-F238E27FC236}">
                    <a16:creationId xmlns:a16="http://schemas.microsoft.com/office/drawing/2014/main" id="{D541D3FF-CF90-A543-590B-A6C15108CA55}"/>
                  </a:ext>
                </a:extLst>
              </p:cNvPr>
              <p:cNvSpPr/>
              <p:nvPr/>
            </p:nvSpPr>
            <p:spPr>
              <a:xfrm>
                <a:off x="6898849" y="3855317"/>
                <a:ext cx="666247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647" extrusionOk="0">
                    <a:moveTo>
                      <a:pt x="239" y="0"/>
                    </a:moveTo>
                    <a:cubicBezTo>
                      <a:pt x="186" y="0"/>
                      <a:pt x="127" y="29"/>
                      <a:pt x="80" y="67"/>
                    </a:cubicBezTo>
                    <a:cubicBezTo>
                      <a:pt x="14" y="132"/>
                      <a:pt x="1" y="211"/>
                      <a:pt x="46" y="253"/>
                    </a:cubicBezTo>
                    <a:cubicBezTo>
                      <a:pt x="253" y="408"/>
                      <a:pt x="495" y="540"/>
                      <a:pt x="758" y="637"/>
                    </a:cubicBezTo>
                    <a:cubicBezTo>
                      <a:pt x="770" y="643"/>
                      <a:pt x="784" y="646"/>
                      <a:pt x="799" y="646"/>
                    </a:cubicBezTo>
                    <a:cubicBezTo>
                      <a:pt x="870" y="646"/>
                      <a:pt x="971" y="586"/>
                      <a:pt x="1042" y="495"/>
                    </a:cubicBezTo>
                    <a:cubicBezTo>
                      <a:pt x="1108" y="408"/>
                      <a:pt x="1118" y="330"/>
                      <a:pt x="1087" y="287"/>
                    </a:cubicBezTo>
                    <a:cubicBezTo>
                      <a:pt x="1076" y="287"/>
                      <a:pt x="1066" y="277"/>
                      <a:pt x="1053" y="277"/>
                    </a:cubicBezTo>
                    <a:cubicBezTo>
                      <a:pt x="779" y="222"/>
                      <a:pt x="516" y="132"/>
                      <a:pt x="298" y="14"/>
                    </a:cubicBezTo>
                    <a:cubicBezTo>
                      <a:pt x="280" y="4"/>
                      <a:pt x="260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8">
                <a:extLst>
                  <a:ext uri="{FF2B5EF4-FFF2-40B4-BE49-F238E27FC236}">
                    <a16:creationId xmlns:a16="http://schemas.microsoft.com/office/drawing/2014/main" id="{8F940460-B2E4-DA3A-848A-662D810BF095}"/>
                  </a:ext>
                </a:extLst>
              </p:cNvPr>
              <p:cNvSpPr/>
              <p:nvPr/>
            </p:nvSpPr>
            <p:spPr>
              <a:xfrm>
                <a:off x="6863125" y="3854126"/>
                <a:ext cx="291744" cy="64839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89" extrusionOk="0">
                    <a:moveTo>
                      <a:pt x="297" y="0"/>
                    </a:moveTo>
                    <a:cubicBezTo>
                      <a:pt x="271" y="0"/>
                      <a:pt x="244" y="6"/>
                      <a:pt x="216" y="16"/>
                    </a:cubicBezTo>
                    <a:cubicBezTo>
                      <a:pt x="140" y="58"/>
                      <a:pt x="74" y="124"/>
                      <a:pt x="85" y="190"/>
                    </a:cubicBezTo>
                    <a:cubicBezTo>
                      <a:pt x="106" y="453"/>
                      <a:pt x="85" y="726"/>
                      <a:pt x="19" y="989"/>
                    </a:cubicBezTo>
                    <a:cubicBezTo>
                      <a:pt x="0" y="1050"/>
                      <a:pt x="50" y="1089"/>
                      <a:pt x="134" y="1089"/>
                    </a:cubicBezTo>
                    <a:cubicBezTo>
                      <a:pt x="158" y="1089"/>
                      <a:pt x="186" y="1086"/>
                      <a:pt x="216" y="1078"/>
                    </a:cubicBezTo>
                    <a:cubicBezTo>
                      <a:pt x="358" y="1044"/>
                      <a:pt x="468" y="947"/>
                      <a:pt x="468" y="871"/>
                    </a:cubicBezTo>
                    <a:cubicBezTo>
                      <a:pt x="489" y="595"/>
                      <a:pt x="455" y="321"/>
                      <a:pt x="390" y="69"/>
                    </a:cubicBezTo>
                    <a:cubicBezTo>
                      <a:pt x="390" y="58"/>
                      <a:pt x="390" y="48"/>
                      <a:pt x="379" y="37"/>
                    </a:cubicBezTo>
                    <a:cubicBezTo>
                      <a:pt x="361" y="11"/>
                      <a:pt x="331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8">
                <a:extLst>
                  <a:ext uri="{FF2B5EF4-FFF2-40B4-BE49-F238E27FC236}">
                    <a16:creationId xmlns:a16="http://schemas.microsoft.com/office/drawing/2014/main" id="{3817C237-7193-6B4A-2A41-2A58BE4F4779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280431" cy="1899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19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32" y="208"/>
                      <a:pt x="45" y="219"/>
                      <a:pt x="66" y="219"/>
                    </a:cubicBezTo>
                    <a:cubicBezTo>
                      <a:pt x="187" y="264"/>
                      <a:pt x="329" y="295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8">
                <a:extLst>
                  <a:ext uri="{FF2B5EF4-FFF2-40B4-BE49-F238E27FC236}">
                    <a16:creationId xmlns:a16="http://schemas.microsoft.com/office/drawing/2014/main" id="{F9BE931B-F5F0-EC04-91B4-D88A670FA5C1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371526" cy="60016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8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66" y="295"/>
                      <a:pt x="111" y="406"/>
                      <a:pt x="142" y="527"/>
                    </a:cubicBezTo>
                    <a:cubicBezTo>
                      <a:pt x="176" y="658"/>
                      <a:pt x="208" y="800"/>
                      <a:pt x="218" y="953"/>
                    </a:cubicBezTo>
                    <a:cubicBezTo>
                      <a:pt x="218" y="966"/>
                      <a:pt x="229" y="987"/>
                      <a:pt x="253" y="997"/>
                    </a:cubicBezTo>
                    <a:cubicBezTo>
                      <a:pt x="263" y="1004"/>
                      <a:pt x="277" y="1007"/>
                      <a:pt x="294" y="1007"/>
                    </a:cubicBezTo>
                    <a:cubicBezTo>
                      <a:pt x="332" y="1007"/>
                      <a:pt x="385" y="990"/>
                      <a:pt x="439" y="953"/>
                    </a:cubicBezTo>
                    <a:cubicBezTo>
                      <a:pt x="558" y="876"/>
                      <a:pt x="623" y="755"/>
                      <a:pt x="602" y="679"/>
                    </a:cubicBezTo>
                    <a:lnTo>
                      <a:pt x="602" y="669"/>
                    </a:lnTo>
                    <a:cubicBezTo>
                      <a:pt x="558" y="548"/>
                      <a:pt x="516" y="427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8">
                <a:extLst>
                  <a:ext uri="{FF2B5EF4-FFF2-40B4-BE49-F238E27FC236}">
                    <a16:creationId xmlns:a16="http://schemas.microsoft.com/office/drawing/2014/main" id="{579CC91E-5B79-0B45-2EA1-6AD30C8412EF}"/>
                  </a:ext>
                </a:extLst>
              </p:cNvPr>
              <p:cNvSpPr/>
              <p:nvPr/>
            </p:nvSpPr>
            <p:spPr>
              <a:xfrm>
                <a:off x="7219767" y="3581433"/>
                <a:ext cx="639454" cy="26971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53" extrusionOk="0">
                    <a:moveTo>
                      <a:pt x="963" y="1"/>
                    </a:moveTo>
                    <a:cubicBezTo>
                      <a:pt x="821" y="35"/>
                      <a:pt x="679" y="45"/>
                      <a:pt x="537" y="45"/>
                    </a:cubicBezTo>
                    <a:cubicBezTo>
                      <a:pt x="416" y="45"/>
                      <a:pt x="295" y="35"/>
                      <a:pt x="174" y="24"/>
                    </a:cubicBezTo>
                    <a:lnTo>
                      <a:pt x="174" y="14"/>
                    </a:lnTo>
                    <a:lnTo>
                      <a:pt x="119" y="14"/>
                    </a:lnTo>
                    <a:cubicBezTo>
                      <a:pt x="98" y="24"/>
                      <a:pt x="67" y="45"/>
                      <a:pt x="32" y="66"/>
                    </a:cubicBezTo>
                    <a:cubicBezTo>
                      <a:pt x="22" y="80"/>
                      <a:pt x="11" y="90"/>
                      <a:pt x="1" y="101"/>
                    </a:cubicBezTo>
                    <a:lnTo>
                      <a:pt x="427" y="419"/>
                    </a:lnTo>
                    <a:cubicBezTo>
                      <a:pt x="548" y="440"/>
                      <a:pt x="669" y="450"/>
                      <a:pt x="800" y="450"/>
                    </a:cubicBezTo>
                    <a:cubicBezTo>
                      <a:pt x="806" y="452"/>
                      <a:pt x="811" y="452"/>
                      <a:pt x="817" y="452"/>
                    </a:cubicBezTo>
                    <a:cubicBezTo>
                      <a:pt x="858" y="452"/>
                      <a:pt x="915" y="419"/>
                      <a:pt x="963" y="343"/>
                    </a:cubicBezTo>
                    <a:cubicBezTo>
                      <a:pt x="1040" y="232"/>
                      <a:pt x="1074" y="90"/>
                      <a:pt x="1029" y="35"/>
                    </a:cubicBezTo>
                    <a:lnTo>
                      <a:pt x="1019" y="24"/>
                    </a:lnTo>
                    <a:cubicBezTo>
                      <a:pt x="1008" y="14"/>
                      <a:pt x="1008" y="14"/>
                      <a:pt x="998" y="14"/>
                    </a:cubicBezTo>
                    <a:cubicBezTo>
                      <a:pt x="987" y="1"/>
                      <a:pt x="974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8">
                <a:extLst>
                  <a:ext uri="{FF2B5EF4-FFF2-40B4-BE49-F238E27FC236}">
                    <a16:creationId xmlns:a16="http://schemas.microsoft.com/office/drawing/2014/main" id="{2F63951B-50B7-1308-4F39-9C8D159A1F5E}"/>
                  </a:ext>
                </a:extLst>
              </p:cNvPr>
              <p:cNvSpPr/>
              <p:nvPr/>
            </p:nvSpPr>
            <p:spPr>
              <a:xfrm>
                <a:off x="7219767" y="3589173"/>
                <a:ext cx="254234" cy="241733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6" extrusionOk="0">
                    <a:moveTo>
                      <a:pt x="119" y="1"/>
                    </a:moveTo>
                    <a:cubicBezTo>
                      <a:pt x="98" y="11"/>
                      <a:pt x="67" y="32"/>
                      <a:pt x="32" y="53"/>
                    </a:cubicBezTo>
                    <a:cubicBezTo>
                      <a:pt x="22" y="67"/>
                      <a:pt x="11" y="77"/>
                      <a:pt x="1" y="88"/>
                    </a:cubicBezTo>
                    <a:lnTo>
                      <a:pt x="427" y="406"/>
                    </a:lnTo>
                    <a:cubicBezTo>
                      <a:pt x="361" y="274"/>
                      <a:pt x="295" y="153"/>
                      <a:pt x="219" y="43"/>
                    </a:cubicBezTo>
                    <a:cubicBezTo>
                      <a:pt x="209" y="32"/>
                      <a:pt x="209" y="22"/>
                      <a:pt x="198" y="11"/>
                    </a:cubicBezTo>
                    <a:lnTo>
                      <a:pt x="174" y="11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8">
                <a:extLst>
                  <a:ext uri="{FF2B5EF4-FFF2-40B4-BE49-F238E27FC236}">
                    <a16:creationId xmlns:a16="http://schemas.microsoft.com/office/drawing/2014/main" id="{62A7091E-09CB-B931-2E1D-A47B1C7BBE95}"/>
                  </a:ext>
                </a:extLst>
              </p:cNvPr>
              <p:cNvSpPr/>
              <p:nvPr/>
            </p:nvSpPr>
            <p:spPr>
              <a:xfrm>
                <a:off x="7368616" y="3080701"/>
                <a:ext cx="614448" cy="37153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624" extrusionOk="0">
                    <a:moveTo>
                      <a:pt x="921" y="0"/>
                    </a:moveTo>
                    <a:cubicBezTo>
                      <a:pt x="911" y="0"/>
                      <a:pt x="900" y="0"/>
                      <a:pt x="890" y="11"/>
                    </a:cubicBezTo>
                    <a:cubicBezTo>
                      <a:pt x="648" y="142"/>
                      <a:pt x="395" y="239"/>
                      <a:pt x="145" y="284"/>
                    </a:cubicBezTo>
                    <a:cubicBezTo>
                      <a:pt x="80" y="305"/>
                      <a:pt x="24" y="381"/>
                      <a:pt x="14" y="471"/>
                    </a:cubicBezTo>
                    <a:cubicBezTo>
                      <a:pt x="1" y="547"/>
                      <a:pt x="35" y="623"/>
                      <a:pt x="111" y="623"/>
                    </a:cubicBezTo>
                    <a:cubicBezTo>
                      <a:pt x="364" y="613"/>
                      <a:pt x="637" y="568"/>
                      <a:pt x="900" y="471"/>
                    </a:cubicBezTo>
                    <a:cubicBezTo>
                      <a:pt x="966" y="447"/>
                      <a:pt x="1032" y="316"/>
                      <a:pt x="1032" y="184"/>
                    </a:cubicBezTo>
                    <a:cubicBezTo>
                      <a:pt x="1021" y="66"/>
                      <a:pt x="976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8">
                <a:extLst>
                  <a:ext uri="{FF2B5EF4-FFF2-40B4-BE49-F238E27FC236}">
                    <a16:creationId xmlns:a16="http://schemas.microsoft.com/office/drawing/2014/main" id="{383FF5C2-2CA7-178D-84D4-718F51A31D5D}"/>
                  </a:ext>
                </a:extLst>
              </p:cNvPr>
              <p:cNvSpPr/>
              <p:nvPr/>
            </p:nvSpPr>
            <p:spPr>
              <a:xfrm>
                <a:off x="7368616" y="3248604"/>
                <a:ext cx="490605" cy="60254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012" extrusionOk="0">
                    <a:moveTo>
                      <a:pt x="160" y="1"/>
                    </a:moveTo>
                    <a:cubicBezTo>
                      <a:pt x="113" y="1"/>
                      <a:pt x="75" y="40"/>
                      <a:pt x="35" y="99"/>
                    </a:cubicBezTo>
                    <a:cubicBezTo>
                      <a:pt x="1" y="178"/>
                      <a:pt x="1" y="265"/>
                      <a:pt x="45" y="320"/>
                    </a:cubicBezTo>
                    <a:cubicBezTo>
                      <a:pt x="232" y="507"/>
                      <a:pt x="385" y="725"/>
                      <a:pt x="506" y="978"/>
                    </a:cubicBezTo>
                    <a:cubicBezTo>
                      <a:pt x="517" y="1000"/>
                      <a:pt x="537" y="1011"/>
                      <a:pt x="560" y="1011"/>
                    </a:cubicBezTo>
                    <a:cubicBezTo>
                      <a:pt x="604" y="1011"/>
                      <a:pt x="663" y="972"/>
                      <a:pt x="713" y="902"/>
                    </a:cubicBezTo>
                    <a:cubicBezTo>
                      <a:pt x="790" y="791"/>
                      <a:pt x="824" y="649"/>
                      <a:pt x="779" y="594"/>
                    </a:cubicBezTo>
                    <a:cubicBezTo>
                      <a:pt x="616" y="362"/>
                      <a:pt x="419" y="178"/>
                      <a:pt x="211" y="23"/>
                    </a:cubicBezTo>
                    <a:cubicBezTo>
                      <a:pt x="198" y="13"/>
                      <a:pt x="187" y="13"/>
                      <a:pt x="177" y="2"/>
                    </a:cubicBezTo>
                    <a:cubicBezTo>
                      <a:pt x="171" y="1"/>
                      <a:pt x="166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8">
                <a:extLst>
                  <a:ext uri="{FF2B5EF4-FFF2-40B4-BE49-F238E27FC236}">
                    <a16:creationId xmlns:a16="http://schemas.microsoft.com/office/drawing/2014/main" id="{9D98F27F-73CF-3B34-4BDF-5A2880646E53}"/>
                  </a:ext>
                </a:extLst>
              </p:cNvPr>
              <p:cNvSpPr/>
              <p:nvPr/>
            </p:nvSpPr>
            <p:spPr>
              <a:xfrm>
                <a:off x="7422201" y="2623433"/>
                <a:ext cx="573365" cy="460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74" extrusionOk="0">
                    <a:moveTo>
                      <a:pt x="831" y="0"/>
                    </a:moveTo>
                    <a:cubicBezTo>
                      <a:pt x="831" y="0"/>
                      <a:pt x="810" y="0"/>
                      <a:pt x="800" y="11"/>
                    </a:cubicBezTo>
                    <a:lnTo>
                      <a:pt x="87" y="384"/>
                    </a:lnTo>
                    <a:cubicBezTo>
                      <a:pt x="32" y="416"/>
                      <a:pt x="0" y="537"/>
                      <a:pt x="11" y="647"/>
                    </a:cubicBezTo>
                    <a:cubicBezTo>
                      <a:pt x="28" y="729"/>
                      <a:pt x="70" y="773"/>
                      <a:pt x="122" y="773"/>
                    </a:cubicBezTo>
                    <a:cubicBezTo>
                      <a:pt x="132" y="773"/>
                      <a:pt x="142" y="772"/>
                      <a:pt x="153" y="768"/>
                    </a:cubicBezTo>
                    <a:cubicBezTo>
                      <a:pt x="274" y="723"/>
                      <a:pt x="395" y="658"/>
                      <a:pt x="516" y="592"/>
                    </a:cubicBezTo>
                    <a:lnTo>
                      <a:pt x="876" y="405"/>
                    </a:lnTo>
                    <a:cubicBezTo>
                      <a:pt x="931" y="374"/>
                      <a:pt x="963" y="263"/>
                      <a:pt x="952" y="153"/>
                    </a:cubicBezTo>
                    <a:cubicBezTo>
                      <a:pt x="931" y="66"/>
                      <a:pt x="886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8">
                <a:extLst>
                  <a:ext uri="{FF2B5EF4-FFF2-40B4-BE49-F238E27FC236}">
                    <a16:creationId xmlns:a16="http://schemas.microsoft.com/office/drawing/2014/main" id="{88A7D5BF-AD5E-5A6E-E0E7-2F097706664B}"/>
                  </a:ext>
                </a:extLst>
              </p:cNvPr>
              <p:cNvSpPr/>
              <p:nvPr/>
            </p:nvSpPr>
            <p:spPr>
              <a:xfrm>
                <a:off x="7422201" y="2852067"/>
                <a:ext cx="567411" cy="51383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863" extrusionOk="0">
                    <a:moveTo>
                      <a:pt x="121" y="0"/>
                    </a:moveTo>
                    <a:cubicBezTo>
                      <a:pt x="76" y="0"/>
                      <a:pt x="32" y="55"/>
                      <a:pt x="11" y="142"/>
                    </a:cubicBezTo>
                    <a:cubicBezTo>
                      <a:pt x="0" y="197"/>
                      <a:pt x="11" y="253"/>
                      <a:pt x="21" y="305"/>
                    </a:cubicBezTo>
                    <a:cubicBezTo>
                      <a:pt x="32" y="339"/>
                      <a:pt x="55" y="371"/>
                      <a:pt x="87" y="384"/>
                    </a:cubicBezTo>
                    <a:cubicBezTo>
                      <a:pt x="318" y="492"/>
                      <a:pt x="547" y="647"/>
                      <a:pt x="744" y="844"/>
                    </a:cubicBezTo>
                    <a:cubicBezTo>
                      <a:pt x="758" y="857"/>
                      <a:pt x="772" y="863"/>
                      <a:pt x="787" y="863"/>
                    </a:cubicBezTo>
                    <a:cubicBezTo>
                      <a:pt x="834" y="863"/>
                      <a:pt x="886" y="803"/>
                      <a:pt x="921" y="713"/>
                    </a:cubicBezTo>
                    <a:cubicBezTo>
                      <a:pt x="952" y="581"/>
                      <a:pt x="931" y="426"/>
                      <a:pt x="865" y="395"/>
                    </a:cubicBezTo>
                    <a:cubicBezTo>
                      <a:pt x="755" y="305"/>
                      <a:pt x="634" y="253"/>
                      <a:pt x="516" y="18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8">
                <a:extLst>
                  <a:ext uri="{FF2B5EF4-FFF2-40B4-BE49-F238E27FC236}">
                    <a16:creationId xmlns:a16="http://schemas.microsoft.com/office/drawing/2014/main" id="{5655C949-5C26-685F-4826-98DD30D9DA0E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313773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cubicBezTo>
                      <a:pt x="111" y="211"/>
                      <a:pt x="132" y="211"/>
                      <a:pt x="143" y="198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>
                <a:extLst>
                  <a:ext uri="{FF2B5EF4-FFF2-40B4-BE49-F238E27FC236}">
                    <a16:creationId xmlns:a16="http://schemas.microsoft.com/office/drawing/2014/main" id="{F5134E4D-750C-A73C-0FE2-B4E1993994A7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567411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8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lnTo>
                      <a:pt x="416" y="374"/>
                    </a:lnTo>
                    <a:lnTo>
                      <a:pt x="790" y="571"/>
                    </a:lnTo>
                    <a:cubicBezTo>
                      <a:pt x="811" y="582"/>
                      <a:pt x="834" y="582"/>
                      <a:pt x="845" y="582"/>
                    </a:cubicBezTo>
                    <a:cubicBezTo>
                      <a:pt x="887" y="571"/>
                      <a:pt x="932" y="516"/>
                      <a:pt x="942" y="440"/>
                    </a:cubicBezTo>
                    <a:cubicBezTo>
                      <a:pt x="953" y="329"/>
                      <a:pt x="921" y="211"/>
                      <a:pt x="866" y="177"/>
                    </a:cubicBezTo>
                    <a:lnTo>
                      <a:pt x="845" y="166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>
                <a:extLst>
                  <a:ext uri="{FF2B5EF4-FFF2-40B4-BE49-F238E27FC236}">
                    <a16:creationId xmlns:a16="http://schemas.microsoft.com/office/drawing/2014/main" id="{49DD712A-9BA2-3209-501D-CCF33133C4A2}"/>
                  </a:ext>
                </a:extLst>
              </p:cNvPr>
              <p:cNvSpPr/>
              <p:nvPr/>
            </p:nvSpPr>
            <p:spPr>
              <a:xfrm>
                <a:off x="7388859" y="2524597"/>
                <a:ext cx="738290" cy="20422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43" extrusionOk="0">
                    <a:moveTo>
                      <a:pt x="1" y="1"/>
                    </a:moveTo>
                    <a:lnTo>
                      <a:pt x="1" y="342"/>
                    </a:lnTo>
                    <a:lnTo>
                      <a:pt x="1240" y="342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67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od Pressure Disease by Slidesgo">
  <a:themeElements>
    <a:clrScheme name="Simple Light">
      <a:dk1>
        <a:srgbClr val="40566D"/>
      </a:dk1>
      <a:lt1>
        <a:srgbClr val="C73131"/>
      </a:lt1>
      <a:dk2>
        <a:srgbClr val="EDEDED"/>
      </a:dk2>
      <a:lt2>
        <a:srgbClr val="CACFD3"/>
      </a:lt2>
      <a:accent1>
        <a:srgbClr val="F3D4A8"/>
      </a:accent1>
      <a:accent2>
        <a:srgbClr val="4F9EC9"/>
      </a:accent2>
      <a:accent3>
        <a:srgbClr val="93D3EE"/>
      </a:accent3>
      <a:accent4>
        <a:srgbClr val="FFFFFF"/>
      </a:accent4>
      <a:accent5>
        <a:srgbClr val="FFFFFF"/>
      </a:accent5>
      <a:accent6>
        <a:srgbClr val="FFFFFF"/>
      </a:accent6>
      <a:hlink>
        <a:srgbClr val="4056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698</Words>
  <Application>Microsoft Office PowerPoint</Application>
  <PresentationFormat>On-screen Show (16:9)</PresentationFormat>
  <Paragraphs>125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Raleway Black</vt:lpstr>
      <vt:lpstr>Arial</vt:lpstr>
      <vt:lpstr>Gandom</vt:lpstr>
      <vt:lpstr>Bebas Neue</vt:lpstr>
      <vt:lpstr>Barlow</vt:lpstr>
      <vt:lpstr>Blood Pressure Disease by Slidesgo</vt:lpstr>
      <vt:lpstr>ECG Arrhythmia Detection and Classification</vt:lpstr>
      <vt:lpstr>TABLE OF CONTENTS</vt:lpstr>
      <vt:lpstr>What is ECG?</vt:lpstr>
      <vt:lpstr>What is ECG?</vt:lpstr>
      <vt:lpstr>The Importance of Arrhythmias</vt:lpstr>
      <vt:lpstr>The Importance of Arrhythmias</vt:lpstr>
      <vt:lpstr>Dataset Introduction</vt:lpstr>
      <vt:lpstr>Dataset Introduction</vt:lpstr>
      <vt:lpstr>Preprocessing Steps</vt:lpstr>
      <vt:lpstr>Preprocessing Steps</vt:lpstr>
      <vt:lpstr>Preprocessing Steps</vt:lpstr>
      <vt:lpstr>Preprocessing Steps</vt:lpstr>
      <vt:lpstr>Preprocessing Steps</vt:lpstr>
      <vt:lpstr>Deployed Models</vt:lpstr>
      <vt:lpstr>Deployed Models</vt:lpstr>
      <vt:lpstr>Deployed Models</vt:lpstr>
      <vt:lpstr>Deployed Models</vt:lpstr>
      <vt:lpstr>Deployed Models</vt:lpstr>
      <vt:lpstr>Conclusion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Mahdi Khalilzadeh</dc:creator>
  <cp:lastModifiedBy>Mahdi Khalilzadeh</cp:lastModifiedBy>
  <cp:revision>37</cp:revision>
  <dcterms:modified xsi:type="dcterms:W3CDTF">2025-02-07T00:10:10Z</dcterms:modified>
</cp:coreProperties>
</file>