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70" r:id="rId6"/>
    <p:sldId id="259" r:id="rId8"/>
    <p:sldId id="260" r:id="rId9"/>
    <p:sldId id="266" r:id="rId10"/>
    <p:sldId id="267" r:id="rId11"/>
    <p:sldId id="261" r:id="rId12"/>
    <p:sldId id="262" r:id="rId13"/>
    <p:sldId id="263" r:id="rId14"/>
    <p:sldId id="268" r:id="rId15"/>
    <p:sldId id="269" r:id="rId16"/>
    <p:sldId id="26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CS6650 Assignment 4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Team: Grace Zhou, Huiru Wang, Qing Chen, Chicago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315" y="560705"/>
            <a:ext cx="10515600" cy="1325563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065" y="2036445"/>
            <a:ext cx="5257800" cy="4351655"/>
          </a:xfrm>
        </p:spPr>
        <p:txBody>
          <a:bodyPr/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: upgrade the instance to t3 medium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: implemente a pipeline for writing data to Redis</a:t>
            </a:r>
            <a:endParaRPr lang="zh-CN" altLang="en-US"/>
          </a:p>
        </p:txBody>
      </p:sp>
      <p:pic>
        <p:nvPicPr>
          <p:cNvPr id="368907672" name="Picture 26" descr="A screenshot of a computer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715" y="1886585"/>
            <a:ext cx="6745605" cy="37477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 results - JMeter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34524896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rcRect b="56222"/>
          <a:stretch>
            <a:fillRect/>
          </a:stretch>
        </p:blipFill>
        <p:spPr>
          <a:xfrm>
            <a:off x="-80010" y="1245870"/>
            <a:ext cx="12166600" cy="30594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2221103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rcRect b="61589"/>
          <a:stretch>
            <a:fillRect/>
          </a:stretch>
        </p:blipFill>
        <p:spPr>
          <a:xfrm>
            <a:off x="-226060" y="1829435"/>
            <a:ext cx="12644120" cy="2789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827963" name="Picture 1" descr="A screenshot of a computer&#10;&#10;Description automatically generated"/>
          <p:cNvPicPr>
            <a:picLocks noChangeAspect="1"/>
          </p:cNvPicPr>
          <p:nvPr/>
        </p:nvPicPr>
        <p:blipFill>
          <a:blip r:embed="rId1"/>
          <a:srcRect l="3111" t="3316" r="3026" b="17013"/>
          <a:stretch>
            <a:fillRect/>
          </a:stretch>
        </p:blipFill>
        <p:spPr>
          <a:xfrm>
            <a:off x="186055" y="306705"/>
            <a:ext cx="11820525" cy="57632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70890" y="29832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Thanks for listening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Self introduction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rchitecture</a:t>
            </a:r>
            <a:endParaRPr lang="zh-CN" altLang="en-US"/>
          </a:p>
        </p:txBody>
      </p:sp>
      <p:pic>
        <p:nvPicPr>
          <p:cNvPr id="5" name="图片 4" descr="AWS web app structural flo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1867535"/>
            <a:ext cx="9038590" cy="3978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</a:t>
            </a:r>
            <a:r>
              <a:rPr lang="zh-CN" altLang="en-US"/>
              <a:t>rchitecture</a:t>
            </a:r>
            <a:endParaRPr lang="zh-CN" altLang="en-US"/>
          </a:p>
        </p:txBody>
      </p:sp>
      <p:pic>
        <p:nvPicPr>
          <p:cNvPr id="8" name="图片 7" descr="AWS web app structural flow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56410"/>
            <a:ext cx="12192000" cy="3345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Database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8409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GET </a:t>
            </a:r>
            <a:r>
              <a:rPr lang="en-US" altLang="zh-CN"/>
              <a:t>method: read-heavy, requires speed and </a:t>
            </a:r>
            <a:r>
              <a:rPr lang="en-US" altLang="zh-CN">
                <a:sym typeface="+mn-ea"/>
              </a:rPr>
              <a:t>low latency</a:t>
            </a:r>
            <a:endParaRPr lang="en-US" altLang="zh-CN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Redis: in-memory storage, low latency, cache-first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DynamoDB &amp; MySQL: disk-based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GET/resorts/{resortID}/seasons/{seasonID}/day/{dayID}/skiers</a:t>
            </a:r>
            <a:endParaRPr lang="zh-CN" altLang="en-US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Example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Key: resort:12:season:2024:day:1:skiers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Value: {12345, 67890, 11122} (a set of skier IDs)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GET/skiers/{resortID}/seasons/{seasonID}/days/{dayID}/skiers/{skierID}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Example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Key: resort:12:season:2024:day:1:skier:67890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Fields: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vertical: 4500 (total vertical distance covered on this day)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 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GET/skiers/{skierID}/vertical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sz="2000"/>
              <a:t>Example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Key: resort:12:skier:67890:vertical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Fields: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2024: 8000 (total vertical distance for season 2024)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2023: 7000 (total vertical distance for season 2023)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all: 15000 (cumulative vertical distance across all seasons)</a:t>
            </a:r>
            <a:endParaRPr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Failures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failed requests</a:t>
            </a:r>
            <a:endParaRPr lang="en-US" altLang="zh-CN"/>
          </a:p>
          <a:p>
            <a:r>
              <a:rPr lang="en-US" altLang="zh-CN"/>
              <a:t>2. accumulated messages in the queue - bottleneck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55639282" name="Picture 25" descr="A screenshot of a computer&#10;&#10;Description automatically generated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95" y="2983865"/>
            <a:ext cx="11535410" cy="3228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文字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Theme</vt:lpstr>
      <vt:lpstr>PowerPoint 演示文稿</vt:lpstr>
      <vt:lpstr>PowerPoint 演示文稿</vt:lpstr>
      <vt:lpstr>PowerPoint 演示文稿</vt:lpstr>
      <vt:lpstr>Architecture</vt:lpstr>
      <vt:lpstr>PowerPoint 演示文稿</vt:lpstr>
      <vt:lpstr>PowerPoint 演示文稿</vt:lpstr>
      <vt:lpstr>API design</vt:lpstr>
      <vt:lpstr>API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CS6650 Assignment 4</dc:title>
  <dc:creator>camillechen</dc:creator>
  <cp:lastModifiedBy>camillechen</cp:lastModifiedBy>
  <cp:revision>3</cp:revision>
  <dcterms:created xsi:type="dcterms:W3CDTF">2024-12-03T20:25:11Z</dcterms:created>
  <dcterms:modified xsi:type="dcterms:W3CDTF">2024-12-03T20:25:11Z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05D70CD2DB634EC6F76A4E67BF1996EF_41</vt:lpwstr>
  </property>
  <property fmtid="{D5CDD505-2E9C-101B-9397-08002B2CF9AE}" pid="3" name="KSOProductBuildVer">
    <vt:lpwstr>2052-6.10.2.8397</vt:lpwstr>
  </property>
</Properties>
</file>