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10287000" cx="18288000"/>
  <p:notesSz cx="6858000" cy="9144000"/>
  <p:embeddedFontLst>
    <p:embeddedFont>
      <p:font typeface="Josefin Sans"/>
      <p:bold r:id="rId7"/>
      <p:boldItalic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9" roundtripDataSignature="AMtx7mgkqHCA6ZnDlQeq7EIxHL7DVXsj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JosefinSans-bold.fntdata"/><Relationship Id="rId8" Type="http://schemas.openxmlformats.org/officeDocument/2006/relationships/font" Target="fonts/JosefinSans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"/>
          <p:cNvGrpSpPr/>
          <p:nvPr/>
        </p:nvGrpSpPr>
        <p:grpSpPr>
          <a:xfrm>
            <a:off x="448129" y="1302433"/>
            <a:ext cx="4382892" cy="8616132"/>
            <a:chOff x="0" y="-38100"/>
            <a:chExt cx="1154342" cy="2269269"/>
          </a:xfrm>
        </p:grpSpPr>
        <p:sp>
          <p:nvSpPr>
            <p:cNvPr id="85" name="Google Shape;85;p1"/>
            <p:cNvSpPr/>
            <p:nvPr/>
          </p:nvSpPr>
          <p:spPr>
            <a:xfrm>
              <a:off x="0" y="0"/>
              <a:ext cx="1154342" cy="2231169"/>
            </a:xfrm>
            <a:custGeom>
              <a:rect b="b" l="l" r="r" t="t"/>
              <a:pathLst>
                <a:path extrusionOk="0" h="2231169" w="1154342">
                  <a:moveTo>
                    <a:pt x="90086" y="0"/>
                  </a:moveTo>
                  <a:lnTo>
                    <a:pt x="1064256" y="0"/>
                  </a:lnTo>
                  <a:cubicBezTo>
                    <a:pt x="1088148" y="0"/>
                    <a:pt x="1111062" y="9491"/>
                    <a:pt x="1127956" y="26386"/>
                  </a:cubicBezTo>
                  <a:cubicBezTo>
                    <a:pt x="1144851" y="43280"/>
                    <a:pt x="1154342" y="66194"/>
                    <a:pt x="1154342" y="90086"/>
                  </a:cubicBezTo>
                  <a:lnTo>
                    <a:pt x="1154342" y="2141083"/>
                  </a:lnTo>
                  <a:cubicBezTo>
                    <a:pt x="1154342" y="2190836"/>
                    <a:pt x="1114009" y="2231169"/>
                    <a:pt x="1064256" y="2231169"/>
                  </a:cubicBezTo>
                  <a:lnTo>
                    <a:pt x="90086" y="2231169"/>
                  </a:lnTo>
                  <a:cubicBezTo>
                    <a:pt x="40333" y="2231169"/>
                    <a:pt x="0" y="2190836"/>
                    <a:pt x="0" y="2141083"/>
                  </a:cubicBezTo>
                  <a:lnTo>
                    <a:pt x="0" y="90086"/>
                  </a:lnTo>
                  <a:cubicBezTo>
                    <a:pt x="0" y="66194"/>
                    <a:pt x="9491" y="43280"/>
                    <a:pt x="26386" y="26386"/>
                  </a:cubicBezTo>
                  <a:cubicBezTo>
                    <a:pt x="43280" y="9491"/>
                    <a:pt x="66194" y="0"/>
                    <a:pt x="90086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6667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1"/>
            <p:cNvSpPr txBox="1"/>
            <p:nvPr/>
          </p:nvSpPr>
          <p:spPr>
            <a:xfrm>
              <a:off x="0" y="-38100"/>
              <a:ext cx="1154342" cy="22692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87" name="Google Shape;87;p1"/>
          <p:cNvGrpSpPr/>
          <p:nvPr/>
        </p:nvGrpSpPr>
        <p:grpSpPr>
          <a:xfrm>
            <a:off x="5184304" y="1284682"/>
            <a:ext cx="6168702" cy="4093513"/>
            <a:chOff x="0" y="-38100"/>
            <a:chExt cx="1447106" cy="960290"/>
          </a:xfrm>
        </p:grpSpPr>
        <p:sp>
          <p:nvSpPr>
            <p:cNvPr id="88" name="Google Shape;88;p1"/>
            <p:cNvSpPr/>
            <p:nvPr/>
          </p:nvSpPr>
          <p:spPr>
            <a:xfrm>
              <a:off x="0" y="0"/>
              <a:ext cx="1447106" cy="922190"/>
            </a:xfrm>
            <a:custGeom>
              <a:rect b="b" l="l" r="r" t="t"/>
              <a:pathLst>
                <a:path extrusionOk="0" h="922190" w="1447106">
                  <a:moveTo>
                    <a:pt x="64007" y="0"/>
                  </a:moveTo>
                  <a:lnTo>
                    <a:pt x="1383099" y="0"/>
                  </a:lnTo>
                  <a:cubicBezTo>
                    <a:pt x="1400075" y="0"/>
                    <a:pt x="1416355" y="6744"/>
                    <a:pt x="1428358" y="18747"/>
                  </a:cubicBezTo>
                  <a:cubicBezTo>
                    <a:pt x="1440362" y="30751"/>
                    <a:pt x="1447106" y="47031"/>
                    <a:pt x="1447106" y="64007"/>
                  </a:cubicBezTo>
                  <a:lnTo>
                    <a:pt x="1447106" y="858184"/>
                  </a:lnTo>
                  <a:cubicBezTo>
                    <a:pt x="1447106" y="875159"/>
                    <a:pt x="1440362" y="891440"/>
                    <a:pt x="1428358" y="903443"/>
                  </a:cubicBezTo>
                  <a:cubicBezTo>
                    <a:pt x="1416355" y="915447"/>
                    <a:pt x="1400075" y="922190"/>
                    <a:pt x="1383099" y="922190"/>
                  </a:cubicBezTo>
                  <a:lnTo>
                    <a:pt x="64007" y="922190"/>
                  </a:lnTo>
                  <a:cubicBezTo>
                    <a:pt x="47031" y="922190"/>
                    <a:pt x="30751" y="915447"/>
                    <a:pt x="18747" y="903443"/>
                  </a:cubicBezTo>
                  <a:cubicBezTo>
                    <a:pt x="6744" y="891440"/>
                    <a:pt x="0" y="875159"/>
                    <a:pt x="0" y="858184"/>
                  </a:cubicBezTo>
                  <a:lnTo>
                    <a:pt x="0" y="64007"/>
                  </a:lnTo>
                  <a:cubicBezTo>
                    <a:pt x="0" y="47031"/>
                    <a:pt x="6744" y="30751"/>
                    <a:pt x="18747" y="18747"/>
                  </a:cubicBezTo>
                  <a:cubicBezTo>
                    <a:pt x="30751" y="6744"/>
                    <a:pt x="47031" y="0"/>
                    <a:pt x="64007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6667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1"/>
            <p:cNvSpPr txBox="1"/>
            <p:nvPr/>
          </p:nvSpPr>
          <p:spPr>
            <a:xfrm>
              <a:off x="0" y="-38100"/>
              <a:ext cx="1447106" cy="960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0" name="Google Shape;90;p1"/>
          <p:cNvGrpSpPr/>
          <p:nvPr/>
        </p:nvGrpSpPr>
        <p:grpSpPr>
          <a:xfrm>
            <a:off x="5184304" y="5825052"/>
            <a:ext cx="6168702" cy="4093513"/>
            <a:chOff x="0" y="-38100"/>
            <a:chExt cx="1447106" cy="960290"/>
          </a:xfrm>
        </p:grpSpPr>
        <p:sp>
          <p:nvSpPr>
            <p:cNvPr id="91" name="Google Shape;91;p1"/>
            <p:cNvSpPr/>
            <p:nvPr/>
          </p:nvSpPr>
          <p:spPr>
            <a:xfrm>
              <a:off x="0" y="0"/>
              <a:ext cx="1447106" cy="922190"/>
            </a:xfrm>
            <a:custGeom>
              <a:rect b="b" l="l" r="r" t="t"/>
              <a:pathLst>
                <a:path extrusionOk="0" h="922190" w="1447106">
                  <a:moveTo>
                    <a:pt x="64007" y="0"/>
                  </a:moveTo>
                  <a:lnTo>
                    <a:pt x="1383099" y="0"/>
                  </a:lnTo>
                  <a:cubicBezTo>
                    <a:pt x="1400075" y="0"/>
                    <a:pt x="1416355" y="6744"/>
                    <a:pt x="1428358" y="18747"/>
                  </a:cubicBezTo>
                  <a:cubicBezTo>
                    <a:pt x="1440362" y="30751"/>
                    <a:pt x="1447106" y="47031"/>
                    <a:pt x="1447106" y="64007"/>
                  </a:cubicBezTo>
                  <a:lnTo>
                    <a:pt x="1447106" y="858184"/>
                  </a:lnTo>
                  <a:cubicBezTo>
                    <a:pt x="1447106" y="875159"/>
                    <a:pt x="1440362" y="891440"/>
                    <a:pt x="1428358" y="903443"/>
                  </a:cubicBezTo>
                  <a:cubicBezTo>
                    <a:pt x="1416355" y="915447"/>
                    <a:pt x="1400075" y="922190"/>
                    <a:pt x="1383099" y="922190"/>
                  </a:cubicBezTo>
                  <a:lnTo>
                    <a:pt x="64007" y="922190"/>
                  </a:lnTo>
                  <a:cubicBezTo>
                    <a:pt x="47031" y="922190"/>
                    <a:pt x="30751" y="915447"/>
                    <a:pt x="18747" y="903443"/>
                  </a:cubicBezTo>
                  <a:cubicBezTo>
                    <a:pt x="6744" y="891440"/>
                    <a:pt x="0" y="875159"/>
                    <a:pt x="0" y="858184"/>
                  </a:cubicBezTo>
                  <a:lnTo>
                    <a:pt x="0" y="64007"/>
                  </a:lnTo>
                  <a:cubicBezTo>
                    <a:pt x="0" y="47031"/>
                    <a:pt x="6744" y="30751"/>
                    <a:pt x="18747" y="18747"/>
                  </a:cubicBezTo>
                  <a:cubicBezTo>
                    <a:pt x="30751" y="6744"/>
                    <a:pt x="47031" y="0"/>
                    <a:pt x="64007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6667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0" y="-38100"/>
              <a:ext cx="1447106" cy="960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3" name="Google Shape;93;p1"/>
          <p:cNvGrpSpPr/>
          <p:nvPr/>
        </p:nvGrpSpPr>
        <p:grpSpPr>
          <a:xfrm>
            <a:off x="11846311" y="1284682"/>
            <a:ext cx="6168702" cy="4093513"/>
            <a:chOff x="0" y="-38100"/>
            <a:chExt cx="1447106" cy="960290"/>
          </a:xfrm>
        </p:grpSpPr>
        <p:sp>
          <p:nvSpPr>
            <p:cNvPr id="94" name="Google Shape;94;p1"/>
            <p:cNvSpPr/>
            <p:nvPr/>
          </p:nvSpPr>
          <p:spPr>
            <a:xfrm>
              <a:off x="0" y="0"/>
              <a:ext cx="1447106" cy="922190"/>
            </a:xfrm>
            <a:custGeom>
              <a:rect b="b" l="l" r="r" t="t"/>
              <a:pathLst>
                <a:path extrusionOk="0" h="922190" w="1447106">
                  <a:moveTo>
                    <a:pt x="64007" y="0"/>
                  </a:moveTo>
                  <a:lnTo>
                    <a:pt x="1383099" y="0"/>
                  </a:lnTo>
                  <a:cubicBezTo>
                    <a:pt x="1400075" y="0"/>
                    <a:pt x="1416355" y="6744"/>
                    <a:pt x="1428358" y="18747"/>
                  </a:cubicBezTo>
                  <a:cubicBezTo>
                    <a:pt x="1440362" y="30751"/>
                    <a:pt x="1447106" y="47031"/>
                    <a:pt x="1447106" y="64007"/>
                  </a:cubicBezTo>
                  <a:lnTo>
                    <a:pt x="1447106" y="858184"/>
                  </a:lnTo>
                  <a:cubicBezTo>
                    <a:pt x="1447106" y="875159"/>
                    <a:pt x="1440362" y="891440"/>
                    <a:pt x="1428358" y="903443"/>
                  </a:cubicBezTo>
                  <a:cubicBezTo>
                    <a:pt x="1416355" y="915447"/>
                    <a:pt x="1400075" y="922190"/>
                    <a:pt x="1383099" y="922190"/>
                  </a:cubicBezTo>
                  <a:lnTo>
                    <a:pt x="64007" y="922190"/>
                  </a:lnTo>
                  <a:cubicBezTo>
                    <a:pt x="47031" y="922190"/>
                    <a:pt x="30751" y="915447"/>
                    <a:pt x="18747" y="903443"/>
                  </a:cubicBezTo>
                  <a:cubicBezTo>
                    <a:pt x="6744" y="891440"/>
                    <a:pt x="0" y="875159"/>
                    <a:pt x="0" y="858184"/>
                  </a:cubicBezTo>
                  <a:lnTo>
                    <a:pt x="0" y="64007"/>
                  </a:lnTo>
                  <a:cubicBezTo>
                    <a:pt x="0" y="47031"/>
                    <a:pt x="6744" y="30751"/>
                    <a:pt x="18747" y="18747"/>
                  </a:cubicBezTo>
                  <a:cubicBezTo>
                    <a:pt x="30751" y="6744"/>
                    <a:pt x="47031" y="0"/>
                    <a:pt x="64007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6667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>
            <a:xfrm>
              <a:off x="0" y="-38100"/>
              <a:ext cx="1447106" cy="960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6" name="Google Shape;96;p1"/>
          <p:cNvGrpSpPr/>
          <p:nvPr/>
        </p:nvGrpSpPr>
        <p:grpSpPr>
          <a:xfrm>
            <a:off x="11846311" y="5825052"/>
            <a:ext cx="6168702" cy="4093513"/>
            <a:chOff x="0" y="-38100"/>
            <a:chExt cx="1447106" cy="960290"/>
          </a:xfrm>
        </p:grpSpPr>
        <p:sp>
          <p:nvSpPr>
            <p:cNvPr id="97" name="Google Shape;97;p1"/>
            <p:cNvSpPr/>
            <p:nvPr/>
          </p:nvSpPr>
          <p:spPr>
            <a:xfrm>
              <a:off x="0" y="0"/>
              <a:ext cx="1447106" cy="922190"/>
            </a:xfrm>
            <a:custGeom>
              <a:rect b="b" l="l" r="r" t="t"/>
              <a:pathLst>
                <a:path extrusionOk="0" h="922190" w="1447106">
                  <a:moveTo>
                    <a:pt x="64007" y="0"/>
                  </a:moveTo>
                  <a:lnTo>
                    <a:pt x="1383099" y="0"/>
                  </a:lnTo>
                  <a:cubicBezTo>
                    <a:pt x="1400075" y="0"/>
                    <a:pt x="1416355" y="6744"/>
                    <a:pt x="1428358" y="18747"/>
                  </a:cubicBezTo>
                  <a:cubicBezTo>
                    <a:pt x="1440362" y="30751"/>
                    <a:pt x="1447106" y="47031"/>
                    <a:pt x="1447106" y="64007"/>
                  </a:cubicBezTo>
                  <a:lnTo>
                    <a:pt x="1447106" y="858184"/>
                  </a:lnTo>
                  <a:cubicBezTo>
                    <a:pt x="1447106" y="875159"/>
                    <a:pt x="1440362" y="891440"/>
                    <a:pt x="1428358" y="903443"/>
                  </a:cubicBezTo>
                  <a:cubicBezTo>
                    <a:pt x="1416355" y="915447"/>
                    <a:pt x="1400075" y="922190"/>
                    <a:pt x="1383099" y="922190"/>
                  </a:cubicBezTo>
                  <a:lnTo>
                    <a:pt x="64007" y="922190"/>
                  </a:lnTo>
                  <a:cubicBezTo>
                    <a:pt x="47031" y="922190"/>
                    <a:pt x="30751" y="915447"/>
                    <a:pt x="18747" y="903443"/>
                  </a:cubicBezTo>
                  <a:cubicBezTo>
                    <a:pt x="6744" y="891440"/>
                    <a:pt x="0" y="875159"/>
                    <a:pt x="0" y="858184"/>
                  </a:cubicBezTo>
                  <a:lnTo>
                    <a:pt x="0" y="64007"/>
                  </a:lnTo>
                  <a:cubicBezTo>
                    <a:pt x="0" y="47031"/>
                    <a:pt x="6744" y="30751"/>
                    <a:pt x="18747" y="18747"/>
                  </a:cubicBezTo>
                  <a:cubicBezTo>
                    <a:pt x="30751" y="6744"/>
                    <a:pt x="47031" y="0"/>
                    <a:pt x="64007" y="0"/>
                  </a:cubicBezTo>
                  <a:close/>
                </a:path>
              </a:pathLst>
            </a:custGeom>
            <a:solidFill>
              <a:srgbClr val="FFFFFF"/>
            </a:solidFill>
            <a:ln cap="rnd" cmpd="sng" w="66675">
              <a:solidFill>
                <a:srgbClr val="000000"/>
              </a:solidFill>
              <a:prstDash val="dot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1"/>
            <p:cNvSpPr txBox="1"/>
            <p:nvPr/>
          </p:nvSpPr>
          <p:spPr>
            <a:xfrm>
              <a:off x="0" y="-38100"/>
              <a:ext cx="1447106" cy="96029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1"/>
          <p:cNvSpPr txBox="1"/>
          <p:nvPr/>
        </p:nvSpPr>
        <p:spPr>
          <a:xfrm>
            <a:off x="0" y="494685"/>
            <a:ext cx="170457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9701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229">
                <a:solidFill>
                  <a:srgbClr val="F4CA44"/>
                </a:solidFill>
                <a:latin typeface="Impact"/>
                <a:ea typeface="Impact"/>
                <a:cs typeface="Impact"/>
                <a:sym typeface="Impact"/>
              </a:rPr>
              <a:t>Nombre del proyecto </a:t>
            </a:r>
            <a:r>
              <a:rPr lang="en-US" sz="5029">
                <a:solidFill>
                  <a:srgbClr val="F4CA44"/>
                </a:solidFill>
                <a:latin typeface="Arial"/>
                <a:ea typeface="Arial"/>
                <a:cs typeface="Arial"/>
                <a:sym typeface="Arial"/>
              </a:rPr>
              <a:t>_______________________</a:t>
            </a:r>
            <a:endParaRPr/>
          </a:p>
        </p:txBody>
      </p:sp>
      <p:sp>
        <p:nvSpPr>
          <p:cNvPr id="100" name="Google Shape;100;p1"/>
          <p:cNvSpPr txBox="1"/>
          <p:nvPr/>
        </p:nvSpPr>
        <p:spPr>
          <a:xfrm>
            <a:off x="5401636" y="1739358"/>
            <a:ext cx="5734039" cy="9674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6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Breve descripción del proyecto</a:t>
            </a:r>
            <a:endParaRPr b="1" sz="3564">
              <a:solidFill>
                <a:srgbClr val="000000"/>
              </a:solidFill>
              <a:latin typeface="Josefin Sans"/>
              <a:ea typeface="Josefin Sans"/>
              <a:cs typeface="Josefin Sans"/>
              <a:sym typeface="Josefin Sans"/>
            </a:endParaRPr>
          </a:p>
        </p:txBody>
      </p:sp>
      <p:sp>
        <p:nvSpPr>
          <p:cNvPr id="101" name="Google Shape;101;p1"/>
          <p:cNvSpPr txBox="1"/>
          <p:nvPr/>
        </p:nvSpPr>
        <p:spPr>
          <a:xfrm>
            <a:off x="12063643" y="1739358"/>
            <a:ext cx="5734039" cy="513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6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Información del proyecto</a:t>
            </a:r>
            <a:endParaRPr/>
          </a:p>
        </p:txBody>
      </p:sp>
      <p:sp>
        <p:nvSpPr>
          <p:cNvPr id="102" name="Google Shape;102;p1"/>
          <p:cNvSpPr txBox="1"/>
          <p:nvPr/>
        </p:nvSpPr>
        <p:spPr>
          <a:xfrm>
            <a:off x="5401636" y="6230100"/>
            <a:ext cx="5734039" cy="513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6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Aspectos únicos</a:t>
            </a:r>
            <a:endParaRPr/>
          </a:p>
        </p:txBody>
      </p:sp>
      <p:sp>
        <p:nvSpPr>
          <p:cNvPr id="103" name="Google Shape;103;p1"/>
          <p:cNvSpPr txBox="1"/>
          <p:nvPr/>
        </p:nvSpPr>
        <p:spPr>
          <a:xfrm>
            <a:off x="12063643" y="6230100"/>
            <a:ext cx="5734039" cy="513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6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Frase de impacto</a:t>
            </a:r>
            <a:endParaRPr/>
          </a:p>
        </p:txBody>
      </p:sp>
      <p:sp>
        <p:nvSpPr>
          <p:cNvPr id="104" name="Google Shape;104;p1"/>
          <p:cNvSpPr txBox="1"/>
          <p:nvPr/>
        </p:nvSpPr>
        <p:spPr>
          <a:xfrm>
            <a:off x="585156" y="1739358"/>
            <a:ext cx="4108838" cy="513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499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64">
                <a:solidFill>
                  <a:srgbClr val="000000"/>
                </a:solidFill>
                <a:latin typeface="Josefin Sans"/>
                <a:ea typeface="Josefin Sans"/>
                <a:cs typeface="Josefin Sans"/>
                <a:sym typeface="Josefin Sans"/>
              </a:rPr>
              <a:t>Imagen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