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71" autoAdjust="0"/>
    <p:restoredTop sz="91892" autoAdjust="0"/>
  </p:normalViewPr>
  <p:slideViewPr>
    <p:cSldViewPr snapToGrid="0" snapToObjects="1">
      <p:cViewPr>
        <p:scale>
          <a:sx n="99" d="100"/>
          <a:sy n="99" d="100"/>
        </p:scale>
        <p:origin x="-296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6ACEC-F721-3A41-91EE-28E027B46D40}" type="datetimeFigureOut">
              <a:rPr lang="en-US" smtClean="0"/>
              <a:t>10/8/16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498B5-0B39-A243-85F7-C6341F426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4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498B5-0B39-A243-85F7-C6341F426A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7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6F5C-5579-4C49-8677-9E2BBC6E7E69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66CF-E373-704D-9369-426E1BB4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6F5C-5579-4C49-8677-9E2BBC6E7E69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66CF-E373-704D-9369-426E1BB4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9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6F5C-5579-4C49-8677-9E2BBC6E7E69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66CF-E373-704D-9369-426E1BB4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3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6F5C-5579-4C49-8677-9E2BBC6E7E69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66CF-E373-704D-9369-426E1BB4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2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6F5C-5579-4C49-8677-9E2BBC6E7E69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66CF-E373-704D-9369-426E1BB4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1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6F5C-5579-4C49-8677-9E2BBC6E7E69}" type="datetimeFigureOut">
              <a:rPr lang="en-US" smtClean="0"/>
              <a:t>10/8/16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66CF-E373-704D-9369-426E1BB4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2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6F5C-5579-4C49-8677-9E2BBC6E7E69}" type="datetimeFigureOut">
              <a:rPr lang="en-US" smtClean="0"/>
              <a:t>10/8/16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66CF-E373-704D-9369-426E1BB4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5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6F5C-5579-4C49-8677-9E2BBC6E7E69}" type="datetimeFigureOut">
              <a:rPr lang="en-US" smtClean="0"/>
              <a:t>10/8/16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66CF-E373-704D-9369-426E1BB4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6F5C-5579-4C49-8677-9E2BBC6E7E69}" type="datetimeFigureOut">
              <a:rPr lang="en-US" smtClean="0"/>
              <a:t>10/8/16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66CF-E373-704D-9369-426E1BB4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6F5C-5579-4C49-8677-9E2BBC6E7E69}" type="datetimeFigureOut">
              <a:rPr lang="en-US" smtClean="0"/>
              <a:t>10/8/16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66CF-E373-704D-9369-426E1BB4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7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6F5C-5579-4C49-8677-9E2BBC6E7E69}" type="datetimeFigureOut">
              <a:rPr lang="en-US" smtClean="0"/>
              <a:t>10/8/16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66CF-E373-704D-9369-426E1BB4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7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36F5C-5579-4C49-8677-9E2BBC6E7E69}" type="datetimeFigureOut">
              <a:rPr lang="en-US" smtClean="0"/>
              <a:t>10/8/16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D66CF-E373-704D-9369-426E1BB4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1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0"/>
            <a:ext cx="8614729" cy="685800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188803" y="540399"/>
            <a:ext cx="3540409" cy="6120018"/>
          </a:xfrm>
          <a:custGeom>
            <a:avLst/>
            <a:gdLst>
              <a:gd name="connsiteX0" fmla="*/ 2391920 w 3540409"/>
              <a:gd name="connsiteY0" fmla="*/ 567419 h 6120018"/>
              <a:gd name="connsiteX1" fmla="*/ 2472989 w 3540409"/>
              <a:gd name="connsiteY1" fmla="*/ 459339 h 6120018"/>
              <a:gd name="connsiteX2" fmla="*/ 2486501 w 3540409"/>
              <a:gd name="connsiteY2" fmla="*/ 391789 h 6120018"/>
              <a:gd name="connsiteX3" fmla="*/ 2500013 w 3540409"/>
              <a:gd name="connsiteY3" fmla="*/ 351259 h 6120018"/>
              <a:gd name="connsiteX4" fmla="*/ 2513524 w 3540409"/>
              <a:gd name="connsiteY4" fmla="*/ 283709 h 6120018"/>
              <a:gd name="connsiteX5" fmla="*/ 2540548 w 3540409"/>
              <a:gd name="connsiteY5" fmla="*/ 256689 h 6120018"/>
              <a:gd name="connsiteX6" fmla="*/ 2540548 w 3540409"/>
              <a:gd name="connsiteY6" fmla="*/ 108080 h 6120018"/>
              <a:gd name="connsiteX7" fmla="*/ 2459478 w 3540409"/>
              <a:gd name="connsiteY7" fmla="*/ 67550 h 6120018"/>
              <a:gd name="connsiteX8" fmla="*/ 2364896 w 3540409"/>
              <a:gd name="connsiteY8" fmla="*/ 40530 h 6120018"/>
              <a:gd name="connsiteX9" fmla="*/ 2310850 w 3540409"/>
              <a:gd name="connsiteY9" fmla="*/ 13510 h 6120018"/>
              <a:gd name="connsiteX10" fmla="*/ 2229780 w 3540409"/>
              <a:gd name="connsiteY10" fmla="*/ 0 h 6120018"/>
              <a:gd name="connsiteX11" fmla="*/ 2067640 w 3540409"/>
              <a:gd name="connsiteY11" fmla="*/ 27020 h 6120018"/>
              <a:gd name="connsiteX12" fmla="*/ 2000082 w 3540409"/>
              <a:gd name="connsiteY12" fmla="*/ 54040 h 6120018"/>
              <a:gd name="connsiteX13" fmla="*/ 1756873 w 3540409"/>
              <a:gd name="connsiteY13" fmla="*/ 148610 h 6120018"/>
              <a:gd name="connsiteX14" fmla="*/ 1419082 w 3540409"/>
              <a:gd name="connsiteY14" fmla="*/ 202650 h 6120018"/>
              <a:gd name="connsiteX15" fmla="*/ 1027244 w 3540409"/>
              <a:gd name="connsiteY15" fmla="*/ 189140 h 6120018"/>
              <a:gd name="connsiteX16" fmla="*/ 865105 w 3540409"/>
              <a:gd name="connsiteY16" fmla="*/ 148610 h 6120018"/>
              <a:gd name="connsiteX17" fmla="*/ 824570 w 3540409"/>
              <a:gd name="connsiteY17" fmla="*/ 135100 h 6120018"/>
              <a:gd name="connsiteX18" fmla="*/ 784035 w 3540409"/>
              <a:gd name="connsiteY18" fmla="*/ 121590 h 6120018"/>
              <a:gd name="connsiteX19" fmla="*/ 621895 w 3540409"/>
              <a:gd name="connsiteY19" fmla="*/ 162120 h 6120018"/>
              <a:gd name="connsiteX20" fmla="*/ 527314 w 3540409"/>
              <a:gd name="connsiteY20" fmla="*/ 229669 h 6120018"/>
              <a:gd name="connsiteX21" fmla="*/ 486779 w 3540409"/>
              <a:gd name="connsiteY21" fmla="*/ 283709 h 6120018"/>
              <a:gd name="connsiteX22" fmla="*/ 351662 w 3540409"/>
              <a:gd name="connsiteY22" fmla="*/ 337749 h 6120018"/>
              <a:gd name="connsiteX23" fmla="*/ 311128 w 3540409"/>
              <a:gd name="connsiteY23" fmla="*/ 351259 h 6120018"/>
              <a:gd name="connsiteX24" fmla="*/ 284104 w 3540409"/>
              <a:gd name="connsiteY24" fmla="*/ 378279 h 6120018"/>
              <a:gd name="connsiteX25" fmla="*/ 203034 w 3540409"/>
              <a:gd name="connsiteY25" fmla="*/ 405299 h 6120018"/>
              <a:gd name="connsiteX26" fmla="*/ 162500 w 3540409"/>
              <a:gd name="connsiteY26" fmla="*/ 445829 h 6120018"/>
              <a:gd name="connsiteX27" fmla="*/ 135476 w 3540409"/>
              <a:gd name="connsiteY27" fmla="*/ 486359 h 6120018"/>
              <a:gd name="connsiteX28" fmla="*/ 108453 w 3540409"/>
              <a:gd name="connsiteY28" fmla="*/ 594439 h 6120018"/>
              <a:gd name="connsiteX29" fmla="*/ 94941 w 3540409"/>
              <a:gd name="connsiteY29" fmla="*/ 756558 h 6120018"/>
              <a:gd name="connsiteX30" fmla="*/ 54406 w 3540409"/>
              <a:gd name="connsiteY30" fmla="*/ 1175368 h 6120018"/>
              <a:gd name="connsiteX31" fmla="*/ 40895 w 3540409"/>
              <a:gd name="connsiteY31" fmla="*/ 1378017 h 6120018"/>
              <a:gd name="connsiteX32" fmla="*/ 360 w 3540409"/>
              <a:gd name="connsiteY32" fmla="*/ 1810336 h 6120018"/>
              <a:gd name="connsiteX33" fmla="*/ 13872 w 3540409"/>
              <a:gd name="connsiteY33" fmla="*/ 2377755 h 6120018"/>
              <a:gd name="connsiteX34" fmla="*/ 81430 w 3540409"/>
              <a:gd name="connsiteY34" fmla="*/ 2458815 h 6120018"/>
              <a:gd name="connsiteX35" fmla="*/ 108453 w 3540409"/>
              <a:gd name="connsiteY35" fmla="*/ 2580405 h 6120018"/>
              <a:gd name="connsiteX36" fmla="*/ 121965 w 3540409"/>
              <a:gd name="connsiteY36" fmla="*/ 2701994 h 6120018"/>
              <a:gd name="connsiteX37" fmla="*/ 148988 w 3540409"/>
              <a:gd name="connsiteY37" fmla="*/ 2985704 h 6120018"/>
              <a:gd name="connsiteX38" fmla="*/ 176011 w 3540409"/>
              <a:gd name="connsiteY38" fmla="*/ 3174844 h 6120018"/>
              <a:gd name="connsiteX39" fmla="*/ 216546 w 3540409"/>
              <a:gd name="connsiteY39" fmla="*/ 3431533 h 6120018"/>
              <a:gd name="connsiteX40" fmla="*/ 243569 w 3540409"/>
              <a:gd name="connsiteY40" fmla="*/ 3620673 h 6120018"/>
              <a:gd name="connsiteX41" fmla="*/ 270593 w 3540409"/>
              <a:gd name="connsiteY41" fmla="*/ 3701732 h 6120018"/>
              <a:gd name="connsiteX42" fmla="*/ 311128 w 3540409"/>
              <a:gd name="connsiteY42" fmla="*/ 3769282 h 6120018"/>
              <a:gd name="connsiteX43" fmla="*/ 392197 w 3540409"/>
              <a:gd name="connsiteY43" fmla="*/ 3998952 h 6120018"/>
              <a:gd name="connsiteX44" fmla="*/ 459756 w 3540409"/>
              <a:gd name="connsiteY44" fmla="*/ 4080012 h 6120018"/>
              <a:gd name="connsiteX45" fmla="*/ 527314 w 3540409"/>
              <a:gd name="connsiteY45" fmla="*/ 4161072 h 6120018"/>
              <a:gd name="connsiteX46" fmla="*/ 581360 w 3540409"/>
              <a:gd name="connsiteY46" fmla="*/ 4323191 h 6120018"/>
              <a:gd name="connsiteX47" fmla="*/ 608384 w 3540409"/>
              <a:gd name="connsiteY47" fmla="*/ 4363721 h 6120018"/>
              <a:gd name="connsiteX48" fmla="*/ 648918 w 3540409"/>
              <a:gd name="connsiteY48" fmla="*/ 4404251 h 6120018"/>
              <a:gd name="connsiteX49" fmla="*/ 716477 w 3540409"/>
              <a:gd name="connsiteY49" fmla="*/ 4525841 h 6120018"/>
              <a:gd name="connsiteX50" fmla="*/ 743500 w 3540409"/>
              <a:gd name="connsiteY50" fmla="*/ 4566371 h 6120018"/>
              <a:gd name="connsiteX51" fmla="*/ 838081 w 3540409"/>
              <a:gd name="connsiteY51" fmla="*/ 4809550 h 6120018"/>
              <a:gd name="connsiteX52" fmla="*/ 865105 w 3540409"/>
              <a:gd name="connsiteY52" fmla="*/ 4850080 h 6120018"/>
              <a:gd name="connsiteX53" fmla="*/ 865105 w 3540409"/>
              <a:gd name="connsiteY53" fmla="*/ 5147300 h 6120018"/>
              <a:gd name="connsiteX54" fmla="*/ 838081 w 3540409"/>
              <a:gd name="connsiteY54" fmla="*/ 5174320 h 6120018"/>
              <a:gd name="connsiteX55" fmla="*/ 878616 w 3540409"/>
              <a:gd name="connsiteY55" fmla="*/ 5809288 h 6120018"/>
              <a:gd name="connsiteX56" fmla="*/ 892128 w 3540409"/>
              <a:gd name="connsiteY56" fmla="*/ 5930878 h 6120018"/>
              <a:gd name="connsiteX57" fmla="*/ 905640 w 3540409"/>
              <a:gd name="connsiteY57" fmla="*/ 5998428 h 6120018"/>
              <a:gd name="connsiteX58" fmla="*/ 986709 w 3540409"/>
              <a:gd name="connsiteY58" fmla="*/ 6052468 h 6120018"/>
              <a:gd name="connsiteX59" fmla="*/ 1081291 w 3540409"/>
              <a:gd name="connsiteY59" fmla="*/ 6065978 h 6120018"/>
              <a:gd name="connsiteX60" fmla="*/ 1202896 w 3540409"/>
              <a:gd name="connsiteY60" fmla="*/ 6106508 h 6120018"/>
              <a:gd name="connsiteX61" fmla="*/ 1243430 w 3540409"/>
              <a:gd name="connsiteY61" fmla="*/ 6120018 h 6120018"/>
              <a:gd name="connsiteX62" fmla="*/ 1405570 w 3540409"/>
              <a:gd name="connsiteY62" fmla="*/ 6092998 h 6120018"/>
              <a:gd name="connsiteX63" fmla="*/ 1473128 w 3540409"/>
              <a:gd name="connsiteY63" fmla="*/ 6079488 h 6120018"/>
              <a:gd name="connsiteX64" fmla="*/ 1527175 w 3540409"/>
              <a:gd name="connsiteY64" fmla="*/ 6065978 h 6120018"/>
              <a:gd name="connsiteX65" fmla="*/ 1905501 w 3540409"/>
              <a:gd name="connsiteY65" fmla="*/ 6052468 h 6120018"/>
              <a:gd name="connsiteX66" fmla="*/ 2000082 w 3540409"/>
              <a:gd name="connsiteY66" fmla="*/ 6011938 h 6120018"/>
              <a:gd name="connsiteX67" fmla="*/ 2216268 w 3540409"/>
              <a:gd name="connsiteY67" fmla="*/ 5917368 h 6120018"/>
              <a:gd name="connsiteX68" fmla="*/ 2351385 w 3540409"/>
              <a:gd name="connsiteY68" fmla="*/ 5890348 h 6120018"/>
              <a:gd name="connsiteX69" fmla="*/ 2418943 w 3540409"/>
              <a:gd name="connsiteY69" fmla="*/ 5876838 h 6120018"/>
              <a:gd name="connsiteX70" fmla="*/ 2486501 w 3540409"/>
              <a:gd name="connsiteY70" fmla="*/ 5863328 h 6120018"/>
              <a:gd name="connsiteX71" fmla="*/ 3175594 w 3540409"/>
              <a:gd name="connsiteY71" fmla="*/ 5890348 h 6120018"/>
              <a:gd name="connsiteX72" fmla="*/ 3256664 w 3540409"/>
              <a:gd name="connsiteY72" fmla="*/ 5917368 h 6120018"/>
              <a:gd name="connsiteX73" fmla="*/ 3297199 w 3540409"/>
              <a:gd name="connsiteY73" fmla="*/ 5930878 h 6120018"/>
              <a:gd name="connsiteX74" fmla="*/ 3337734 w 3540409"/>
              <a:gd name="connsiteY74" fmla="*/ 5944388 h 6120018"/>
              <a:gd name="connsiteX75" fmla="*/ 3378269 w 3540409"/>
              <a:gd name="connsiteY75" fmla="*/ 5836308 h 6120018"/>
              <a:gd name="connsiteX76" fmla="*/ 3418804 w 3540409"/>
              <a:gd name="connsiteY76" fmla="*/ 5728228 h 6120018"/>
              <a:gd name="connsiteX77" fmla="*/ 3432316 w 3540409"/>
              <a:gd name="connsiteY77" fmla="*/ 5687699 h 6120018"/>
              <a:gd name="connsiteX78" fmla="*/ 3445827 w 3540409"/>
              <a:gd name="connsiteY78" fmla="*/ 5633659 h 6120018"/>
              <a:gd name="connsiteX79" fmla="*/ 3472850 w 3540409"/>
              <a:gd name="connsiteY79" fmla="*/ 5593129 h 6120018"/>
              <a:gd name="connsiteX80" fmla="*/ 3499874 w 3540409"/>
              <a:gd name="connsiteY80" fmla="*/ 5485049 h 6120018"/>
              <a:gd name="connsiteX81" fmla="*/ 3526897 w 3540409"/>
              <a:gd name="connsiteY81" fmla="*/ 5390479 h 6120018"/>
              <a:gd name="connsiteX82" fmla="*/ 3540409 w 3540409"/>
              <a:gd name="connsiteY82" fmla="*/ 5282399 h 6120018"/>
              <a:gd name="connsiteX83" fmla="*/ 3526897 w 3540409"/>
              <a:gd name="connsiteY83" fmla="*/ 4958160 h 6120018"/>
              <a:gd name="connsiteX84" fmla="*/ 3513385 w 3540409"/>
              <a:gd name="connsiteY84" fmla="*/ 4917630 h 6120018"/>
              <a:gd name="connsiteX85" fmla="*/ 3432316 w 3540409"/>
              <a:gd name="connsiteY85" fmla="*/ 4877100 h 6120018"/>
              <a:gd name="connsiteX86" fmla="*/ 3405292 w 3540409"/>
              <a:gd name="connsiteY86" fmla="*/ 4850080 h 6120018"/>
              <a:gd name="connsiteX87" fmla="*/ 3351246 w 3540409"/>
              <a:gd name="connsiteY87" fmla="*/ 4769020 h 6120018"/>
              <a:gd name="connsiteX88" fmla="*/ 3256664 w 3540409"/>
              <a:gd name="connsiteY88" fmla="*/ 4674451 h 6120018"/>
              <a:gd name="connsiteX89" fmla="*/ 3216129 w 3540409"/>
              <a:gd name="connsiteY89" fmla="*/ 4647431 h 6120018"/>
              <a:gd name="connsiteX90" fmla="*/ 3162083 w 3540409"/>
              <a:gd name="connsiteY90" fmla="*/ 4593391 h 6120018"/>
              <a:gd name="connsiteX91" fmla="*/ 3121548 w 3540409"/>
              <a:gd name="connsiteY91" fmla="*/ 4566371 h 6120018"/>
              <a:gd name="connsiteX92" fmla="*/ 3053990 w 3540409"/>
              <a:gd name="connsiteY92" fmla="*/ 4485311 h 6120018"/>
              <a:gd name="connsiteX93" fmla="*/ 3026966 w 3540409"/>
              <a:gd name="connsiteY93" fmla="*/ 4458291 h 6120018"/>
              <a:gd name="connsiteX94" fmla="*/ 2999943 w 3540409"/>
              <a:gd name="connsiteY94" fmla="*/ 4404251 h 6120018"/>
              <a:gd name="connsiteX95" fmla="*/ 2959408 w 3540409"/>
              <a:gd name="connsiteY95" fmla="*/ 4323191 h 6120018"/>
              <a:gd name="connsiteX96" fmla="*/ 2945897 w 3540409"/>
              <a:gd name="connsiteY96" fmla="*/ 4269151 h 6120018"/>
              <a:gd name="connsiteX97" fmla="*/ 2932385 w 3540409"/>
              <a:gd name="connsiteY97" fmla="*/ 4174582 h 6120018"/>
              <a:gd name="connsiteX98" fmla="*/ 2905362 w 3540409"/>
              <a:gd name="connsiteY98" fmla="*/ 4120542 h 6120018"/>
              <a:gd name="connsiteX99" fmla="*/ 2837804 w 3540409"/>
              <a:gd name="connsiteY99" fmla="*/ 4039482 h 6120018"/>
              <a:gd name="connsiteX100" fmla="*/ 2797269 w 3540409"/>
              <a:gd name="connsiteY100" fmla="*/ 3688223 h 6120018"/>
              <a:gd name="connsiteX101" fmla="*/ 2783757 w 3540409"/>
              <a:gd name="connsiteY101" fmla="*/ 3620673 h 6120018"/>
              <a:gd name="connsiteX102" fmla="*/ 2770245 w 3540409"/>
              <a:gd name="connsiteY102" fmla="*/ 3526103 h 6120018"/>
              <a:gd name="connsiteX103" fmla="*/ 2743222 w 3540409"/>
              <a:gd name="connsiteY103" fmla="*/ 3296433 h 6120018"/>
              <a:gd name="connsiteX104" fmla="*/ 2729710 w 3540409"/>
              <a:gd name="connsiteY104" fmla="*/ 3255903 h 6120018"/>
              <a:gd name="connsiteX105" fmla="*/ 2621617 w 3540409"/>
              <a:gd name="connsiteY105" fmla="*/ 3215373 h 6120018"/>
              <a:gd name="connsiteX106" fmla="*/ 2527036 w 3540409"/>
              <a:gd name="connsiteY106" fmla="*/ 3161334 h 6120018"/>
              <a:gd name="connsiteX107" fmla="*/ 2445966 w 3540409"/>
              <a:gd name="connsiteY107" fmla="*/ 3107294 h 6120018"/>
              <a:gd name="connsiteX108" fmla="*/ 2405431 w 3540409"/>
              <a:gd name="connsiteY108" fmla="*/ 3080274 h 6120018"/>
              <a:gd name="connsiteX109" fmla="*/ 2378408 w 3540409"/>
              <a:gd name="connsiteY109" fmla="*/ 3039744 h 6120018"/>
              <a:gd name="connsiteX110" fmla="*/ 2351385 w 3540409"/>
              <a:gd name="connsiteY110" fmla="*/ 2958684 h 6120018"/>
              <a:gd name="connsiteX111" fmla="*/ 2337873 w 3540409"/>
              <a:gd name="connsiteY111" fmla="*/ 1796826 h 6120018"/>
              <a:gd name="connsiteX112" fmla="*/ 2310850 w 3540409"/>
              <a:gd name="connsiteY112" fmla="*/ 1742786 h 6120018"/>
              <a:gd name="connsiteX113" fmla="*/ 2283826 w 3540409"/>
              <a:gd name="connsiteY113" fmla="*/ 1648217 h 6120018"/>
              <a:gd name="connsiteX114" fmla="*/ 2256803 w 3540409"/>
              <a:gd name="connsiteY114" fmla="*/ 1594177 h 6120018"/>
              <a:gd name="connsiteX115" fmla="*/ 2135198 w 3540409"/>
              <a:gd name="connsiteY115" fmla="*/ 1499607 h 6120018"/>
              <a:gd name="connsiteX116" fmla="*/ 2054129 w 3540409"/>
              <a:gd name="connsiteY116" fmla="*/ 1445567 h 6120018"/>
              <a:gd name="connsiteX117" fmla="*/ 1986570 w 3540409"/>
              <a:gd name="connsiteY117" fmla="*/ 1391527 h 6120018"/>
              <a:gd name="connsiteX118" fmla="*/ 1959547 w 3540409"/>
              <a:gd name="connsiteY118" fmla="*/ 1350997 h 6120018"/>
              <a:gd name="connsiteX119" fmla="*/ 1932524 w 3540409"/>
              <a:gd name="connsiteY119" fmla="*/ 1094308 h 6120018"/>
              <a:gd name="connsiteX120" fmla="*/ 1878477 w 3540409"/>
              <a:gd name="connsiteY120" fmla="*/ 1013248 h 6120018"/>
              <a:gd name="connsiteX121" fmla="*/ 1851454 w 3540409"/>
              <a:gd name="connsiteY121" fmla="*/ 972718 h 6120018"/>
              <a:gd name="connsiteX122" fmla="*/ 1932524 w 3540409"/>
              <a:gd name="connsiteY122" fmla="*/ 905168 h 6120018"/>
              <a:gd name="connsiteX123" fmla="*/ 1986570 w 3540409"/>
              <a:gd name="connsiteY123" fmla="*/ 797088 h 6120018"/>
              <a:gd name="connsiteX124" fmla="*/ 2040617 w 3540409"/>
              <a:gd name="connsiteY124" fmla="*/ 716028 h 6120018"/>
              <a:gd name="connsiteX125" fmla="*/ 2094664 w 3540409"/>
              <a:gd name="connsiteY125" fmla="*/ 634969 h 6120018"/>
              <a:gd name="connsiteX126" fmla="*/ 2135198 w 3540409"/>
              <a:gd name="connsiteY126" fmla="*/ 607949 h 6120018"/>
              <a:gd name="connsiteX127" fmla="*/ 2202757 w 3540409"/>
              <a:gd name="connsiteY127" fmla="*/ 540399 h 6120018"/>
              <a:gd name="connsiteX128" fmla="*/ 2283826 w 3540409"/>
              <a:gd name="connsiteY128" fmla="*/ 513379 h 6120018"/>
              <a:gd name="connsiteX129" fmla="*/ 2391920 w 3540409"/>
              <a:gd name="connsiteY129" fmla="*/ 459339 h 6120018"/>
              <a:gd name="connsiteX130" fmla="*/ 2432454 w 3540409"/>
              <a:gd name="connsiteY130" fmla="*/ 445829 h 6120018"/>
              <a:gd name="connsiteX131" fmla="*/ 2472989 w 3540409"/>
              <a:gd name="connsiteY131" fmla="*/ 432319 h 612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3540409" h="6120018">
                <a:moveTo>
                  <a:pt x="2391920" y="567419"/>
                </a:moveTo>
                <a:cubicBezTo>
                  <a:pt x="2393193" y="565828"/>
                  <a:pt x="2465397" y="479582"/>
                  <a:pt x="2472989" y="459339"/>
                </a:cubicBezTo>
                <a:cubicBezTo>
                  <a:pt x="2481053" y="437839"/>
                  <a:pt x="2480931" y="414066"/>
                  <a:pt x="2486501" y="391789"/>
                </a:cubicBezTo>
                <a:cubicBezTo>
                  <a:pt x="2489955" y="377973"/>
                  <a:pt x="2496559" y="365075"/>
                  <a:pt x="2500013" y="351259"/>
                </a:cubicBezTo>
                <a:cubicBezTo>
                  <a:pt x="2505583" y="328982"/>
                  <a:pt x="2504478" y="304815"/>
                  <a:pt x="2513524" y="283709"/>
                </a:cubicBezTo>
                <a:cubicBezTo>
                  <a:pt x="2518542" y="272001"/>
                  <a:pt x="2531540" y="265696"/>
                  <a:pt x="2540548" y="256689"/>
                </a:cubicBezTo>
                <a:cubicBezTo>
                  <a:pt x="2559548" y="199692"/>
                  <a:pt x="2571103" y="184460"/>
                  <a:pt x="2540548" y="108080"/>
                </a:cubicBezTo>
                <a:cubicBezTo>
                  <a:pt x="2532907" y="88980"/>
                  <a:pt x="2476173" y="72320"/>
                  <a:pt x="2459478" y="67550"/>
                </a:cubicBezTo>
                <a:cubicBezTo>
                  <a:pt x="2425196" y="57756"/>
                  <a:pt x="2397292" y="54412"/>
                  <a:pt x="2364896" y="40530"/>
                </a:cubicBezTo>
                <a:cubicBezTo>
                  <a:pt x="2346383" y="32597"/>
                  <a:pt x="2330142" y="19297"/>
                  <a:pt x="2310850" y="13510"/>
                </a:cubicBezTo>
                <a:cubicBezTo>
                  <a:pt x="2284609" y="5639"/>
                  <a:pt x="2256803" y="4503"/>
                  <a:pt x="2229780" y="0"/>
                </a:cubicBezTo>
                <a:cubicBezTo>
                  <a:pt x="2175733" y="9007"/>
                  <a:pt x="2120976" y="14472"/>
                  <a:pt x="2067640" y="27020"/>
                </a:cubicBezTo>
                <a:cubicBezTo>
                  <a:pt x="2044031" y="32574"/>
                  <a:pt x="2022375" y="44487"/>
                  <a:pt x="2000082" y="54040"/>
                </a:cubicBezTo>
                <a:cubicBezTo>
                  <a:pt x="1914655" y="90647"/>
                  <a:pt x="1848100" y="127560"/>
                  <a:pt x="1756873" y="148610"/>
                </a:cubicBezTo>
                <a:cubicBezTo>
                  <a:pt x="1627694" y="178417"/>
                  <a:pt x="1540677" y="187452"/>
                  <a:pt x="1419082" y="202650"/>
                </a:cubicBezTo>
                <a:cubicBezTo>
                  <a:pt x="1288469" y="198147"/>
                  <a:pt x="1157721" y="196595"/>
                  <a:pt x="1027244" y="189140"/>
                </a:cubicBezTo>
                <a:cubicBezTo>
                  <a:pt x="961366" y="185376"/>
                  <a:pt x="927155" y="169291"/>
                  <a:pt x="865105" y="148610"/>
                </a:cubicBezTo>
                <a:lnTo>
                  <a:pt x="824570" y="135100"/>
                </a:lnTo>
                <a:lnTo>
                  <a:pt x="784035" y="121590"/>
                </a:lnTo>
                <a:cubicBezTo>
                  <a:pt x="730371" y="129255"/>
                  <a:pt x="669577" y="130336"/>
                  <a:pt x="621895" y="162120"/>
                </a:cubicBezTo>
                <a:cubicBezTo>
                  <a:pt x="493660" y="247599"/>
                  <a:pt x="627863" y="196157"/>
                  <a:pt x="527314" y="229669"/>
                </a:cubicBezTo>
                <a:cubicBezTo>
                  <a:pt x="513802" y="247682"/>
                  <a:pt x="502702" y="267788"/>
                  <a:pt x="486779" y="283709"/>
                </a:cubicBezTo>
                <a:cubicBezTo>
                  <a:pt x="450598" y="319886"/>
                  <a:pt x="397903" y="324539"/>
                  <a:pt x="351662" y="337749"/>
                </a:cubicBezTo>
                <a:cubicBezTo>
                  <a:pt x="337968" y="341661"/>
                  <a:pt x="324639" y="346756"/>
                  <a:pt x="311128" y="351259"/>
                </a:cubicBezTo>
                <a:cubicBezTo>
                  <a:pt x="302120" y="360266"/>
                  <a:pt x="295498" y="372583"/>
                  <a:pt x="284104" y="378279"/>
                </a:cubicBezTo>
                <a:cubicBezTo>
                  <a:pt x="258626" y="391016"/>
                  <a:pt x="203034" y="405299"/>
                  <a:pt x="203034" y="405299"/>
                </a:cubicBezTo>
                <a:cubicBezTo>
                  <a:pt x="189523" y="418809"/>
                  <a:pt x="174733" y="431151"/>
                  <a:pt x="162500" y="445829"/>
                </a:cubicBezTo>
                <a:cubicBezTo>
                  <a:pt x="152104" y="458303"/>
                  <a:pt x="142738" y="471836"/>
                  <a:pt x="135476" y="486359"/>
                </a:cubicBezTo>
                <a:cubicBezTo>
                  <a:pt x="121629" y="514050"/>
                  <a:pt x="113591" y="568753"/>
                  <a:pt x="108453" y="594439"/>
                </a:cubicBezTo>
                <a:cubicBezTo>
                  <a:pt x="103949" y="648479"/>
                  <a:pt x="99964" y="702564"/>
                  <a:pt x="94941" y="756558"/>
                </a:cubicBezTo>
                <a:cubicBezTo>
                  <a:pt x="81948" y="896211"/>
                  <a:pt x="66558" y="1035640"/>
                  <a:pt x="54406" y="1175368"/>
                </a:cubicBezTo>
                <a:cubicBezTo>
                  <a:pt x="48541" y="1242813"/>
                  <a:pt x="46088" y="1310517"/>
                  <a:pt x="40895" y="1378017"/>
                </a:cubicBezTo>
                <a:cubicBezTo>
                  <a:pt x="16864" y="1690383"/>
                  <a:pt x="25315" y="1610727"/>
                  <a:pt x="360" y="1810336"/>
                </a:cubicBezTo>
                <a:cubicBezTo>
                  <a:pt x="4864" y="1999476"/>
                  <a:pt x="-9597" y="2190023"/>
                  <a:pt x="13872" y="2377755"/>
                </a:cubicBezTo>
                <a:cubicBezTo>
                  <a:pt x="18235" y="2412657"/>
                  <a:pt x="66554" y="2426942"/>
                  <a:pt x="81430" y="2458815"/>
                </a:cubicBezTo>
                <a:cubicBezTo>
                  <a:pt x="98989" y="2496438"/>
                  <a:pt x="101626" y="2539451"/>
                  <a:pt x="108453" y="2580405"/>
                </a:cubicBezTo>
                <a:cubicBezTo>
                  <a:pt x="115158" y="2620629"/>
                  <a:pt x="117907" y="2661417"/>
                  <a:pt x="121965" y="2701994"/>
                </a:cubicBezTo>
                <a:cubicBezTo>
                  <a:pt x="131419" y="2796520"/>
                  <a:pt x="135552" y="2891661"/>
                  <a:pt x="148988" y="2985704"/>
                </a:cubicBezTo>
                <a:cubicBezTo>
                  <a:pt x="157996" y="3048751"/>
                  <a:pt x="166077" y="3111937"/>
                  <a:pt x="176011" y="3174844"/>
                </a:cubicBezTo>
                <a:cubicBezTo>
                  <a:pt x="189523" y="3260407"/>
                  <a:pt x="206979" y="3345440"/>
                  <a:pt x="216546" y="3431533"/>
                </a:cubicBezTo>
                <a:cubicBezTo>
                  <a:pt x="223042" y="3489991"/>
                  <a:pt x="227438" y="3561535"/>
                  <a:pt x="243569" y="3620673"/>
                </a:cubicBezTo>
                <a:cubicBezTo>
                  <a:pt x="251064" y="3648151"/>
                  <a:pt x="255938" y="3677310"/>
                  <a:pt x="270593" y="3701732"/>
                </a:cubicBezTo>
                <a:lnTo>
                  <a:pt x="311128" y="3769282"/>
                </a:lnTo>
                <a:cubicBezTo>
                  <a:pt x="329095" y="3832160"/>
                  <a:pt x="359086" y="3949293"/>
                  <a:pt x="392197" y="3998952"/>
                </a:cubicBezTo>
                <a:cubicBezTo>
                  <a:pt x="459296" y="4099586"/>
                  <a:pt x="373054" y="3975982"/>
                  <a:pt x="459756" y="4080012"/>
                </a:cubicBezTo>
                <a:cubicBezTo>
                  <a:pt x="553813" y="4192867"/>
                  <a:pt x="408888" y="4042661"/>
                  <a:pt x="527314" y="4161072"/>
                </a:cubicBezTo>
                <a:cubicBezTo>
                  <a:pt x="550282" y="4252933"/>
                  <a:pt x="542577" y="4255329"/>
                  <a:pt x="581360" y="4323191"/>
                </a:cubicBezTo>
                <a:cubicBezTo>
                  <a:pt x="589417" y="4337289"/>
                  <a:pt x="597988" y="4351247"/>
                  <a:pt x="608384" y="4363721"/>
                </a:cubicBezTo>
                <a:cubicBezTo>
                  <a:pt x="620617" y="4378399"/>
                  <a:pt x="635407" y="4390741"/>
                  <a:pt x="648918" y="4404251"/>
                </a:cubicBezTo>
                <a:cubicBezTo>
                  <a:pt x="672701" y="4475590"/>
                  <a:pt x="654529" y="4432931"/>
                  <a:pt x="716477" y="4525841"/>
                </a:cubicBezTo>
                <a:cubicBezTo>
                  <a:pt x="725485" y="4539351"/>
                  <a:pt x="738365" y="4550967"/>
                  <a:pt x="743500" y="4566371"/>
                </a:cubicBezTo>
                <a:cubicBezTo>
                  <a:pt x="770831" y="4648355"/>
                  <a:pt x="794823" y="4733858"/>
                  <a:pt x="838081" y="4809550"/>
                </a:cubicBezTo>
                <a:cubicBezTo>
                  <a:pt x="846138" y="4823648"/>
                  <a:pt x="856097" y="4836570"/>
                  <a:pt x="865105" y="4850080"/>
                </a:cubicBezTo>
                <a:cubicBezTo>
                  <a:pt x="894774" y="4968747"/>
                  <a:pt x="895097" y="4947379"/>
                  <a:pt x="865105" y="5147300"/>
                </a:cubicBezTo>
                <a:cubicBezTo>
                  <a:pt x="863215" y="5159897"/>
                  <a:pt x="847089" y="5165313"/>
                  <a:pt x="838081" y="5174320"/>
                </a:cubicBezTo>
                <a:cubicBezTo>
                  <a:pt x="861375" y="5605189"/>
                  <a:pt x="850174" y="5539122"/>
                  <a:pt x="878616" y="5809288"/>
                </a:cubicBezTo>
                <a:cubicBezTo>
                  <a:pt x="882885" y="5849843"/>
                  <a:pt x="886360" y="5890508"/>
                  <a:pt x="892128" y="5930878"/>
                </a:cubicBezTo>
                <a:cubicBezTo>
                  <a:pt x="895376" y="5953610"/>
                  <a:pt x="895370" y="5977890"/>
                  <a:pt x="905640" y="5998428"/>
                </a:cubicBezTo>
                <a:cubicBezTo>
                  <a:pt x="922302" y="6031749"/>
                  <a:pt x="953349" y="6045797"/>
                  <a:pt x="986709" y="6052468"/>
                </a:cubicBezTo>
                <a:cubicBezTo>
                  <a:pt x="1017938" y="6058713"/>
                  <a:pt x="1049764" y="6061475"/>
                  <a:pt x="1081291" y="6065978"/>
                </a:cubicBezTo>
                <a:lnTo>
                  <a:pt x="1202896" y="6106508"/>
                </a:lnTo>
                <a:lnTo>
                  <a:pt x="1243430" y="6120018"/>
                </a:lnTo>
                <a:lnTo>
                  <a:pt x="1405570" y="6092998"/>
                </a:lnTo>
                <a:cubicBezTo>
                  <a:pt x="1428186" y="6089007"/>
                  <a:pt x="1450710" y="6084469"/>
                  <a:pt x="1473128" y="6079488"/>
                </a:cubicBezTo>
                <a:cubicBezTo>
                  <a:pt x="1491256" y="6075460"/>
                  <a:pt x="1508641" y="6067136"/>
                  <a:pt x="1527175" y="6065978"/>
                </a:cubicBezTo>
                <a:cubicBezTo>
                  <a:pt x="1653118" y="6058108"/>
                  <a:pt x="1779392" y="6056971"/>
                  <a:pt x="1905501" y="6052468"/>
                </a:cubicBezTo>
                <a:cubicBezTo>
                  <a:pt x="2007266" y="5984633"/>
                  <a:pt x="1877932" y="6064282"/>
                  <a:pt x="2000082" y="6011938"/>
                </a:cubicBezTo>
                <a:cubicBezTo>
                  <a:pt x="2118628" y="5961139"/>
                  <a:pt x="2111214" y="5943628"/>
                  <a:pt x="2216268" y="5917368"/>
                </a:cubicBezTo>
                <a:cubicBezTo>
                  <a:pt x="2260828" y="5906229"/>
                  <a:pt x="2306346" y="5899355"/>
                  <a:pt x="2351385" y="5890348"/>
                </a:cubicBezTo>
                <a:lnTo>
                  <a:pt x="2418943" y="5876838"/>
                </a:lnTo>
                <a:lnTo>
                  <a:pt x="2486501" y="5863328"/>
                </a:lnTo>
                <a:cubicBezTo>
                  <a:pt x="2487524" y="5863359"/>
                  <a:pt x="3071147" y="5877294"/>
                  <a:pt x="3175594" y="5890348"/>
                </a:cubicBezTo>
                <a:cubicBezTo>
                  <a:pt x="3203859" y="5893881"/>
                  <a:pt x="3229641" y="5908361"/>
                  <a:pt x="3256664" y="5917368"/>
                </a:cubicBezTo>
                <a:lnTo>
                  <a:pt x="3297199" y="5930878"/>
                </a:lnTo>
                <a:lnTo>
                  <a:pt x="3337734" y="5944388"/>
                </a:lnTo>
                <a:cubicBezTo>
                  <a:pt x="3382218" y="5877669"/>
                  <a:pt x="3354893" y="5929797"/>
                  <a:pt x="3378269" y="5836308"/>
                </a:cubicBezTo>
                <a:cubicBezTo>
                  <a:pt x="3385935" y="5805648"/>
                  <a:pt x="3409508" y="5753013"/>
                  <a:pt x="3418804" y="5728228"/>
                </a:cubicBezTo>
                <a:cubicBezTo>
                  <a:pt x="3423805" y="5714894"/>
                  <a:pt x="3428403" y="5701392"/>
                  <a:pt x="3432316" y="5687699"/>
                </a:cubicBezTo>
                <a:cubicBezTo>
                  <a:pt x="3437418" y="5669846"/>
                  <a:pt x="3438512" y="5650725"/>
                  <a:pt x="3445827" y="5633659"/>
                </a:cubicBezTo>
                <a:cubicBezTo>
                  <a:pt x="3452224" y="5618735"/>
                  <a:pt x="3463842" y="5606639"/>
                  <a:pt x="3472850" y="5593129"/>
                </a:cubicBezTo>
                <a:cubicBezTo>
                  <a:pt x="3481858" y="5557102"/>
                  <a:pt x="3488130" y="5520279"/>
                  <a:pt x="3499874" y="5485049"/>
                </a:cubicBezTo>
                <a:cubicBezTo>
                  <a:pt x="3510581" y="5452929"/>
                  <a:pt x="3521242" y="5424402"/>
                  <a:pt x="3526897" y="5390479"/>
                </a:cubicBezTo>
                <a:cubicBezTo>
                  <a:pt x="3532867" y="5354666"/>
                  <a:pt x="3535905" y="5318426"/>
                  <a:pt x="3540409" y="5282399"/>
                </a:cubicBezTo>
                <a:cubicBezTo>
                  <a:pt x="3535905" y="5174319"/>
                  <a:pt x="3534889" y="5066038"/>
                  <a:pt x="3526897" y="4958160"/>
                </a:cubicBezTo>
                <a:cubicBezTo>
                  <a:pt x="3525845" y="4943958"/>
                  <a:pt x="3522282" y="4928750"/>
                  <a:pt x="3513385" y="4917630"/>
                </a:cubicBezTo>
                <a:cubicBezTo>
                  <a:pt x="3494336" y="4893822"/>
                  <a:pt x="3459017" y="4886000"/>
                  <a:pt x="3432316" y="4877100"/>
                </a:cubicBezTo>
                <a:cubicBezTo>
                  <a:pt x="3423308" y="4868093"/>
                  <a:pt x="3412936" y="4860270"/>
                  <a:pt x="3405292" y="4850080"/>
                </a:cubicBezTo>
                <a:cubicBezTo>
                  <a:pt x="3385805" y="4824101"/>
                  <a:pt x="3374211" y="4791982"/>
                  <a:pt x="3351246" y="4769020"/>
                </a:cubicBezTo>
                <a:cubicBezTo>
                  <a:pt x="3319719" y="4737497"/>
                  <a:pt x="3293761" y="4699179"/>
                  <a:pt x="3256664" y="4674451"/>
                </a:cubicBezTo>
                <a:cubicBezTo>
                  <a:pt x="3243152" y="4665444"/>
                  <a:pt x="3228459" y="4657998"/>
                  <a:pt x="3216129" y="4647431"/>
                </a:cubicBezTo>
                <a:cubicBezTo>
                  <a:pt x="3196785" y="4630852"/>
                  <a:pt x="3181427" y="4609970"/>
                  <a:pt x="3162083" y="4593391"/>
                </a:cubicBezTo>
                <a:cubicBezTo>
                  <a:pt x="3149753" y="4582824"/>
                  <a:pt x="3134023" y="4576766"/>
                  <a:pt x="3121548" y="4566371"/>
                </a:cubicBezTo>
                <a:cubicBezTo>
                  <a:pt x="3063772" y="4518230"/>
                  <a:pt x="3096507" y="4538450"/>
                  <a:pt x="3053990" y="4485311"/>
                </a:cubicBezTo>
                <a:cubicBezTo>
                  <a:pt x="3046032" y="4475365"/>
                  <a:pt x="3035974" y="4467298"/>
                  <a:pt x="3026966" y="4458291"/>
                </a:cubicBezTo>
                <a:cubicBezTo>
                  <a:pt x="3017958" y="4440278"/>
                  <a:pt x="3009936" y="4421737"/>
                  <a:pt x="2999943" y="4404251"/>
                </a:cubicBezTo>
                <a:cubicBezTo>
                  <a:pt x="2966107" y="4345045"/>
                  <a:pt x="2977102" y="4385113"/>
                  <a:pt x="2959408" y="4323191"/>
                </a:cubicBezTo>
                <a:cubicBezTo>
                  <a:pt x="2954307" y="4305338"/>
                  <a:pt x="2949219" y="4287419"/>
                  <a:pt x="2945897" y="4269151"/>
                </a:cubicBezTo>
                <a:cubicBezTo>
                  <a:pt x="2940200" y="4237822"/>
                  <a:pt x="2940764" y="4205303"/>
                  <a:pt x="2932385" y="4174582"/>
                </a:cubicBezTo>
                <a:cubicBezTo>
                  <a:pt x="2927085" y="4155152"/>
                  <a:pt x="2915355" y="4138028"/>
                  <a:pt x="2905362" y="4120542"/>
                </a:cubicBezTo>
                <a:cubicBezTo>
                  <a:pt x="2880281" y="4076657"/>
                  <a:pt x="2875061" y="4076735"/>
                  <a:pt x="2837804" y="4039482"/>
                </a:cubicBezTo>
                <a:cubicBezTo>
                  <a:pt x="2780979" y="3698584"/>
                  <a:pt x="2837075" y="4066337"/>
                  <a:pt x="2797269" y="3688223"/>
                </a:cubicBezTo>
                <a:cubicBezTo>
                  <a:pt x="2794865" y="3665386"/>
                  <a:pt x="2787533" y="3643323"/>
                  <a:pt x="2783757" y="3620673"/>
                </a:cubicBezTo>
                <a:cubicBezTo>
                  <a:pt x="2778521" y="3589263"/>
                  <a:pt x="2773579" y="3557771"/>
                  <a:pt x="2770245" y="3526103"/>
                </a:cubicBezTo>
                <a:cubicBezTo>
                  <a:pt x="2758186" y="3411551"/>
                  <a:pt x="2765948" y="3387324"/>
                  <a:pt x="2743222" y="3296433"/>
                </a:cubicBezTo>
                <a:cubicBezTo>
                  <a:pt x="2739768" y="3282617"/>
                  <a:pt x="2738607" y="3267023"/>
                  <a:pt x="2729710" y="3255903"/>
                </a:cubicBezTo>
                <a:cubicBezTo>
                  <a:pt x="2703201" y="3222771"/>
                  <a:pt x="2658237" y="3222696"/>
                  <a:pt x="2621617" y="3215373"/>
                </a:cubicBezTo>
                <a:cubicBezTo>
                  <a:pt x="2481367" y="3121888"/>
                  <a:pt x="2698501" y="3264201"/>
                  <a:pt x="2527036" y="3161334"/>
                </a:cubicBezTo>
                <a:cubicBezTo>
                  <a:pt x="2499187" y="3144626"/>
                  <a:pt x="2472989" y="3125307"/>
                  <a:pt x="2445966" y="3107294"/>
                </a:cubicBezTo>
                <a:lnTo>
                  <a:pt x="2405431" y="3080274"/>
                </a:lnTo>
                <a:cubicBezTo>
                  <a:pt x="2396423" y="3066764"/>
                  <a:pt x="2385003" y="3054582"/>
                  <a:pt x="2378408" y="3039744"/>
                </a:cubicBezTo>
                <a:cubicBezTo>
                  <a:pt x="2366839" y="3013717"/>
                  <a:pt x="2351385" y="2958684"/>
                  <a:pt x="2351385" y="2958684"/>
                </a:cubicBezTo>
                <a:cubicBezTo>
                  <a:pt x="2346881" y="2571398"/>
                  <a:pt x="2350778" y="2183923"/>
                  <a:pt x="2337873" y="1796826"/>
                </a:cubicBezTo>
                <a:cubicBezTo>
                  <a:pt x="2337202" y="1776697"/>
                  <a:pt x="2317922" y="1761643"/>
                  <a:pt x="2310850" y="1742786"/>
                </a:cubicBezTo>
                <a:cubicBezTo>
                  <a:pt x="2276565" y="1651372"/>
                  <a:pt x="2316493" y="1724431"/>
                  <a:pt x="2283826" y="1648217"/>
                </a:cubicBezTo>
                <a:cubicBezTo>
                  <a:pt x="2275892" y="1629706"/>
                  <a:pt x="2271045" y="1608417"/>
                  <a:pt x="2256803" y="1594177"/>
                </a:cubicBezTo>
                <a:cubicBezTo>
                  <a:pt x="2220491" y="1557869"/>
                  <a:pt x="2177925" y="1528089"/>
                  <a:pt x="2135198" y="1499607"/>
                </a:cubicBezTo>
                <a:cubicBezTo>
                  <a:pt x="2108175" y="1481594"/>
                  <a:pt x="2077095" y="1468530"/>
                  <a:pt x="2054129" y="1445567"/>
                </a:cubicBezTo>
                <a:cubicBezTo>
                  <a:pt x="2015622" y="1407066"/>
                  <a:pt x="2037704" y="1425612"/>
                  <a:pt x="1986570" y="1391527"/>
                </a:cubicBezTo>
                <a:cubicBezTo>
                  <a:pt x="1977562" y="1378017"/>
                  <a:pt x="1962540" y="1366956"/>
                  <a:pt x="1959547" y="1350997"/>
                </a:cubicBezTo>
                <a:cubicBezTo>
                  <a:pt x="1889688" y="978456"/>
                  <a:pt x="1980998" y="1312408"/>
                  <a:pt x="1932524" y="1094308"/>
                </a:cubicBezTo>
                <a:cubicBezTo>
                  <a:pt x="1919572" y="1036031"/>
                  <a:pt x="1920224" y="1063338"/>
                  <a:pt x="1878477" y="1013248"/>
                </a:cubicBezTo>
                <a:cubicBezTo>
                  <a:pt x="1868081" y="1000775"/>
                  <a:pt x="1860462" y="986228"/>
                  <a:pt x="1851454" y="972718"/>
                </a:cubicBezTo>
                <a:cubicBezTo>
                  <a:pt x="1891310" y="946151"/>
                  <a:pt x="1900013" y="944176"/>
                  <a:pt x="1932524" y="905168"/>
                </a:cubicBezTo>
                <a:cubicBezTo>
                  <a:pt x="1977124" y="851655"/>
                  <a:pt x="1947358" y="868969"/>
                  <a:pt x="1986570" y="797088"/>
                </a:cubicBezTo>
                <a:cubicBezTo>
                  <a:pt x="2002122" y="768579"/>
                  <a:pt x="2022601" y="743048"/>
                  <a:pt x="2040617" y="716028"/>
                </a:cubicBezTo>
                <a:cubicBezTo>
                  <a:pt x="2040618" y="716026"/>
                  <a:pt x="2094663" y="634970"/>
                  <a:pt x="2094664" y="634969"/>
                </a:cubicBezTo>
                <a:lnTo>
                  <a:pt x="2135198" y="607949"/>
                </a:lnTo>
                <a:cubicBezTo>
                  <a:pt x="2159852" y="570973"/>
                  <a:pt x="2160089" y="559360"/>
                  <a:pt x="2202757" y="540399"/>
                </a:cubicBezTo>
                <a:cubicBezTo>
                  <a:pt x="2228787" y="528831"/>
                  <a:pt x="2283826" y="513379"/>
                  <a:pt x="2283826" y="513379"/>
                </a:cubicBezTo>
                <a:cubicBezTo>
                  <a:pt x="2330993" y="466219"/>
                  <a:pt x="2298765" y="490387"/>
                  <a:pt x="2391920" y="459339"/>
                </a:cubicBezTo>
                <a:lnTo>
                  <a:pt x="2432454" y="445829"/>
                </a:lnTo>
                <a:lnTo>
                  <a:pt x="2472989" y="43231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08093" y="4877100"/>
            <a:ext cx="878256" cy="1107927"/>
          </a:xfrm>
          <a:custGeom>
            <a:avLst/>
            <a:gdLst>
              <a:gd name="connsiteX0" fmla="*/ 202675 w 878256"/>
              <a:gd name="connsiteY0" fmla="*/ 1107818 h 1107927"/>
              <a:gd name="connsiteX1" fmla="*/ 405349 w 878256"/>
              <a:gd name="connsiteY1" fmla="*/ 1080798 h 1107927"/>
              <a:gd name="connsiteX2" fmla="*/ 608024 w 878256"/>
              <a:gd name="connsiteY2" fmla="*/ 1040268 h 1107927"/>
              <a:gd name="connsiteX3" fmla="*/ 662070 w 878256"/>
              <a:gd name="connsiteY3" fmla="*/ 959208 h 1107927"/>
              <a:gd name="connsiteX4" fmla="*/ 729628 w 878256"/>
              <a:gd name="connsiteY4" fmla="*/ 878148 h 1107927"/>
              <a:gd name="connsiteX5" fmla="*/ 783675 w 878256"/>
              <a:gd name="connsiteY5" fmla="*/ 770069 h 1107927"/>
              <a:gd name="connsiteX6" fmla="*/ 810698 w 878256"/>
              <a:gd name="connsiteY6" fmla="*/ 729539 h 1107927"/>
              <a:gd name="connsiteX7" fmla="*/ 824210 w 878256"/>
              <a:gd name="connsiteY7" fmla="*/ 634969 h 1107927"/>
              <a:gd name="connsiteX8" fmla="*/ 864745 w 878256"/>
              <a:gd name="connsiteY8" fmla="*/ 526889 h 1107927"/>
              <a:gd name="connsiteX9" fmla="*/ 878256 w 878256"/>
              <a:gd name="connsiteY9" fmla="*/ 472849 h 1107927"/>
              <a:gd name="connsiteX10" fmla="*/ 864745 w 878256"/>
              <a:gd name="connsiteY10" fmla="*/ 324240 h 1107927"/>
              <a:gd name="connsiteX11" fmla="*/ 824210 w 878256"/>
              <a:gd name="connsiteY11" fmla="*/ 297220 h 1107927"/>
              <a:gd name="connsiteX12" fmla="*/ 797187 w 878256"/>
              <a:gd name="connsiteY12" fmla="*/ 243180 h 1107927"/>
              <a:gd name="connsiteX13" fmla="*/ 770163 w 878256"/>
              <a:gd name="connsiteY13" fmla="*/ 202650 h 1107927"/>
              <a:gd name="connsiteX14" fmla="*/ 689094 w 878256"/>
              <a:gd name="connsiteY14" fmla="*/ 108080 h 1107927"/>
              <a:gd name="connsiteX15" fmla="*/ 648559 w 878256"/>
              <a:gd name="connsiteY15" fmla="*/ 81060 h 1107927"/>
              <a:gd name="connsiteX16" fmla="*/ 594512 w 878256"/>
              <a:gd name="connsiteY16" fmla="*/ 67550 h 1107927"/>
              <a:gd name="connsiteX17" fmla="*/ 405349 w 878256"/>
              <a:gd name="connsiteY17" fmla="*/ 27020 h 1107927"/>
              <a:gd name="connsiteX18" fmla="*/ 351303 w 878256"/>
              <a:gd name="connsiteY18" fmla="*/ 13510 h 1107927"/>
              <a:gd name="connsiteX19" fmla="*/ 270233 w 878256"/>
              <a:gd name="connsiteY19" fmla="*/ 0 h 1107927"/>
              <a:gd name="connsiteX20" fmla="*/ 162140 w 878256"/>
              <a:gd name="connsiteY20" fmla="*/ 13510 h 1107927"/>
              <a:gd name="connsiteX21" fmla="*/ 94582 w 878256"/>
              <a:gd name="connsiteY21" fmla="*/ 94570 h 1107927"/>
              <a:gd name="connsiteX22" fmla="*/ 40535 w 878256"/>
              <a:gd name="connsiteY22" fmla="*/ 189140 h 1107927"/>
              <a:gd name="connsiteX23" fmla="*/ 27023 w 878256"/>
              <a:gd name="connsiteY23" fmla="*/ 256690 h 1107927"/>
              <a:gd name="connsiteX24" fmla="*/ 13512 w 878256"/>
              <a:gd name="connsiteY24" fmla="*/ 310730 h 1107927"/>
              <a:gd name="connsiteX25" fmla="*/ 0 w 878256"/>
              <a:gd name="connsiteY25" fmla="*/ 540399 h 1107927"/>
              <a:gd name="connsiteX26" fmla="*/ 13512 w 878256"/>
              <a:gd name="connsiteY26" fmla="*/ 702519 h 1107927"/>
              <a:gd name="connsiteX27" fmla="*/ 40535 w 878256"/>
              <a:gd name="connsiteY27" fmla="*/ 756559 h 1107927"/>
              <a:gd name="connsiteX28" fmla="*/ 54047 w 878256"/>
              <a:gd name="connsiteY28" fmla="*/ 797089 h 1107927"/>
              <a:gd name="connsiteX29" fmla="*/ 81070 w 878256"/>
              <a:gd name="connsiteY29" fmla="*/ 837619 h 1107927"/>
              <a:gd name="connsiteX30" fmla="*/ 108093 w 878256"/>
              <a:gd name="connsiteY30" fmla="*/ 932188 h 1107927"/>
              <a:gd name="connsiteX31" fmla="*/ 162140 w 878256"/>
              <a:gd name="connsiteY31" fmla="*/ 999738 h 1107927"/>
              <a:gd name="connsiteX32" fmla="*/ 229698 w 878256"/>
              <a:gd name="connsiteY32" fmla="*/ 1067288 h 1107927"/>
              <a:gd name="connsiteX33" fmla="*/ 256721 w 878256"/>
              <a:gd name="connsiteY33" fmla="*/ 1107818 h 1107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78256" h="1107927">
                <a:moveTo>
                  <a:pt x="202675" y="1107818"/>
                </a:moveTo>
                <a:cubicBezTo>
                  <a:pt x="270233" y="1098811"/>
                  <a:pt x="338120" y="1092001"/>
                  <a:pt x="405349" y="1080798"/>
                </a:cubicBezTo>
                <a:cubicBezTo>
                  <a:pt x="473308" y="1069473"/>
                  <a:pt x="608024" y="1040268"/>
                  <a:pt x="608024" y="1040268"/>
                </a:cubicBezTo>
                <a:cubicBezTo>
                  <a:pt x="626039" y="1013248"/>
                  <a:pt x="641278" y="984155"/>
                  <a:pt x="662070" y="959208"/>
                </a:cubicBezTo>
                <a:cubicBezTo>
                  <a:pt x="684589" y="932188"/>
                  <a:pt x="708938" y="906593"/>
                  <a:pt x="729628" y="878148"/>
                </a:cubicBezTo>
                <a:cubicBezTo>
                  <a:pt x="819517" y="754566"/>
                  <a:pt x="739066" y="859276"/>
                  <a:pt x="783675" y="770069"/>
                </a:cubicBezTo>
                <a:cubicBezTo>
                  <a:pt x="790937" y="755546"/>
                  <a:pt x="801690" y="743049"/>
                  <a:pt x="810698" y="729539"/>
                </a:cubicBezTo>
                <a:cubicBezTo>
                  <a:pt x="815202" y="698016"/>
                  <a:pt x="817964" y="666194"/>
                  <a:pt x="824210" y="634969"/>
                </a:cubicBezTo>
                <a:cubicBezTo>
                  <a:pt x="828953" y="611258"/>
                  <a:pt x="860427" y="539841"/>
                  <a:pt x="864745" y="526889"/>
                </a:cubicBezTo>
                <a:cubicBezTo>
                  <a:pt x="870617" y="509274"/>
                  <a:pt x="873752" y="490862"/>
                  <a:pt x="878256" y="472849"/>
                </a:cubicBezTo>
                <a:cubicBezTo>
                  <a:pt x="873752" y="423313"/>
                  <a:pt x="879375" y="371781"/>
                  <a:pt x="864745" y="324240"/>
                </a:cubicBezTo>
                <a:cubicBezTo>
                  <a:pt x="859969" y="308720"/>
                  <a:pt x="834606" y="309694"/>
                  <a:pt x="824210" y="297220"/>
                </a:cubicBezTo>
                <a:cubicBezTo>
                  <a:pt x="811316" y="281749"/>
                  <a:pt x="807180" y="260666"/>
                  <a:pt x="797187" y="243180"/>
                </a:cubicBezTo>
                <a:cubicBezTo>
                  <a:pt x="789130" y="229082"/>
                  <a:pt x="779602" y="215863"/>
                  <a:pt x="770163" y="202650"/>
                </a:cubicBezTo>
                <a:cubicBezTo>
                  <a:pt x="743851" y="165818"/>
                  <a:pt x="723754" y="136960"/>
                  <a:pt x="689094" y="108080"/>
                </a:cubicBezTo>
                <a:cubicBezTo>
                  <a:pt x="676619" y="97685"/>
                  <a:pt x="663485" y="87456"/>
                  <a:pt x="648559" y="81060"/>
                </a:cubicBezTo>
                <a:cubicBezTo>
                  <a:pt x="631490" y="73746"/>
                  <a:pt x="612640" y="71578"/>
                  <a:pt x="594512" y="67550"/>
                </a:cubicBezTo>
                <a:cubicBezTo>
                  <a:pt x="531562" y="53563"/>
                  <a:pt x="467909" y="42658"/>
                  <a:pt x="405349" y="27020"/>
                </a:cubicBezTo>
                <a:cubicBezTo>
                  <a:pt x="387334" y="22517"/>
                  <a:pt x="369512" y="17151"/>
                  <a:pt x="351303" y="13510"/>
                </a:cubicBezTo>
                <a:cubicBezTo>
                  <a:pt x="324439" y="8138"/>
                  <a:pt x="297256" y="4503"/>
                  <a:pt x="270233" y="0"/>
                </a:cubicBezTo>
                <a:cubicBezTo>
                  <a:pt x="234202" y="4503"/>
                  <a:pt x="197172" y="3957"/>
                  <a:pt x="162140" y="13510"/>
                </a:cubicBezTo>
                <a:cubicBezTo>
                  <a:pt x="115446" y="26243"/>
                  <a:pt x="115722" y="57581"/>
                  <a:pt x="94582" y="94570"/>
                </a:cubicBezTo>
                <a:cubicBezTo>
                  <a:pt x="18190" y="228239"/>
                  <a:pt x="122195" y="25839"/>
                  <a:pt x="40535" y="189140"/>
                </a:cubicBezTo>
                <a:cubicBezTo>
                  <a:pt x="36031" y="211657"/>
                  <a:pt x="32005" y="234274"/>
                  <a:pt x="27023" y="256690"/>
                </a:cubicBezTo>
                <a:cubicBezTo>
                  <a:pt x="22995" y="274816"/>
                  <a:pt x="15273" y="292246"/>
                  <a:pt x="13512" y="310730"/>
                </a:cubicBezTo>
                <a:cubicBezTo>
                  <a:pt x="6240" y="387073"/>
                  <a:pt x="4504" y="463843"/>
                  <a:pt x="0" y="540399"/>
                </a:cubicBezTo>
                <a:cubicBezTo>
                  <a:pt x="4504" y="594439"/>
                  <a:pt x="3517" y="649221"/>
                  <a:pt x="13512" y="702519"/>
                </a:cubicBezTo>
                <a:cubicBezTo>
                  <a:pt x="17224" y="722314"/>
                  <a:pt x="32601" y="738048"/>
                  <a:pt x="40535" y="756559"/>
                </a:cubicBezTo>
                <a:cubicBezTo>
                  <a:pt x="46145" y="769648"/>
                  <a:pt x="47678" y="784352"/>
                  <a:pt x="54047" y="797089"/>
                </a:cubicBezTo>
                <a:cubicBezTo>
                  <a:pt x="61309" y="811612"/>
                  <a:pt x="73808" y="823096"/>
                  <a:pt x="81070" y="837619"/>
                </a:cubicBezTo>
                <a:cubicBezTo>
                  <a:pt x="107369" y="890210"/>
                  <a:pt x="82112" y="871572"/>
                  <a:pt x="108093" y="932188"/>
                </a:cubicBezTo>
                <a:cubicBezTo>
                  <a:pt x="127287" y="976971"/>
                  <a:pt x="135319" y="966216"/>
                  <a:pt x="162140" y="999738"/>
                </a:cubicBezTo>
                <a:cubicBezTo>
                  <a:pt x="213615" y="1064073"/>
                  <a:pt x="160207" y="1020967"/>
                  <a:pt x="229698" y="1067288"/>
                </a:cubicBezTo>
                <a:cubicBezTo>
                  <a:pt x="244634" y="1112090"/>
                  <a:pt x="228969" y="1107818"/>
                  <a:pt x="256721" y="110781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7985377" y="1675237"/>
            <a:ext cx="581573" cy="864638"/>
          </a:xfrm>
          <a:custGeom>
            <a:avLst/>
            <a:gdLst>
              <a:gd name="connsiteX0" fmla="*/ 540466 w 581573"/>
              <a:gd name="connsiteY0" fmla="*/ 94569 h 864638"/>
              <a:gd name="connsiteX1" fmla="*/ 405349 w 581573"/>
              <a:gd name="connsiteY1" fmla="*/ 54040 h 864638"/>
              <a:gd name="connsiteX2" fmla="*/ 243210 w 581573"/>
              <a:gd name="connsiteY2" fmla="*/ 27020 h 864638"/>
              <a:gd name="connsiteX3" fmla="*/ 13512 w 581573"/>
              <a:gd name="connsiteY3" fmla="*/ 81059 h 864638"/>
              <a:gd name="connsiteX4" fmla="*/ 0 w 581573"/>
              <a:gd name="connsiteY4" fmla="*/ 135099 h 864638"/>
              <a:gd name="connsiteX5" fmla="*/ 13512 w 581573"/>
              <a:gd name="connsiteY5" fmla="*/ 472849 h 864638"/>
              <a:gd name="connsiteX6" fmla="*/ 27023 w 581573"/>
              <a:gd name="connsiteY6" fmla="*/ 513379 h 864638"/>
              <a:gd name="connsiteX7" fmla="*/ 40535 w 581573"/>
              <a:gd name="connsiteY7" fmla="*/ 580928 h 864638"/>
              <a:gd name="connsiteX8" fmla="*/ 54047 w 581573"/>
              <a:gd name="connsiteY8" fmla="*/ 621458 h 864638"/>
              <a:gd name="connsiteX9" fmla="*/ 81070 w 581573"/>
              <a:gd name="connsiteY9" fmla="*/ 756558 h 864638"/>
              <a:gd name="connsiteX10" fmla="*/ 94582 w 581573"/>
              <a:gd name="connsiteY10" fmla="*/ 797088 h 864638"/>
              <a:gd name="connsiteX11" fmla="*/ 121605 w 581573"/>
              <a:gd name="connsiteY11" fmla="*/ 837618 h 864638"/>
              <a:gd name="connsiteX12" fmla="*/ 162140 w 581573"/>
              <a:gd name="connsiteY12" fmla="*/ 864638 h 864638"/>
              <a:gd name="connsiteX13" fmla="*/ 567489 w 581573"/>
              <a:gd name="connsiteY13" fmla="*/ 851128 h 864638"/>
              <a:gd name="connsiteX14" fmla="*/ 581001 w 581573"/>
              <a:gd name="connsiteY14" fmla="*/ 797088 h 864638"/>
              <a:gd name="connsiteX15" fmla="*/ 567489 w 581573"/>
              <a:gd name="connsiteY15" fmla="*/ 189139 h 864638"/>
              <a:gd name="connsiteX16" fmla="*/ 540466 w 581573"/>
              <a:gd name="connsiteY16" fmla="*/ 94569 h 864638"/>
              <a:gd name="connsiteX17" fmla="*/ 513442 w 581573"/>
              <a:gd name="connsiteY17" fmla="*/ 0 h 864638"/>
              <a:gd name="connsiteX18" fmla="*/ 472907 w 581573"/>
              <a:gd name="connsiteY18" fmla="*/ 13510 h 864638"/>
              <a:gd name="connsiteX19" fmla="*/ 418861 w 581573"/>
              <a:gd name="connsiteY19" fmla="*/ 67550 h 86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81573" h="864638">
                <a:moveTo>
                  <a:pt x="540466" y="94569"/>
                </a:moveTo>
                <a:cubicBezTo>
                  <a:pt x="332688" y="59944"/>
                  <a:pt x="562450" y="106399"/>
                  <a:pt x="405349" y="54040"/>
                </a:cubicBezTo>
                <a:cubicBezTo>
                  <a:pt x="375712" y="44162"/>
                  <a:pt x="264633" y="30080"/>
                  <a:pt x="243210" y="27020"/>
                </a:cubicBezTo>
                <a:cubicBezTo>
                  <a:pt x="39611" y="39743"/>
                  <a:pt x="44572" y="-27637"/>
                  <a:pt x="13512" y="81059"/>
                </a:cubicBezTo>
                <a:cubicBezTo>
                  <a:pt x="8410" y="98912"/>
                  <a:pt x="4504" y="117086"/>
                  <a:pt x="0" y="135099"/>
                </a:cubicBezTo>
                <a:cubicBezTo>
                  <a:pt x="4504" y="247682"/>
                  <a:pt x="5483" y="360462"/>
                  <a:pt x="13512" y="472849"/>
                </a:cubicBezTo>
                <a:cubicBezTo>
                  <a:pt x="14527" y="487054"/>
                  <a:pt x="23569" y="499563"/>
                  <a:pt x="27023" y="513379"/>
                </a:cubicBezTo>
                <a:cubicBezTo>
                  <a:pt x="32593" y="535656"/>
                  <a:pt x="34965" y="558651"/>
                  <a:pt x="40535" y="580928"/>
                </a:cubicBezTo>
                <a:cubicBezTo>
                  <a:pt x="43989" y="594744"/>
                  <a:pt x="50844" y="607582"/>
                  <a:pt x="54047" y="621458"/>
                </a:cubicBezTo>
                <a:cubicBezTo>
                  <a:pt x="64375" y="666207"/>
                  <a:pt x="66545" y="712990"/>
                  <a:pt x="81070" y="756558"/>
                </a:cubicBezTo>
                <a:cubicBezTo>
                  <a:pt x="85574" y="770068"/>
                  <a:pt x="88213" y="784351"/>
                  <a:pt x="94582" y="797088"/>
                </a:cubicBezTo>
                <a:cubicBezTo>
                  <a:pt x="101844" y="811611"/>
                  <a:pt x="110123" y="826137"/>
                  <a:pt x="121605" y="837618"/>
                </a:cubicBezTo>
                <a:cubicBezTo>
                  <a:pt x="133088" y="849100"/>
                  <a:pt x="148628" y="855631"/>
                  <a:pt x="162140" y="864638"/>
                </a:cubicBezTo>
                <a:lnTo>
                  <a:pt x="567489" y="851128"/>
                </a:lnTo>
                <a:cubicBezTo>
                  <a:pt x="585820" y="848172"/>
                  <a:pt x="581001" y="815656"/>
                  <a:pt x="581001" y="797088"/>
                </a:cubicBezTo>
                <a:cubicBezTo>
                  <a:pt x="581001" y="594388"/>
                  <a:pt x="575757" y="391670"/>
                  <a:pt x="567489" y="189139"/>
                </a:cubicBezTo>
                <a:cubicBezTo>
                  <a:pt x="566484" y="164509"/>
                  <a:pt x="547608" y="119562"/>
                  <a:pt x="540466" y="94569"/>
                </a:cubicBezTo>
                <a:cubicBezTo>
                  <a:pt x="506542" y="-24151"/>
                  <a:pt x="545833" y="97158"/>
                  <a:pt x="513442" y="0"/>
                </a:cubicBezTo>
                <a:cubicBezTo>
                  <a:pt x="499930" y="4503"/>
                  <a:pt x="484029" y="4614"/>
                  <a:pt x="472907" y="13510"/>
                </a:cubicBezTo>
                <a:cubicBezTo>
                  <a:pt x="364206" y="100460"/>
                  <a:pt x="507600" y="23185"/>
                  <a:pt x="418861" y="675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256443" y="932188"/>
            <a:ext cx="662070" cy="459339"/>
          </a:xfrm>
          <a:custGeom>
            <a:avLst/>
            <a:gdLst>
              <a:gd name="connsiteX0" fmla="*/ 202675 w 662070"/>
              <a:gd name="connsiteY0" fmla="*/ 391789 h 459339"/>
              <a:gd name="connsiteX1" fmla="*/ 540466 w 662070"/>
              <a:gd name="connsiteY1" fmla="*/ 378279 h 459339"/>
              <a:gd name="connsiteX2" fmla="*/ 567489 w 662070"/>
              <a:gd name="connsiteY2" fmla="*/ 337749 h 459339"/>
              <a:gd name="connsiteX3" fmla="*/ 621536 w 662070"/>
              <a:gd name="connsiteY3" fmla="*/ 229670 h 459339"/>
              <a:gd name="connsiteX4" fmla="*/ 662070 w 662070"/>
              <a:gd name="connsiteY4" fmla="*/ 108080 h 459339"/>
              <a:gd name="connsiteX5" fmla="*/ 648559 w 662070"/>
              <a:gd name="connsiteY5" fmla="*/ 54040 h 459339"/>
              <a:gd name="connsiteX6" fmla="*/ 432373 w 662070"/>
              <a:gd name="connsiteY6" fmla="*/ 40530 h 459339"/>
              <a:gd name="connsiteX7" fmla="*/ 297256 w 662070"/>
              <a:gd name="connsiteY7" fmla="*/ 13510 h 459339"/>
              <a:gd name="connsiteX8" fmla="*/ 135117 w 662070"/>
              <a:gd name="connsiteY8" fmla="*/ 0 h 459339"/>
              <a:gd name="connsiteX9" fmla="*/ 40535 w 662070"/>
              <a:gd name="connsiteY9" fmla="*/ 54040 h 459339"/>
              <a:gd name="connsiteX10" fmla="*/ 13512 w 662070"/>
              <a:gd name="connsiteY10" fmla="*/ 135100 h 459339"/>
              <a:gd name="connsiteX11" fmla="*/ 0 w 662070"/>
              <a:gd name="connsiteY11" fmla="*/ 175630 h 459339"/>
              <a:gd name="connsiteX12" fmla="*/ 67558 w 662070"/>
              <a:gd name="connsiteY12" fmla="*/ 310730 h 459339"/>
              <a:gd name="connsiteX13" fmla="*/ 94582 w 662070"/>
              <a:gd name="connsiteY13" fmla="*/ 351259 h 459339"/>
              <a:gd name="connsiteX14" fmla="*/ 121605 w 662070"/>
              <a:gd name="connsiteY14" fmla="*/ 391789 h 459339"/>
              <a:gd name="connsiteX15" fmla="*/ 162140 w 662070"/>
              <a:gd name="connsiteY15" fmla="*/ 432319 h 459339"/>
              <a:gd name="connsiteX16" fmla="*/ 202675 w 662070"/>
              <a:gd name="connsiteY16" fmla="*/ 459339 h 459339"/>
              <a:gd name="connsiteX17" fmla="*/ 243210 w 662070"/>
              <a:gd name="connsiteY17" fmla="*/ 445829 h 459339"/>
              <a:gd name="connsiteX18" fmla="*/ 297256 w 662070"/>
              <a:gd name="connsiteY18" fmla="*/ 364769 h 45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62070" h="459339">
                <a:moveTo>
                  <a:pt x="202675" y="391789"/>
                </a:moveTo>
                <a:cubicBezTo>
                  <a:pt x="315272" y="387286"/>
                  <a:pt x="428995" y="394791"/>
                  <a:pt x="540466" y="378279"/>
                </a:cubicBezTo>
                <a:cubicBezTo>
                  <a:pt x="556528" y="375900"/>
                  <a:pt x="559713" y="352003"/>
                  <a:pt x="567489" y="337749"/>
                </a:cubicBezTo>
                <a:cubicBezTo>
                  <a:pt x="586779" y="302389"/>
                  <a:pt x="608797" y="267882"/>
                  <a:pt x="621536" y="229670"/>
                </a:cubicBezTo>
                <a:lnTo>
                  <a:pt x="662070" y="108080"/>
                </a:lnTo>
                <a:cubicBezTo>
                  <a:pt x="657566" y="90067"/>
                  <a:pt x="666372" y="59279"/>
                  <a:pt x="648559" y="54040"/>
                </a:cubicBezTo>
                <a:cubicBezTo>
                  <a:pt x="579290" y="33669"/>
                  <a:pt x="504100" y="48805"/>
                  <a:pt x="432373" y="40530"/>
                </a:cubicBezTo>
                <a:cubicBezTo>
                  <a:pt x="386745" y="35266"/>
                  <a:pt x="342295" y="22517"/>
                  <a:pt x="297256" y="13510"/>
                </a:cubicBezTo>
                <a:cubicBezTo>
                  <a:pt x="244075" y="2875"/>
                  <a:pt x="189163" y="4503"/>
                  <a:pt x="135117" y="0"/>
                </a:cubicBezTo>
                <a:cubicBezTo>
                  <a:pt x="72211" y="12580"/>
                  <a:pt x="65751" y="-2689"/>
                  <a:pt x="40535" y="54040"/>
                </a:cubicBezTo>
                <a:cubicBezTo>
                  <a:pt x="28966" y="80067"/>
                  <a:pt x="22520" y="108080"/>
                  <a:pt x="13512" y="135100"/>
                </a:cubicBezTo>
                <a:lnTo>
                  <a:pt x="0" y="175630"/>
                </a:lnTo>
                <a:cubicBezTo>
                  <a:pt x="21389" y="261173"/>
                  <a:pt x="3212" y="214224"/>
                  <a:pt x="67558" y="310730"/>
                </a:cubicBezTo>
                <a:lnTo>
                  <a:pt x="94582" y="351259"/>
                </a:lnTo>
                <a:cubicBezTo>
                  <a:pt x="103590" y="364769"/>
                  <a:pt x="110123" y="380308"/>
                  <a:pt x="121605" y="391789"/>
                </a:cubicBezTo>
                <a:cubicBezTo>
                  <a:pt x="135117" y="405299"/>
                  <a:pt x="147461" y="420088"/>
                  <a:pt x="162140" y="432319"/>
                </a:cubicBezTo>
                <a:cubicBezTo>
                  <a:pt x="174615" y="442714"/>
                  <a:pt x="189163" y="450332"/>
                  <a:pt x="202675" y="459339"/>
                </a:cubicBezTo>
                <a:cubicBezTo>
                  <a:pt x="216187" y="454836"/>
                  <a:pt x="234931" y="457418"/>
                  <a:pt x="243210" y="445829"/>
                </a:cubicBezTo>
                <a:cubicBezTo>
                  <a:pt x="307221" y="356224"/>
                  <a:pt x="230954" y="364769"/>
                  <a:pt x="297256" y="36476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656505" y="6098433"/>
            <a:ext cx="1055260" cy="639098"/>
          </a:xfrm>
          <a:custGeom>
            <a:avLst/>
            <a:gdLst>
              <a:gd name="connsiteX0" fmla="*/ 634962 w 1055260"/>
              <a:gd name="connsiteY0" fmla="*/ 580282 h 639098"/>
              <a:gd name="connsiteX1" fmla="*/ 996234 w 1055260"/>
              <a:gd name="connsiteY1" fmla="*/ 558384 h 639098"/>
              <a:gd name="connsiteX2" fmla="*/ 1050972 w 1055260"/>
              <a:gd name="connsiteY2" fmla="*/ 427000 h 639098"/>
              <a:gd name="connsiteX3" fmla="*/ 1007181 w 1055260"/>
              <a:gd name="connsiteY3" fmla="*/ 208026 h 639098"/>
              <a:gd name="connsiteX4" fmla="*/ 974338 w 1055260"/>
              <a:gd name="connsiteY4" fmla="*/ 197077 h 639098"/>
              <a:gd name="connsiteX5" fmla="*/ 886757 w 1055260"/>
              <a:gd name="connsiteY5" fmla="*/ 142333 h 639098"/>
              <a:gd name="connsiteX6" fmla="*/ 810124 w 1055260"/>
              <a:gd name="connsiteY6" fmla="*/ 120436 h 639098"/>
              <a:gd name="connsiteX7" fmla="*/ 678753 w 1055260"/>
              <a:gd name="connsiteY7" fmla="*/ 87590 h 639098"/>
              <a:gd name="connsiteX8" fmla="*/ 602119 w 1055260"/>
              <a:gd name="connsiteY8" fmla="*/ 65692 h 639098"/>
              <a:gd name="connsiteX9" fmla="*/ 514538 w 1055260"/>
              <a:gd name="connsiteY9" fmla="*/ 43795 h 639098"/>
              <a:gd name="connsiteX10" fmla="*/ 470748 w 1055260"/>
              <a:gd name="connsiteY10" fmla="*/ 10949 h 639098"/>
              <a:gd name="connsiteX11" fmla="*/ 426957 w 1055260"/>
              <a:gd name="connsiteY11" fmla="*/ 0 h 639098"/>
              <a:gd name="connsiteX12" fmla="*/ 164215 w 1055260"/>
              <a:gd name="connsiteY12" fmla="*/ 10949 h 639098"/>
              <a:gd name="connsiteX13" fmla="*/ 120424 w 1055260"/>
              <a:gd name="connsiteY13" fmla="*/ 32846 h 639098"/>
              <a:gd name="connsiteX14" fmla="*/ 32843 w 1055260"/>
              <a:gd name="connsiteY14" fmla="*/ 54744 h 639098"/>
              <a:gd name="connsiteX15" fmla="*/ 0 w 1055260"/>
              <a:gd name="connsiteY15" fmla="*/ 65692 h 639098"/>
              <a:gd name="connsiteX16" fmla="*/ 21895 w 1055260"/>
              <a:gd name="connsiteY16" fmla="*/ 317513 h 639098"/>
              <a:gd name="connsiteX17" fmla="*/ 43791 w 1055260"/>
              <a:gd name="connsiteY17" fmla="*/ 339410 h 639098"/>
              <a:gd name="connsiteX18" fmla="*/ 87581 w 1055260"/>
              <a:gd name="connsiteY18" fmla="*/ 405102 h 639098"/>
              <a:gd name="connsiteX19" fmla="*/ 131372 w 1055260"/>
              <a:gd name="connsiteY19" fmla="*/ 459846 h 639098"/>
              <a:gd name="connsiteX20" fmla="*/ 197057 w 1055260"/>
              <a:gd name="connsiteY20" fmla="*/ 536487 h 639098"/>
              <a:gd name="connsiteX21" fmla="*/ 229900 w 1055260"/>
              <a:gd name="connsiteY21" fmla="*/ 547436 h 639098"/>
              <a:gd name="connsiteX22" fmla="*/ 317481 w 1055260"/>
              <a:gd name="connsiteY22" fmla="*/ 591231 h 639098"/>
              <a:gd name="connsiteX23" fmla="*/ 350324 w 1055260"/>
              <a:gd name="connsiteY23" fmla="*/ 613128 h 639098"/>
              <a:gd name="connsiteX24" fmla="*/ 405062 w 1055260"/>
              <a:gd name="connsiteY24" fmla="*/ 624077 h 639098"/>
              <a:gd name="connsiteX25" fmla="*/ 437905 w 1055260"/>
              <a:gd name="connsiteY25" fmla="*/ 635025 h 639098"/>
              <a:gd name="connsiteX26" fmla="*/ 689700 w 1055260"/>
              <a:gd name="connsiteY26" fmla="*/ 602179 h 639098"/>
              <a:gd name="connsiteX27" fmla="*/ 711596 w 1055260"/>
              <a:gd name="connsiteY27" fmla="*/ 580282 h 639098"/>
              <a:gd name="connsiteX28" fmla="*/ 744438 w 1055260"/>
              <a:gd name="connsiteY28" fmla="*/ 525538 h 639098"/>
              <a:gd name="connsiteX29" fmla="*/ 777281 w 1055260"/>
              <a:gd name="connsiteY29" fmla="*/ 514590 h 639098"/>
              <a:gd name="connsiteX30" fmla="*/ 799177 w 1055260"/>
              <a:gd name="connsiteY30" fmla="*/ 569333 h 639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55260" h="639098">
                <a:moveTo>
                  <a:pt x="634962" y="580282"/>
                </a:moveTo>
                <a:cubicBezTo>
                  <a:pt x="755386" y="572983"/>
                  <a:pt x="879768" y="589864"/>
                  <a:pt x="996234" y="558384"/>
                </a:cubicBezTo>
                <a:cubicBezTo>
                  <a:pt x="1023323" y="551062"/>
                  <a:pt x="1042909" y="459256"/>
                  <a:pt x="1050972" y="427000"/>
                </a:cubicBezTo>
                <a:cubicBezTo>
                  <a:pt x="1045405" y="332361"/>
                  <a:pt x="1082401" y="258178"/>
                  <a:pt x="1007181" y="208026"/>
                </a:cubicBezTo>
                <a:cubicBezTo>
                  <a:pt x="997579" y="201624"/>
                  <a:pt x="985286" y="200727"/>
                  <a:pt x="974338" y="197077"/>
                </a:cubicBezTo>
                <a:cubicBezTo>
                  <a:pt x="948278" y="179701"/>
                  <a:pt x="913177" y="155544"/>
                  <a:pt x="886757" y="142333"/>
                </a:cubicBezTo>
                <a:cubicBezTo>
                  <a:pt x="865674" y="131791"/>
                  <a:pt x="831165" y="127451"/>
                  <a:pt x="810124" y="120436"/>
                </a:cubicBezTo>
                <a:cubicBezTo>
                  <a:pt x="703885" y="85019"/>
                  <a:pt x="811005" y="106484"/>
                  <a:pt x="678753" y="87590"/>
                </a:cubicBezTo>
                <a:cubicBezTo>
                  <a:pt x="600021" y="61343"/>
                  <a:pt x="698326" y="93182"/>
                  <a:pt x="602119" y="65692"/>
                </a:cubicBezTo>
                <a:cubicBezTo>
                  <a:pt x="523575" y="43249"/>
                  <a:pt x="625823" y="66054"/>
                  <a:pt x="514538" y="43795"/>
                </a:cubicBezTo>
                <a:cubicBezTo>
                  <a:pt x="499941" y="32846"/>
                  <a:pt x="487068" y="19110"/>
                  <a:pt x="470748" y="10949"/>
                </a:cubicBezTo>
                <a:cubicBezTo>
                  <a:pt x="457290" y="4220"/>
                  <a:pt x="442003" y="0"/>
                  <a:pt x="426957" y="0"/>
                </a:cubicBezTo>
                <a:cubicBezTo>
                  <a:pt x="339300" y="0"/>
                  <a:pt x="251796" y="7299"/>
                  <a:pt x="164215" y="10949"/>
                </a:cubicBezTo>
                <a:cubicBezTo>
                  <a:pt x="149618" y="18248"/>
                  <a:pt x="135907" y="27685"/>
                  <a:pt x="120424" y="32846"/>
                </a:cubicBezTo>
                <a:cubicBezTo>
                  <a:pt x="91876" y="42363"/>
                  <a:pt x="61391" y="45228"/>
                  <a:pt x="32843" y="54744"/>
                </a:cubicBezTo>
                <a:lnTo>
                  <a:pt x="0" y="65692"/>
                </a:lnTo>
                <a:cubicBezTo>
                  <a:pt x="7298" y="149632"/>
                  <a:pt x="8584" y="234314"/>
                  <a:pt x="21895" y="317513"/>
                </a:cubicBezTo>
                <a:cubicBezTo>
                  <a:pt x="23526" y="327705"/>
                  <a:pt x="37598" y="331152"/>
                  <a:pt x="43791" y="339410"/>
                </a:cubicBezTo>
                <a:cubicBezTo>
                  <a:pt x="59580" y="360464"/>
                  <a:pt x="72984" y="383205"/>
                  <a:pt x="87581" y="405102"/>
                </a:cubicBezTo>
                <a:cubicBezTo>
                  <a:pt x="141719" y="486319"/>
                  <a:pt x="79370" y="397438"/>
                  <a:pt x="131372" y="459846"/>
                </a:cubicBezTo>
                <a:cubicBezTo>
                  <a:pt x="150342" y="482611"/>
                  <a:pt x="170966" y="519091"/>
                  <a:pt x="197057" y="536487"/>
                </a:cubicBezTo>
                <a:cubicBezTo>
                  <a:pt x="206659" y="542889"/>
                  <a:pt x="218952" y="543786"/>
                  <a:pt x="229900" y="547436"/>
                </a:cubicBezTo>
                <a:cubicBezTo>
                  <a:pt x="274867" y="592405"/>
                  <a:pt x="226908" y="550972"/>
                  <a:pt x="317481" y="591231"/>
                </a:cubicBezTo>
                <a:cubicBezTo>
                  <a:pt x="329505" y="596575"/>
                  <a:pt x="338004" y="608508"/>
                  <a:pt x="350324" y="613128"/>
                </a:cubicBezTo>
                <a:cubicBezTo>
                  <a:pt x="367746" y="619662"/>
                  <a:pt x="387010" y="619564"/>
                  <a:pt x="405062" y="624077"/>
                </a:cubicBezTo>
                <a:cubicBezTo>
                  <a:pt x="416257" y="626876"/>
                  <a:pt x="426957" y="631376"/>
                  <a:pt x="437905" y="635025"/>
                </a:cubicBezTo>
                <a:cubicBezTo>
                  <a:pt x="577559" y="628042"/>
                  <a:pt x="612702" y="663783"/>
                  <a:pt x="689700" y="602179"/>
                </a:cubicBezTo>
                <a:cubicBezTo>
                  <a:pt x="697760" y="595730"/>
                  <a:pt x="704297" y="587581"/>
                  <a:pt x="711596" y="580282"/>
                </a:cubicBezTo>
                <a:cubicBezTo>
                  <a:pt x="720206" y="554448"/>
                  <a:pt x="719392" y="540567"/>
                  <a:pt x="744438" y="525538"/>
                </a:cubicBezTo>
                <a:cubicBezTo>
                  <a:pt x="754333" y="519600"/>
                  <a:pt x="766333" y="518239"/>
                  <a:pt x="777281" y="514590"/>
                </a:cubicBezTo>
                <a:cubicBezTo>
                  <a:pt x="806919" y="544229"/>
                  <a:pt x="799177" y="526165"/>
                  <a:pt x="799177" y="56933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101943" y="788307"/>
            <a:ext cx="3634610" cy="2988999"/>
          </a:xfrm>
          <a:custGeom>
            <a:avLst/>
            <a:gdLst>
              <a:gd name="connsiteX0" fmla="*/ 3459448 w 3634610"/>
              <a:gd name="connsiteY0" fmla="*/ 897795 h 2988999"/>
              <a:gd name="connsiteX1" fmla="*/ 3514186 w 3634610"/>
              <a:gd name="connsiteY1" fmla="*/ 864949 h 2988999"/>
              <a:gd name="connsiteX2" fmla="*/ 3557977 w 3634610"/>
              <a:gd name="connsiteY2" fmla="*/ 799256 h 2988999"/>
              <a:gd name="connsiteX3" fmla="*/ 3590820 w 3634610"/>
              <a:gd name="connsiteY3" fmla="*/ 755462 h 2988999"/>
              <a:gd name="connsiteX4" fmla="*/ 3601767 w 3634610"/>
              <a:gd name="connsiteY4" fmla="*/ 711667 h 2988999"/>
              <a:gd name="connsiteX5" fmla="*/ 3623663 w 3634610"/>
              <a:gd name="connsiteY5" fmla="*/ 656923 h 2988999"/>
              <a:gd name="connsiteX6" fmla="*/ 3634610 w 3634610"/>
              <a:gd name="connsiteY6" fmla="*/ 624077 h 2988999"/>
              <a:gd name="connsiteX7" fmla="*/ 3623663 w 3634610"/>
              <a:gd name="connsiteY7" fmla="*/ 481744 h 2988999"/>
              <a:gd name="connsiteX8" fmla="*/ 3568924 w 3634610"/>
              <a:gd name="connsiteY8" fmla="*/ 427000 h 2988999"/>
              <a:gd name="connsiteX9" fmla="*/ 3536082 w 3634610"/>
              <a:gd name="connsiteY9" fmla="*/ 383205 h 2988999"/>
              <a:gd name="connsiteX10" fmla="*/ 3503239 w 3634610"/>
              <a:gd name="connsiteY10" fmla="*/ 350359 h 2988999"/>
              <a:gd name="connsiteX11" fmla="*/ 3437553 w 3634610"/>
              <a:gd name="connsiteY11" fmla="*/ 273718 h 2988999"/>
              <a:gd name="connsiteX12" fmla="*/ 3426605 w 3634610"/>
              <a:gd name="connsiteY12" fmla="*/ 240872 h 2988999"/>
              <a:gd name="connsiteX13" fmla="*/ 3404710 w 3634610"/>
              <a:gd name="connsiteY13" fmla="*/ 153282 h 2988999"/>
              <a:gd name="connsiteX14" fmla="*/ 3349972 w 3634610"/>
              <a:gd name="connsiteY14" fmla="*/ 43795 h 2988999"/>
              <a:gd name="connsiteX15" fmla="*/ 3240496 w 3634610"/>
              <a:gd name="connsiteY15" fmla="*/ 0 h 2988999"/>
              <a:gd name="connsiteX16" fmla="*/ 2944910 w 3634610"/>
              <a:gd name="connsiteY16" fmla="*/ 10949 h 2988999"/>
              <a:gd name="connsiteX17" fmla="*/ 2890172 w 3634610"/>
              <a:gd name="connsiteY17" fmla="*/ 32846 h 2988999"/>
              <a:gd name="connsiteX18" fmla="*/ 2550796 w 3634610"/>
              <a:gd name="connsiteY18" fmla="*/ 87590 h 2988999"/>
              <a:gd name="connsiteX19" fmla="*/ 1664038 w 3634610"/>
              <a:gd name="connsiteY19" fmla="*/ 142334 h 2988999"/>
              <a:gd name="connsiteX20" fmla="*/ 1576457 w 3634610"/>
              <a:gd name="connsiteY20" fmla="*/ 208026 h 2988999"/>
              <a:gd name="connsiteX21" fmla="*/ 1510772 w 3634610"/>
              <a:gd name="connsiteY21" fmla="*/ 251821 h 2988999"/>
              <a:gd name="connsiteX22" fmla="*/ 1434138 w 3634610"/>
              <a:gd name="connsiteY22" fmla="*/ 328462 h 2988999"/>
              <a:gd name="connsiteX23" fmla="*/ 1215186 w 3634610"/>
              <a:gd name="connsiteY23" fmla="*/ 470795 h 2988999"/>
              <a:gd name="connsiteX24" fmla="*/ 1149500 w 3634610"/>
              <a:gd name="connsiteY24" fmla="*/ 492692 h 2988999"/>
              <a:gd name="connsiteX25" fmla="*/ 1050972 w 3634610"/>
              <a:gd name="connsiteY25" fmla="*/ 525539 h 2988999"/>
              <a:gd name="connsiteX26" fmla="*/ 974338 w 3634610"/>
              <a:gd name="connsiteY26" fmla="*/ 547436 h 2988999"/>
              <a:gd name="connsiteX27" fmla="*/ 821072 w 3634610"/>
              <a:gd name="connsiteY27" fmla="*/ 580282 h 2988999"/>
              <a:gd name="connsiteX28" fmla="*/ 766334 w 3634610"/>
              <a:gd name="connsiteY28" fmla="*/ 591231 h 2988999"/>
              <a:gd name="connsiteX29" fmla="*/ 580224 w 3634610"/>
              <a:gd name="connsiteY29" fmla="*/ 613128 h 2988999"/>
              <a:gd name="connsiteX30" fmla="*/ 536434 w 3634610"/>
              <a:gd name="connsiteY30" fmla="*/ 656923 h 2988999"/>
              <a:gd name="connsiteX31" fmla="*/ 372219 w 3634610"/>
              <a:gd name="connsiteY31" fmla="*/ 766410 h 2988999"/>
              <a:gd name="connsiteX32" fmla="*/ 339376 w 3634610"/>
              <a:gd name="connsiteY32" fmla="*/ 799256 h 2988999"/>
              <a:gd name="connsiteX33" fmla="*/ 284638 w 3634610"/>
              <a:gd name="connsiteY33" fmla="*/ 832102 h 2988999"/>
              <a:gd name="connsiteX34" fmla="*/ 251795 w 3634610"/>
              <a:gd name="connsiteY34" fmla="*/ 864949 h 2988999"/>
              <a:gd name="connsiteX35" fmla="*/ 208005 w 3634610"/>
              <a:gd name="connsiteY35" fmla="*/ 875897 h 2988999"/>
              <a:gd name="connsiteX36" fmla="*/ 186110 w 3634610"/>
              <a:gd name="connsiteY36" fmla="*/ 897795 h 2988999"/>
              <a:gd name="connsiteX37" fmla="*/ 65686 w 3634610"/>
              <a:gd name="connsiteY37" fmla="*/ 919692 h 2988999"/>
              <a:gd name="connsiteX38" fmla="*/ 0 w 3634610"/>
              <a:gd name="connsiteY38" fmla="*/ 974436 h 2988999"/>
              <a:gd name="connsiteX39" fmla="*/ 21895 w 3634610"/>
              <a:gd name="connsiteY39" fmla="*/ 1018231 h 2988999"/>
              <a:gd name="connsiteX40" fmla="*/ 54738 w 3634610"/>
              <a:gd name="connsiteY40" fmla="*/ 1072974 h 2988999"/>
              <a:gd name="connsiteX41" fmla="*/ 76633 w 3634610"/>
              <a:gd name="connsiteY41" fmla="*/ 1116769 h 2988999"/>
              <a:gd name="connsiteX42" fmla="*/ 109476 w 3634610"/>
              <a:gd name="connsiteY42" fmla="*/ 1160564 h 2988999"/>
              <a:gd name="connsiteX43" fmla="*/ 131372 w 3634610"/>
              <a:gd name="connsiteY43" fmla="*/ 1193410 h 2988999"/>
              <a:gd name="connsiteX44" fmla="*/ 142319 w 3634610"/>
              <a:gd name="connsiteY44" fmla="*/ 1226256 h 2988999"/>
              <a:gd name="connsiteX45" fmla="*/ 251795 w 3634610"/>
              <a:gd name="connsiteY45" fmla="*/ 1324795 h 2988999"/>
              <a:gd name="connsiteX46" fmla="*/ 328429 w 3634610"/>
              <a:gd name="connsiteY46" fmla="*/ 1423333 h 2988999"/>
              <a:gd name="connsiteX47" fmla="*/ 350324 w 3634610"/>
              <a:gd name="connsiteY47" fmla="*/ 1456179 h 2988999"/>
              <a:gd name="connsiteX48" fmla="*/ 416010 w 3634610"/>
              <a:gd name="connsiteY48" fmla="*/ 1620410 h 2988999"/>
              <a:gd name="connsiteX49" fmla="*/ 492643 w 3634610"/>
              <a:gd name="connsiteY49" fmla="*/ 1795589 h 2988999"/>
              <a:gd name="connsiteX50" fmla="*/ 558329 w 3634610"/>
              <a:gd name="connsiteY50" fmla="*/ 1916025 h 2988999"/>
              <a:gd name="connsiteX51" fmla="*/ 678753 w 3634610"/>
              <a:gd name="connsiteY51" fmla="*/ 2244486 h 2988999"/>
              <a:gd name="connsiteX52" fmla="*/ 700648 w 3634610"/>
              <a:gd name="connsiteY52" fmla="*/ 2299230 h 2988999"/>
              <a:gd name="connsiteX53" fmla="*/ 711595 w 3634610"/>
              <a:gd name="connsiteY53" fmla="*/ 2343025 h 2988999"/>
              <a:gd name="connsiteX54" fmla="*/ 678753 w 3634610"/>
              <a:gd name="connsiteY54" fmla="*/ 2507256 h 2988999"/>
              <a:gd name="connsiteX55" fmla="*/ 645910 w 3634610"/>
              <a:gd name="connsiteY55" fmla="*/ 2529153 h 2988999"/>
              <a:gd name="connsiteX56" fmla="*/ 580224 w 3634610"/>
              <a:gd name="connsiteY56" fmla="*/ 2551050 h 2988999"/>
              <a:gd name="connsiteX57" fmla="*/ 558329 w 3634610"/>
              <a:gd name="connsiteY57" fmla="*/ 2572948 h 2988999"/>
              <a:gd name="connsiteX58" fmla="*/ 613067 w 3634610"/>
              <a:gd name="connsiteY58" fmla="*/ 2726230 h 2988999"/>
              <a:gd name="connsiteX59" fmla="*/ 667805 w 3634610"/>
              <a:gd name="connsiteY59" fmla="*/ 2748127 h 2988999"/>
              <a:gd name="connsiteX60" fmla="*/ 733491 w 3634610"/>
              <a:gd name="connsiteY60" fmla="*/ 2780973 h 2988999"/>
              <a:gd name="connsiteX61" fmla="*/ 897705 w 3634610"/>
              <a:gd name="connsiteY61" fmla="*/ 2791922 h 2988999"/>
              <a:gd name="connsiteX62" fmla="*/ 919600 w 3634610"/>
              <a:gd name="connsiteY62" fmla="*/ 2824768 h 2988999"/>
              <a:gd name="connsiteX63" fmla="*/ 1007181 w 3634610"/>
              <a:gd name="connsiteY63" fmla="*/ 2901409 h 2988999"/>
              <a:gd name="connsiteX64" fmla="*/ 1105710 w 3634610"/>
              <a:gd name="connsiteY64" fmla="*/ 2923307 h 2988999"/>
              <a:gd name="connsiteX65" fmla="*/ 1149500 w 3634610"/>
              <a:gd name="connsiteY65" fmla="*/ 2934255 h 2988999"/>
              <a:gd name="connsiteX66" fmla="*/ 1488877 w 3634610"/>
              <a:gd name="connsiteY66" fmla="*/ 2988999 h 2988999"/>
              <a:gd name="connsiteX67" fmla="*/ 1674986 w 3634610"/>
              <a:gd name="connsiteY67" fmla="*/ 2945204 h 2988999"/>
              <a:gd name="connsiteX68" fmla="*/ 1817305 w 3634610"/>
              <a:gd name="connsiteY68" fmla="*/ 2912358 h 2988999"/>
              <a:gd name="connsiteX69" fmla="*/ 2058153 w 3634610"/>
              <a:gd name="connsiteY69" fmla="*/ 2835717 h 2988999"/>
              <a:gd name="connsiteX70" fmla="*/ 2397529 w 3634610"/>
              <a:gd name="connsiteY70" fmla="*/ 2759076 h 2988999"/>
              <a:gd name="connsiteX71" fmla="*/ 2474162 w 3634610"/>
              <a:gd name="connsiteY71" fmla="*/ 2737179 h 2988999"/>
              <a:gd name="connsiteX72" fmla="*/ 2528900 w 3634610"/>
              <a:gd name="connsiteY72" fmla="*/ 2726230 h 2988999"/>
              <a:gd name="connsiteX73" fmla="*/ 2616481 w 3634610"/>
              <a:gd name="connsiteY73" fmla="*/ 2682435 h 2988999"/>
              <a:gd name="connsiteX74" fmla="*/ 2660272 w 3634610"/>
              <a:gd name="connsiteY74" fmla="*/ 2649589 h 2988999"/>
              <a:gd name="connsiteX75" fmla="*/ 2715010 w 3634610"/>
              <a:gd name="connsiteY75" fmla="*/ 2616743 h 2988999"/>
              <a:gd name="connsiteX76" fmla="*/ 2857329 w 3634610"/>
              <a:gd name="connsiteY76" fmla="*/ 2485358 h 2988999"/>
              <a:gd name="connsiteX77" fmla="*/ 2901120 w 3634610"/>
              <a:gd name="connsiteY77" fmla="*/ 2408717 h 2988999"/>
              <a:gd name="connsiteX78" fmla="*/ 2923015 w 3634610"/>
              <a:gd name="connsiteY78" fmla="*/ 2343025 h 2988999"/>
              <a:gd name="connsiteX79" fmla="*/ 2933962 w 3634610"/>
              <a:gd name="connsiteY79" fmla="*/ 2310179 h 2988999"/>
              <a:gd name="connsiteX80" fmla="*/ 2912067 w 3634610"/>
              <a:gd name="connsiteY80" fmla="*/ 2233538 h 2988999"/>
              <a:gd name="connsiteX81" fmla="*/ 2813539 w 3634610"/>
              <a:gd name="connsiteY81" fmla="*/ 2124051 h 2988999"/>
              <a:gd name="connsiteX82" fmla="*/ 2758800 w 3634610"/>
              <a:gd name="connsiteY82" fmla="*/ 2069307 h 2988999"/>
              <a:gd name="connsiteX83" fmla="*/ 2725958 w 3634610"/>
              <a:gd name="connsiteY83" fmla="*/ 2036461 h 2988999"/>
              <a:gd name="connsiteX84" fmla="*/ 2693115 w 3634610"/>
              <a:gd name="connsiteY84" fmla="*/ 1992666 h 2988999"/>
              <a:gd name="connsiteX85" fmla="*/ 2616481 w 3634610"/>
              <a:gd name="connsiteY85" fmla="*/ 1970769 h 2988999"/>
              <a:gd name="connsiteX86" fmla="*/ 2320896 w 3634610"/>
              <a:gd name="connsiteY86" fmla="*/ 1948871 h 2988999"/>
              <a:gd name="connsiteX87" fmla="*/ 2244262 w 3634610"/>
              <a:gd name="connsiteY87" fmla="*/ 1894128 h 2988999"/>
              <a:gd name="connsiteX88" fmla="*/ 2123839 w 3634610"/>
              <a:gd name="connsiteY88" fmla="*/ 1784641 h 2988999"/>
              <a:gd name="connsiteX89" fmla="*/ 2090996 w 3634610"/>
              <a:gd name="connsiteY89" fmla="*/ 1729897 h 2988999"/>
              <a:gd name="connsiteX90" fmla="*/ 2058153 w 3634610"/>
              <a:gd name="connsiteY90" fmla="*/ 1708000 h 2988999"/>
              <a:gd name="connsiteX91" fmla="*/ 2036258 w 3634610"/>
              <a:gd name="connsiteY91" fmla="*/ 1686102 h 2988999"/>
              <a:gd name="connsiteX92" fmla="*/ 2047205 w 3634610"/>
              <a:gd name="connsiteY92" fmla="*/ 1510923 h 2988999"/>
              <a:gd name="connsiteX93" fmla="*/ 2058153 w 3634610"/>
              <a:gd name="connsiteY93" fmla="*/ 1423333 h 2988999"/>
              <a:gd name="connsiteX94" fmla="*/ 2080048 w 3634610"/>
              <a:gd name="connsiteY94" fmla="*/ 1215307 h 2988999"/>
              <a:gd name="connsiteX95" fmla="*/ 2090996 w 3634610"/>
              <a:gd name="connsiteY95" fmla="*/ 974436 h 2988999"/>
              <a:gd name="connsiteX96" fmla="*/ 2123839 w 3634610"/>
              <a:gd name="connsiteY96" fmla="*/ 886846 h 2988999"/>
              <a:gd name="connsiteX97" fmla="*/ 2167629 w 3634610"/>
              <a:gd name="connsiteY97" fmla="*/ 864949 h 2988999"/>
              <a:gd name="connsiteX98" fmla="*/ 2222367 w 3634610"/>
              <a:gd name="connsiteY98" fmla="*/ 788308 h 2988999"/>
              <a:gd name="connsiteX99" fmla="*/ 2266158 w 3634610"/>
              <a:gd name="connsiteY99" fmla="*/ 722615 h 2988999"/>
              <a:gd name="connsiteX100" fmla="*/ 2299000 w 3634610"/>
              <a:gd name="connsiteY100" fmla="*/ 711667 h 2988999"/>
              <a:gd name="connsiteX101" fmla="*/ 2419424 w 3634610"/>
              <a:gd name="connsiteY101" fmla="*/ 700718 h 2988999"/>
              <a:gd name="connsiteX102" fmla="*/ 2463215 w 3634610"/>
              <a:gd name="connsiteY102" fmla="*/ 689769 h 2988999"/>
              <a:gd name="connsiteX103" fmla="*/ 3021543 w 3634610"/>
              <a:gd name="connsiteY103" fmla="*/ 711667 h 2988999"/>
              <a:gd name="connsiteX104" fmla="*/ 3054386 w 3634610"/>
              <a:gd name="connsiteY104" fmla="*/ 722615 h 2988999"/>
              <a:gd name="connsiteX105" fmla="*/ 3207653 w 3634610"/>
              <a:gd name="connsiteY105" fmla="*/ 744513 h 2988999"/>
              <a:gd name="connsiteX106" fmla="*/ 3284286 w 3634610"/>
              <a:gd name="connsiteY106" fmla="*/ 788308 h 2988999"/>
              <a:gd name="connsiteX107" fmla="*/ 3306182 w 3634610"/>
              <a:gd name="connsiteY107" fmla="*/ 810205 h 2988999"/>
              <a:gd name="connsiteX108" fmla="*/ 3371867 w 3634610"/>
              <a:gd name="connsiteY108" fmla="*/ 832102 h 2988999"/>
              <a:gd name="connsiteX109" fmla="*/ 3481343 w 3634610"/>
              <a:gd name="connsiteY109" fmla="*/ 821154 h 2988999"/>
              <a:gd name="connsiteX110" fmla="*/ 3514186 w 3634610"/>
              <a:gd name="connsiteY110" fmla="*/ 810205 h 2988999"/>
              <a:gd name="connsiteX111" fmla="*/ 3547029 w 3634610"/>
              <a:gd name="connsiteY111" fmla="*/ 711667 h 2988999"/>
              <a:gd name="connsiteX112" fmla="*/ 3557977 w 3634610"/>
              <a:gd name="connsiteY112" fmla="*/ 678821 h 2988999"/>
              <a:gd name="connsiteX113" fmla="*/ 3612715 w 3634610"/>
              <a:gd name="connsiteY113" fmla="*/ 656923 h 298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3634610" h="2988999">
                <a:moveTo>
                  <a:pt x="3459448" y="897795"/>
                </a:moveTo>
                <a:cubicBezTo>
                  <a:pt x="3477694" y="886846"/>
                  <a:pt x="3499140" y="879996"/>
                  <a:pt x="3514186" y="864949"/>
                </a:cubicBezTo>
                <a:cubicBezTo>
                  <a:pt x="3532794" y="846339"/>
                  <a:pt x="3542188" y="820310"/>
                  <a:pt x="3557977" y="799256"/>
                </a:cubicBezTo>
                <a:lnTo>
                  <a:pt x="3590820" y="755462"/>
                </a:lnTo>
                <a:cubicBezTo>
                  <a:pt x="3594469" y="740864"/>
                  <a:pt x="3597009" y="725942"/>
                  <a:pt x="3601767" y="711667"/>
                </a:cubicBezTo>
                <a:cubicBezTo>
                  <a:pt x="3607981" y="693022"/>
                  <a:pt x="3616763" y="675325"/>
                  <a:pt x="3623663" y="656923"/>
                </a:cubicBezTo>
                <a:cubicBezTo>
                  <a:pt x="3627715" y="646117"/>
                  <a:pt x="3630961" y="635026"/>
                  <a:pt x="3634610" y="624077"/>
                </a:cubicBezTo>
                <a:cubicBezTo>
                  <a:pt x="3630961" y="576633"/>
                  <a:pt x="3638709" y="526887"/>
                  <a:pt x="3623663" y="481744"/>
                </a:cubicBezTo>
                <a:cubicBezTo>
                  <a:pt x="3615503" y="457263"/>
                  <a:pt x="3584406" y="447645"/>
                  <a:pt x="3568924" y="427000"/>
                </a:cubicBezTo>
                <a:cubicBezTo>
                  <a:pt x="3557977" y="412402"/>
                  <a:pt x="3547956" y="397060"/>
                  <a:pt x="3536082" y="383205"/>
                </a:cubicBezTo>
                <a:cubicBezTo>
                  <a:pt x="3526006" y="371449"/>
                  <a:pt x="3512238" y="362958"/>
                  <a:pt x="3503239" y="350359"/>
                </a:cubicBezTo>
                <a:cubicBezTo>
                  <a:pt x="3445440" y="269434"/>
                  <a:pt x="3525415" y="339622"/>
                  <a:pt x="3437553" y="273718"/>
                </a:cubicBezTo>
                <a:cubicBezTo>
                  <a:pt x="3433904" y="262769"/>
                  <a:pt x="3429641" y="252006"/>
                  <a:pt x="3426605" y="240872"/>
                </a:cubicBezTo>
                <a:cubicBezTo>
                  <a:pt x="3418687" y="211837"/>
                  <a:pt x="3414226" y="181833"/>
                  <a:pt x="3404710" y="153282"/>
                </a:cubicBezTo>
                <a:cubicBezTo>
                  <a:pt x="3390170" y="109657"/>
                  <a:pt x="3386287" y="74926"/>
                  <a:pt x="3349972" y="43795"/>
                </a:cubicBezTo>
                <a:cubicBezTo>
                  <a:pt x="3329472" y="26222"/>
                  <a:pt x="3259533" y="6347"/>
                  <a:pt x="3240496" y="0"/>
                </a:cubicBezTo>
                <a:cubicBezTo>
                  <a:pt x="3141967" y="3650"/>
                  <a:pt x="3043076" y="1745"/>
                  <a:pt x="2944910" y="10949"/>
                </a:cubicBezTo>
                <a:cubicBezTo>
                  <a:pt x="2925344" y="12783"/>
                  <a:pt x="2909462" y="29095"/>
                  <a:pt x="2890172" y="32846"/>
                </a:cubicBezTo>
                <a:cubicBezTo>
                  <a:pt x="2777691" y="54719"/>
                  <a:pt x="2665166" y="80529"/>
                  <a:pt x="2550796" y="87590"/>
                </a:cubicBezTo>
                <a:lnTo>
                  <a:pt x="1664038" y="142334"/>
                </a:lnTo>
                <a:cubicBezTo>
                  <a:pt x="1634844" y="164231"/>
                  <a:pt x="1606820" y="187782"/>
                  <a:pt x="1576457" y="208026"/>
                </a:cubicBezTo>
                <a:cubicBezTo>
                  <a:pt x="1554562" y="222624"/>
                  <a:pt x="1530860" y="234822"/>
                  <a:pt x="1510772" y="251821"/>
                </a:cubicBezTo>
                <a:cubicBezTo>
                  <a:pt x="1483194" y="275159"/>
                  <a:pt x="1462348" y="305892"/>
                  <a:pt x="1434138" y="328462"/>
                </a:cubicBezTo>
                <a:cubicBezTo>
                  <a:pt x="1401309" y="354728"/>
                  <a:pt x="1273753" y="443761"/>
                  <a:pt x="1215186" y="470795"/>
                </a:cubicBezTo>
                <a:cubicBezTo>
                  <a:pt x="1194231" y="480468"/>
                  <a:pt x="1170929" y="484120"/>
                  <a:pt x="1149500" y="492692"/>
                </a:cubicBezTo>
                <a:cubicBezTo>
                  <a:pt x="1028096" y="541259"/>
                  <a:pt x="1191231" y="490471"/>
                  <a:pt x="1050972" y="525539"/>
                </a:cubicBezTo>
                <a:cubicBezTo>
                  <a:pt x="1025198" y="531983"/>
                  <a:pt x="1000182" y="541282"/>
                  <a:pt x="974338" y="547436"/>
                </a:cubicBezTo>
                <a:cubicBezTo>
                  <a:pt x="923510" y="559539"/>
                  <a:pt x="872200" y="569517"/>
                  <a:pt x="821072" y="580282"/>
                </a:cubicBezTo>
                <a:cubicBezTo>
                  <a:pt x="802864" y="584116"/>
                  <a:pt x="784814" y="589057"/>
                  <a:pt x="766334" y="591231"/>
                </a:cubicBezTo>
                <a:lnTo>
                  <a:pt x="580224" y="613128"/>
                </a:lnTo>
                <a:cubicBezTo>
                  <a:pt x="565627" y="627726"/>
                  <a:pt x="552949" y="644536"/>
                  <a:pt x="536434" y="656923"/>
                </a:cubicBezTo>
                <a:cubicBezTo>
                  <a:pt x="333433" y="809191"/>
                  <a:pt x="557839" y="617901"/>
                  <a:pt x="372219" y="766410"/>
                </a:cubicBezTo>
                <a:cubicBezTo>
                  <a:pt x="360129" y="776083"/>
                  <a:pt x="351762" y="789966"/>
                  <a:pt x="339376" y="799256"/>
                </a:cubicBezTo>
                <a:cubicBezTo>
                  <a:pt x="322353" y="812024"/>
                  <a:pt x="301660" y="819334"/>
                  <a:pt x="284638" y="832102"/>
                </a:cubicBezTo>
                <a:cubicBezTo>
                  <a:pt x="272252" y="841393"/>
                  <a:pt x="265238" y="857267"/>
                  <a:pt x="251795" y="864949"/>
                </a:cubicBezTo>
                <a:cubicBezTo>
                  <a:pt x="238732" y="872414"/>
                  <a:pt x="222602" y="872248"/>
                  <a:pt x="208005" y="875897"/>
                </a:cubicBezTo>
                <a:cubicBezTo>
                  <a:pt x="200707" y="883196"/>
                  <a:pt x="194961" y="892484"/>
                  <a:pt x="186110" y="897795"/>
                </a:cubicBezTo>
                <a:cubicBezTo>
                  <a:pt x="159467" y="913783"/>
                  <a:pt x="77753" y="918183"/>
                  <a:pt x="65686" y="919692"/>
                </a:cubicBezTo>
                <a:cubicBezTo>
                  <a:pt x="48510" y="928281"/>
                  <a:pt x="0" y="943486"/>
                  <a:pt x="0" y="974436"/>
                </a:cubicBezTo>
                <a:cubicBezTo>
                  <a:pt x="0" y="990757"/>
                  <a:pt x="13969" y="1003963"/>
                  <a:pt x="21895" y="1018231"/>
                </a:cubicBezTo>
                <a:cubicBezTo>
                  <a:pt x="32229" y="1036833"/>
                  <a:pt x="44404" y="1054372"/>
                  <a:pt x="54738" y="1072974"/>
                </a:cubicBezTo>
                <a:cubicBezTo>
                  <a:pt x="62664" y="1087242"/>
                  <a:pt x="67984" y="1102928"/>
                  <a:pt x="76633" y="1116769"/>
                </a:cubicBezTo>
                <a:cubicBezTo>
                  <a:pt x="86303" y="1132243"/>
                  <a:pt x="98871" y="1145715"/>
                  <a:pt x="109476" y="1160564"/>
                </a:cubicBezTo>
                <a:cubicBezTo>
                  <a:pt x="117124" y="1171272"/>
                  <a:pt x="124073" y="1182461"/>
                  <a:pt x="131372" y="1193410"/>
                </a:cubicBezTo>
                <a:cubicBezTo>
                  <a:pt x="135021" y="1204359"/>
                  <a:pt x="135234" y="1217146"/>
                  <a:pt x="142319" y="1226256"/>
                </a:cubicBezTo>
                <a:cubicBezTo>
                  <a:pt x="197597" y="1297335"/>
                  <a:pt x="196968" y="1277795"/>
                  <a:pt x="251795" y="1324795"/>
                </a:cubicBezTo>
                <a:cubicBezTo>
                  <a:pt x="291813" y="1359100"/>
                  <a:pt x="295482" y="1373909"/>
                  <a:pt x="328429" y="1423333"/>
                </a:cubicBezTo>
                <a:cubicBezTo>
                  <a:pt x="335727" y="1434282"/>
                  <a:pt x="344440" y="1444410"/>
                  <a:pt x="350324" y="1456179"/>
                </a:cubicBezTo>
                <a:cubicBezTo>
                  <a:pt x="427345" y="1610235"/>
                  <a:pt x="334844" y="1417474"/>
                  <a:pt x="416010" y="1620410"/>
                </a:cubicBezTo>
                <a:cubicBezTo>
                  <a:pt x="439679" y="1679588"/>
                  <a:pt x="464996" y="1738162"/>
                  <a:pt x="492643" y="1795589"/>
                </a:cubicBezTo>
                <a:cubicBezTo>
                  <a:pt x="512479" y="1836791"/>
                  <a:pt x="538922" y="1874619"/>
                  <a:pt x="558329" y="1916025"/>
                </a:cubicBezTo>
                <a:cubicBezTo>
                  <a:pt x="726243" y="2274277"/>
                  <a:pt x="616119" y="2025247"/>
                  <a:pt x="678753" y="2244486"/>
                </a:cubicBezTo>
                <a:cubicBezTo>
                  <a:pt x="684152" y="2263383"/>
                  <a:pt x="694434" y="2280585"/>
                  <a:pt x="700648" y="2299230"/>
                </a:cubicBezTo>
                <a:cubicBezTo>
                  <a:pt x="705406" y="2313505"/>
                  <a:pt x="707946" y="2328427"/>
                  <a:pt x="711595" y="2343025"/>
                </a:cubicBezTo>
                <a:cubicBezTo>
                  <a:pt x="706580" y="2403217"/>
                  <a:pt x="722920" y="2463085"/>
                  <a:pt x="678753" y="2507256"/>
                </a:cubicBezTo>
                <a:cubicBezTo>
                  <a:pt x="669450" y="2516560"/>
                  <a:pt x="657934" y="2523809"/>
                  <a:pt x="645910" y="2529153"/>
                </a:cubicBezTo>
                <a:cubicBezTo>
                  <a:pt x="624820" y="2538527"/>
                  <a:pt x="580224" y="2551050"/>
                  <a:pt x="580224" y="2551050"/>
                </a:cubicBezTo>
                <a:cubicBezTo>
                  <a:pt x="572926" y="2558349"/>
                  <a:pt x="559263" y="2562668"/>
                  <a:pt x="558329" y="2572948"/>
                </a:cubicBezTo>
                <a:cubicBezTo>
                  <a:pt x="552538" y="2636649"/>
                  <a:pt x="562292" y="2686734"/>
                  <a:pt x="613067" y="2726230"/>
                </a:cubicBezTo>
                <a:cubicBezTo>
                  <a:pt x="628579" y="2738296"/>
                  <a:pt x="649915" y="2739994"/>
                  <a:pt x="667805" y="2748127"/>
                </a:cubicBezTo>
                <a:cubicBezTo>
                  <a:pt x="690091" y="2758258"/>
                  <a:pt x="709443" y="2776392"/>
                  <a:pt x="733491" y="2780973"/>
                </a:cubicBezTo>
                <a:cubicBezTo>
                  <a:pt x="787381" y="2791239"/>
                  <a:pt x="842967" y="2788272"/>
                  <a:pt x="897705" y="2791922"/>
                </a:cubicBezTo>
                <a:cubicBezTo>
                  <a:pt x="905003" y="2802871"/>
                  <a:pt x="910936" y="2814865"/>
                  <a:pt x="919600" y="2824768"/>
                </a:cubicBezTo>
                <a:cubicBezTo>
                  <a:pt x="941796" y="2850138"/>
                  <a:pt x="974204" y="2884919"/>
                  <a:pt x="1007181" y="2901409"/>
                </a:cubicBezTo>
                <a:cubicBezTo>
                  <a:pt x="1035590" y="2915615"/>
                  <a:pt x="1077676" y="2917700"/>
                  <a:pt x="1105710" y="2923307"/>
                </a:cubicBezTo>
                <a:cubicBezTo>
                  <a:pt x="1120464" y="2926258"/>
                  <a:pt x="1134670" y="2931713"/>
                  <a:pt x="1149500" y="2934255"/>
                </a:cubicBezTo>
                <a:cubicBezTo>
                  <a:pt x="1262440" y="2953618"/>
                  <a:pt x="1375751" y="2970751"/>
                  <a:pt x="1488877" y="2988999"/>
                </a:cubicBezTo>
                <a:cubicBezTo>
                  <a:pt x="1682629" y="2967468"/>
                  <a:pt x="1495856" y="2996389"/>
                  <a:pt x="1674986" y="2945204"/>
                </a:cubicBezTo>
                <a:cubicBezTo>
                  <a:pt x="1721799" y="2931828"/>
                  <a:pt x="1770492" y="2925734"/>
                  <a:pt x="1817305" y="2912358"/>
                </a:cubicBezTo>
                <a:cubicBezTo>
                  <a:pt x="1898312" y="2889211"/>
                  <a:pt x="1977398" y="2859728"/>
                  <a:pt x="2058153" y="2835717"/>
                </a:cubicBezTo>
                <a:cubicBezTo>
                  <a:pt x="2277165" y="2770599"/>
                  <a:pt x="2169414" y="2808671"/>
                  <a:pt x="2397529" y="2759076"/>
                </a:cubicBezTo>
                <a:cubicBezTo>
                  <a:pt x="2423489" y="2753432"/>
                  <a:pt x="2448389" y="2743623"/>
                  <a:pt x="2474162" y="2737179"/>
                </a:cubicBezTo>
                <a:cubicBezTo>
                  <a:pt x="2492214" y="2732666"/>
                  <a:pt x="2510654" y="2729880"/>
                  <a:pt x="2528900" y="2726230"/>
                </a:cubicBezTo>
                <a:cubicBezTo>
                  <a:pt x="2578367" y="2676758"/>
                  <a:pt x="2515844" y="2732758"/>
                  <a:pt x="2616481" y="2682435"/>
                </a:cubicBezTo>
                <a:cubicBezTo>
                  <a:pt x="2632801" y="2674274"/>
                  <a:pt x="2645090" y="2659711"/>
                  <a:pt x="2660272" y="2649589"/>
                </a:cubicBezTo>
                <a:cubicBezTo>
                  <a:pt x="2677977" y="2637785"/>
                  <a:pt x="2697578" y="2628946"/>
                  <a:pt x="2715010" y="2616743"/>
                </a:cubicBezTo>
                <a:cubicBezTo>
                  <a:pt x="2749975" y="2592265"/>
                  <a:pt x="2845127" y="2509764"/>
                  <a:pt x="2857329" y="2485358"/>
                </a:cubicBezTo>
                <a:cubicBezTo>
                  <a:pt x="2885108" y="2429793"/>
                  <a:pt x="2870171" y="2455143"/>
                  <a:pt x="2901120" y="2408717"/>
                </a:cubicBezTo>
                <a:lnTo>
                  <a:pt x="2923015" y="2343025"/>
                </a:lnTo>
                <a:lnTo>
                  <a:pt x="2933962" y="2310179"/>
                </a:lnTo>
                <a:cubicBezTo>
                  <a:pt x="2926664" y="2284632"/>
                  <a:pt x="2921934" y="2258207"/>
                  <a:pt x="2912067" y="2233538"/>
                </a:cubicBezTo>
                <a:cubicBezTo>
                  <a:pt x="2898089" y="2198590"/>
                  <a:pt x="2822722" y="2133234"/>
                  <a:pt x="2813539" y="2124051"/>
                </a:cubicBezTo>
                <a:lnTo>
                  <a:pt x="2758800" y="2069307"/>
                </a:lnTo>
                <a:cubicBezTo>
                  <a:pt x="2747853" y="2058358"/>
                  <a:pt x="2735247" y="2048848"/>
                  <a:pt x="2725958" y="2036461"/>
                </a:cubicBezTo>
                <a:cubicBezTo>
                  <a:pt x="2715010" y="2021863"/>
                  <a:pt x="2707132" y="2004348"/>
                  <a:pt x="2693115" y="1992666"/>
                </a:cubicBezTo>
                <a:cubicBezTo>
                  <a:pt x="2686754" y="1987365"/>
                  <a:pt x="2618328" y="1970948"/>
                  <a:pt x="2616481" y="1970769"/>
                </a:cubicBezTo>
                <a:cubicBezTo>
                  <a:pt x="2518142" y="1961251"/>
                  <a:pt x="2419424" y="1956170"/>
                  <a:pt x="2320896" y="1948871"/>
                </a:cubicBezTo>
                <a:cubicBezTo>
                  <a:pt x="2298575" y="1933989"/>
                  <a:pt x="2262933" y="1911104"/>
                  <a:pt x="2244262" y="1894128"/>
                </a:cubicBezTo>
                <a:cubicBezTo>
                  <a:pt x="2103558" y="1766203"/>
                  <a:pt x="2222373" y="1858550"/>
                  <a:pt x="2123839" y="1784641"/>
                </a:cubicBezTo>
                <a:cubicBezTo>
                  <a:pt x="2112891" y="1766393"/>
                  <a:pt x="2104844" y="1746055"/>
                  <a:pt x="2090996" y="1729897"/>
                </a:cubicBezTo>
                <a:cubicBezTo>
                  <a:pt x="2082434" y="1719906"/>
                  <a:pt x="2068427" y="1716220"/>
                  <a:pt x="2058153" y="1708000"/>
                </a:cubicBezTo>
                <a:cubicBezTo>
                  <a:pt x="2050093" y="1701551"/>
                  <a:pt x="2043556" y="1693401"/>
                  <a:pt x="2036258" y="1686102"/>
                </a:cubicBezTo>
                <a:cubicBezTo>
                  <a:pt x="2039907" y="1627709"/>
                  <a:pt x="2042347" y="1569228"/>
                  <a:pt x="2047205" y="1510923"/>
                </a:cubicBezTo>
                <a:cubicBezTo>
                  <a:pt x="2049648" y="1481601"/>
                  <a:pt x="2055073" y="1452595"/>
                  <a:pt x="2058153" y="1423333"/>
                </a:cubicBezTo>
                <a:cubicBezTo>
                  <a:pt x="2085375" y="1164693"/>
                  <a:pt x="2054165" y="1422386"/>
                  <a:pt x="2080048" y="1215307"/>
                </a:cubicBezTo>
                <a:cubicBezTo>
                  <a:pt x="2083697" y="1135017"/>
                  <a:pt x="2085059" y="1054590"/>
                  <a:pt x="2090996" y="974436"/>
                </a:cubicBezTo>
                <a:cubicBezTo>
                  <a:pt x="2093048" y="946730"/>
                  <a:pt x="2099735" y="906935"/>
                  <a:pt x="2123839" y="886846"/>
                </a:cubicBezTo>
                <a:cubicBezTo>
                  <a:pt x="2136376" y="876398"/>
                  <a:pt x="2153032" y="872248"/>
                  <a:pt x="2167629" y="864949"/>
                </a:cubicBezTo>
                <a:cubicBezTo>
                  <a:pt x="2201485" y="831088"/>
                  <a:pt x="2190574" y="845541"/>
                  <a:pt x="2222367" y="788308"/>
                </a:cubicBezTo>
                <a:cubicBezTo>
                  <a:pt x="2235675" y="764351"/>
                  <a:pt x="2241072" y="737668"/>
                  <a:pt x="2266158" y="722615"/>
                </a:cubicBezTo>
                <a:cubicBezTo>
                  <a:pt x="2276053" y="716678"/>
                  <a:pt x="2287576" y="713299"/>
                  <a:pt x="2299000" y="711667"/>
                </a:cubicBezTo>
                <a:cubicBezTo>
                  <a:pt x="2338902" y="705966"/>
                  <a:pt x="2379283" y="704368"/>
                  <a:pt x="2419424" y="700718"/>
                </a:cubicBezTo>
                <a:cubicBezTo>
                  <a:pt x="2434021" y="697068"/>
                  <a:pt x="2448251" y="691344"/>
                  <a:pt x="2463215" y="689769"/>
                </a:cubicBezTo>
                <a:cubicBezTo>
                  <a:pt x="2698434" y="665007"/>
                  <a:pt x="2718210" y="686387"/>
                  <a:pt x="3021543" y="711667"/>
                </a:cubicBezTo>
                <a:cubicBezTo>
                  <a:pt x="3032491" y="715316"/>
                  <a:pt x="3043022" y="720609"/>
                  <a:pt x="3054386" y="722615"/>
                </a:cubicBezTo>
                <a:cubicBezTo>
                  <a:pt x="3105208" y="731584"/>
                  <a:pt x="3207653" y="744513"/>
                  <a:pt x="3207653" y="744513"/>
                </a:cubicBezTo>
                <a:cubicBezTo>
                  <a:pt x="3237626" y="759501"/>
                  <a:pt x="3258493" y="767672"/>
                  <a:pt x="3284286" y="788308"/>
                </a:cubicBezTo>
                <a:cubicBezTo>
                  <a:pt x="3292346" y="794757"/>
                  <a:pt x="3296950" y="805589"/>
                  <a:pt x="3306182" y="810205"/>
                </a:cubicBezTo>
                <a:cubicBezTo>
                  <a:pt x="3326825" y="820527"/>
                  <a:pt x="3371867" y="832102"/>
                  <a:pt x="3371867" y="832102"/>
                </a:cubicBezTo>
                <a:cubicBezTo>
                  <a:pt x="3408359" y="828453"/>
                  <a:pt x="3445096" y="826731"/>
                  <a:pt x="3481343" y="821154"/>
                </a:cubicBezTo>
                <a:cubicBezTo>
                  <a:pt x="3492749" y="819399"/>
                  <a:pt x="3507479" y="819596"/>
                  <a:pt x="3514186" y="810205"/>
                </a:cubicBezTo>
                <a:cubicBezTo>
                  <a:pt x="3514191" y="810198"/>
                  <a:pt x="3541554" y="728094"/>
                  <a:pt x="3547029" y="711667"/>
                </a:cubicBezTo>
                <a:cubicBezTo>
                  <a:pt x="3550678" y="700718"/>
                  <a:pt x="3547029" y="682471"/>
                  <a:pt x="3557977" y="678821"/>
                </a:cubicBezTo>
                <a:cubicBezTo>
                  <a:pt x="3598561" y="665291"/>
                  <a:pt x="3580499" y="673033"/>
                  <a:pt x="3612715" y="65692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109124" y="1696899"/>
            <a:ext cx="2857329" cy="3394252"/>
          </a:xfrm>
          <a:custGeom>
            <a:avLst/>
            <a:gdLst>
              <a:gd name="connsiteX0" fmla="*/ 2550796 w 2857329"/>
              <a:gd name="connsiteY0" fmla="*/ 3164329 h 3394252"/>
              <a:gd name="connsiteX1" fmla="*/ 2594586 w 2857329"/>
              <a:gd name="connsiteY1" fmla="*/ 3109586 h 3394252"/>
              <a:gd name="connsiteX2" fmla="*/ 2736905 w 2857329"/>
              <a:gd name="connsiteY2" fmla="*/ 3032945 h 3394252"/>
              <a:gd name="connsiteX3" fmla="*/ 2802591 w 2857329"/>
              <a:gd name="connsiteY3" fmla="*/ 3000099 h 3394252"/>
              <a:gd name="connsiteX4" fmla="*/ 2835434 w 2857329"/>
              <a:gd name="connsiteY4" fmla="*/ 2934407 h 3394252"/>
              <a:gd name="connsiteX5" fmla="*/ 2857329 w 2857329"/>
              <a:gd name="connsiteY5" fmla="*/ 2890612 h 3394252"/>
              <a:gd name="connsiteX6" fmla="*/ 2769748 w 2857329"/>
              <a:gd name="connsiteY6" fmla="*/ 2781125 h 3394252"/>
              <a:gd name="connsiteX7" fmla="*/ 2725958 w 2857329"/>
              <a:gd name="connsiteY7" fmla="*/ 2715432 h 3394252"/>
              <a:gd name="connsiteX8" fmla="*/ 2725958 w 2857329"/>
              <a:gd name="connsiteY8" fmla="*/ 2562150 h 3394252"/>
              <a:gd name="connsiteX9" fmla="*/ 2736905 w 2857329"/>
              <a:gd name="connsiteY9" fmla="*/ 2419817 h 3394252"/>
              <a:gd name="connsiteX10" fmla="*/ 2758801 w 2857329"/>
              <a:gd name="connsiteY10" fmla="*/ 2365073 h 3394252"/>
              <a:gd name="connsiteX11" fmla="*/ 2780696 w 2857329"/>
              <a:gd name="connsiteY11" fmla="*/ 2288432 h 3394252"/>
              <a:gd name="connsiteX12" fmla="*/ 2791643 w 2857329"/>
              <a:gd name="connsiteY12" fmla="*/ 2233689 h 3394252"/>
              <a:gd name="connsiteX13" fmla="*/ 2813539 w 2857329"/>
              <a:gd name="connsiteY13" fmla="*/ 2167997 h 3394252"/>
              <a:gd name="connsiteX14" fmla="*/ 2835434 w 2857329"/>
              <a:gd name="connsiteY14" fmla="*/ 2047561 h 3394252"/>
              <a:gd name="connsiteX15" fmla="*/ 2824486 w 2857329"/>
              <a:gd name="connsiteY15" fmla="*/ 1916176 h 3394252"/>
              <a:gd name="connsiteX16" fmla="*/ 2791643 w 2857329"/>
              <a:gd name="connsiteY16" fmla="*/ 1839535 h 3394252"/>
              <a:gd name="connsiteX17" fmla="*/ 2780696 w 2857329"/>
              <a:gd name="connsiteY17" fmla="*/ 1806689 h 3394252"/>
              <a:gd name="connsiteX18" fmla="*/ 2769748 w 2857329"/>
              <a:gd name="connsiteY18" fmla="*/ 1751946 h 3394252"/>
              <a:gd name="connsiteX19" fmla="*/ 2736905 w 2857329"/>
              <a:gd name="connsiteY19" fmla="*/ 1675305 h 3394252"/>
              <a:gd name="connsiteX20" fmla="*/ 2693115 w 2857329"/>
              <a:gd name="connsiteY20" fmla="*/ 1587715 h 3394252"/>
              <a:gd name="connsiteX21" fmla="*/ 2682167 w 2857329"/>
              <a:gd name="connsiteY21" fmla="*/ 1051228 h 3394252"/>
              <a:gd name="connsiteX22" fmla="*/ 2671220 w 2857329"/>
              <a:gd name="connsiteY22" fmla="*/ 1018382 h 3394252"/>
              <a:gd name="connsiteX23" fmla="*/ 2649324 w 2857329"/>
              <a:gd name="connsiteY23" fmla="*/ 963638 h 3394252"/>
              <a:gd name="connsiteX24" fmla="*/ 2638377 w 2857329"/>
              <a:gd name="connsiteY24" fmla="*/ 930792 h 3394252"/>
              <a:gd name="connsiteX25" fmla="*/ 2616482 w 2857329"/>
              <a:gd name="connsiteY25" fmla="*/ 886997 h 3394252"/>
              <a:gd name="connsiteX26" fmla="*/ 2594586 w 2857329"/>
              <a:gd name="connsiteY26" fmla="*/ 810356 h 3394252"/>
              <a:gd name="connsiteX27" fmla="*/ 2572691 w 2857329"/>
              <a:gd name="connsiteY27" fmla="*/ 777510 h 3394252"/>
              <a:gd name="connsiteX28" fmla="*/ 2517953 w 2857329"/>
              <a:gd name="connsiteY28" fmla="*/ 678972 h 3394252"/>
              <a:gd name="connsiteX29" fmla="*/ 2507005 w 2857329"/>
              <a:gd name="connsiteY29" fmla="*/ 372408 h 3394252"/>
              <a:gd name="connsiteX30" fmla="*/ 2452267 w 2857329"/>
              <a:gd name="connsiteY30" fmla="*/ 306715 h 3394252"/>
              <a:gd name="connsiteX31" fmla="*/ 2364686 w 2857329"/>
              <a:gd name="connsiteY31" fmla="*/ 197228 h 3394252"/>
              <a:gd name="connsiteX32" fmla="*/ 2309948 w 2857329"/>
              <a:gd name="connsiteY32" fmla="*/ 153433 h 3394252"/>
              <a:gd name="connsiteX33" fmla="*/ 2211420 w 2857329"/>
              <a:gd name="connsiteY33" fmla="*/ 65844 h 3394252"/>
              <a:gd name="connsiteX34" fmla="*/ 2178577 w 2857329"/>
              <a:gd name="connsiteY34" fmla="*/ 54895 h 3394252"/>
              <a:gd name="connsiteX35" fmla="*/ 1992467 w 2857329"/>
              <a:gd name="connsiteY35" fmla="*/ 32998 h 3394252"/>
              <a:gd name="connsiteX36" fmla="*/ 1948677 w 2857329"/>
              <a:gd name="connsiteY36" fmla="*/ 11100 h 3394252"/>
              <a:gd name="connsiteX37" fmla="*/ 1642143 w 2857329"/>
              <a:gd name="connsiteY37" fmla="*/ 11100 h 3394252"/>
              <a:gd name="connsiteX38" fmla="*/ 1565510 w 2857329"/>
              <a:gd name="connsiteY38" fmla="*/ 65844 h 3394252"/>
              <a:gd name="connsiteX39" fmla="*/ 1521719 w 2857329"/>
              <a:gd name="connsiteY39" fmla="*/ 98690 h 3394252"/>
              <a:gd name="connsiteX40" fmla="*/ 1488877 w 2857329"/>
              <a:gd name="connsiteY40" fmla="*/ 120587 h 3394252"/>
              <a:gd name="connsiteX41" fmla="*/ 1477929 w 2857329"/>
              <a:gd name="connsiteY41" fmla="*/ 153433 h 3394252"/>
              <a:gd name="connsiteX42" fmla="*/ 1456034 w 2857329"/>
              <a:gd name="connsiteY42" fmla="*/ 208177 h 3394252"/>
              <a:gd name="connsiteX43" fmla="*/ 1401296 w 2857329"/>
              <a:gd name="connsiteY43" fmla="*/ 394305 h 3394252"/>
              <a:gd name="connsiteX44" fmla="*/ 1379400 w 2857329"/>
              <a:gd name="connsiteY44" fmla="*/ 514741 h 3394252"/>
              <a:gd name="connsiteX45" fmla="*/ 1346558 w 2857329"/>
              <a:gd name="connsiteY45" fmla="*/ 678972 h 3394252"/>
              <a:gd name="connsiteX46" fmla="*/ 1357505 w 2857329"/>
              <a:gd name="connsiteY46" fmla="*/ 810356 h 3394252"/>
              <a:gd name="connsiteX47" fmla="*/ 1390348 w 2857329"/>
              <a:gd name="connsiteY47" fmla="*/ 832254 h 3394252"/>
              <a:gd name="connsiteX48" fmla="*/ 1477929 w 2857329"/>
              <a:gd name="connsiteY48" fmla="*/ 886997 h 3394252"/>
              <a:gd name="connsiteX49" fmla="*/ 1565510 w 2857329"/>
              <a:gd name="connsiteY49" fmla="*/ 952690 h 3394252"/>
              <a:gd name="connsiteX50" fmla="*/ 1685934 w 2857329"/>
              <a:gd name="connsiteY50" fmla="*/ 1018382 h 3394252"/>
              <a:gd name="connsiteX51" fmla="*/ 1773515 w 2857329"/>
              <a:gd name="connsiteY51" fmla="*/ 1051228 h 3394252"/>
              <a:gd name="connsiteX52" fmla="*/ 1828253 w 2857329"/>
              <a:gd name="connsiteY52" fmla="*/ 1095023 h 3394252"/>
              <a:gd name="connsiteX53" fmla="*/ 1893939 w 2857329"/>
              <a:gd name="connsiteY53" fmla="*/ 1193561 h 3394252"/>
              <a:gd name="connsiteX54" fmla="*/ 1937729 w 2857329"/>
              <a:gd name="connsiteY54" fmla="*/ 1270202 h 3394252"/>
              <a:gd name="connsiteX55" fmla="*/ 1948677 w 2857329"/>
              <a:gd name="connsiteY55" fmla="*/ 1522023 h 3394252"/>
              <a:gd name="connsiteX56" fmla="*/ 1937729 w 2857329"/>
              <a:gd name="connsiteY56" fmla="*/ 1894279 h 3394252"/>
              <a:gd name="connsiteX57" fmla="*/ 1915834 w 2857329"/>
              <a:gd name="connsiteY57" fmla="*/ 1927125 h 3394252"/>
              <a:gd name="connsiteX58" fmla="*/ 1872043 w 2857329"/>
              <a:gd name="connsiteY58" fmla="*/ 1959971 h 3394252"/>
              <a:gd name="connsiteX59" fmla="*/ 1839200 w 2857329"/>
              <a:gd name="connsiteY59" fmla="*/ 1970920 h 3394252"/>
              <a:gd name="connsiteX60" fmla="*/ 1762567 w 2857329"/>
              <a:gd name="connsiteY60" fmla="*/ 2014715 h 3394252"/>
              <a:gd name="connsiteX61" fmla="*/ 1696881 w 2857329"/>
              <a:gd name="connsiteY61" fmla="*/ 2047561 h 3394252"/>
              <a:gd name="connsiteX62" fmla="*/ 1620248 w 2857329"/>
              <a:gd name="connsiteY62" fmla="*/ 2058510 h 3394252"/>
              <a:gd name="connsiteX63" fmla="*/ 1248029 w 2857329"/>
              <a:gd name="connsiteY63" fmla="*/ 2113253 h 3394252"/>
              <a:gd name="connsiteX64" fmla="*/ 1029077 w 2857329"/>
              <a:gd name="connsiteY64" fmla="*/ 2146099 h 3394252"/>
              <a:gd name="connsiteX65" fmla="*/ 941496 w 2857329"/>
              <a:gd name="connsiteY65" fmla="*/ 2157048 h 3394252"/>
              <a:gd name="connsiteX66" fmla="*/ 689700 w 2857329"/>
              <a:gd name="connsiteY66" fmla="*/ 2167997 h 3394252"/>
              <a:gd name="connsiteX67" fmla="*/ 350324 w 2857329"/>
              <a:gd name="connsiteY67" fmla="*/ 2200843 h 3394252"/>
              <a:gd name="connsiteX68" fmla="*/ 317481 w 2857329"/>
              <a:gd name="connsiteY68" fmla="*/ 2233689 h 3394252"/>
              <a:gd name="connsiteX69" fmla="*/ 306534 w 2857329"/>
              <a:gd name="connsiteY69" fmla="*/ 2288432 h 3394252"/>
              <a:gd name="connsiteX70" fmla="*/ 284638 w 2857329"/>
              <a:gd name="connsiteY70" fmla="*/ 2354125 h 3394252"/>
              <a:gd name="connsiteX71" fmla="*/ 273691 w 2857329"/>
              <a:gd name="connsiteY71" fmla="*/ 2408868 h 3394252"/>
              <a:gd name="connsiteX72" fmla="*/ 251795 w 2857329"/>
              <a:gd name="connsiteY72" fmla="*/ 2474561 h 3394252"/>
              <a:gd name="connsiteX73" fmla="*/ 229900 w 2857329"/>
              <a:gd name="connsiteY73" fmla="*/ 2605945 h 3394252"/>
              <a:gd name="connsiteX74" fmla="*/ 164215 w 2857329"/>
              <a:gd name="connsiteY74" fmla="*/ 2704484 h 3394252"/>
              <a:gd name="connsiteX75" fmla="*/ 142319 w 2857329"/>
              <a:gd name="connsiteY75" fmla="*/ 2759227 h 3394252"/>
              <a:gd name="connsiteX76" fmla="*/ 98529 w 2857329"/>
              <a:gd name="connsiteY76" fmla="*/ 2824919 h 3394252"/>
              <a:gd name="connsiteX77" fmla="*/ 54738 w 2857329"/>
              <a:gd name="connsiteY77" fmla="*/ 2901560 h 3394252"/>
              <a:gd name="connsiteX78" fmla="*/ 32843 w 2857329"/>
              <a:gd name="connsiteY78" fmla="*/ 2934407 h 3394252"/>
              <a:gd name="connsiteX79" fmla="*/ 0 w 2857329"/>
              <a:gd name="connsiteY79" fmla="*/ 2945355 h 3394252"/>
              <a:gd name="connsiteX80" fmla="*/ 10948 w 2857329"/>
              <a:gd name="connsiteY80" fmla="*/ 3273817 h 3394252"/>
              <a:gd name="connsiteX81" fmla="*/ 32843 w 2857329"/>
              <a:gd name="connsiteY81" fmla="*/ 3350458 h 3394252"/>
              <a:gd name="connsiteX82" fmla="*/ 109476 w 2857329"/>
              <a:gd name="connsiteY82" fmla="*/ 3394252 h 3394252"/>
              <a:gd name="connsiteX83" fmla="*/ 547381 w 2857329"/>
              <a:gd name="connsiteY83" fmla="*/ 3372355 h 3394252"/>
              <a:gd name="connsiteX84" fmla="*/ 842967 w 2857329"/>
              <a:gd name="connsiteY84" fmla="*/ 3317611 h 3394252"/>
              <a:gd name="connsiteX85" fmla="*/ 1258977 w 2857329"/>
              <a:gd name="connsiteY85" fmla="*/ 3284765 h 3394252"/>
              <a:gd name="connsiteX86" fmla="*/ 1401296 w 2857329"/>
              <a:gd name="connsiteY86" fmla="*/ 3230022 h 3394252"/>
              <a:gd name="connsiteX87" fmla="*/ 1510772 w 2857329"/>
              <a:gd name="connsiteY87" fmla="*/ 3208124 h 3394252"/>
              <a:gd name="connsiteX88" fmla="*/ 1598353 w 2857329"/>
              <a:gd name="connsiteY88" fmla="*/ 3186227 h 3394252"/>
              <a:gd name="connsiteX89" fmla="*/ 1762567 w 2857329"/>
              <a:gd name="connsiteY89" fmla="*/ 3164329 h 3394252"/>
              <a:gd name="connsiteX90" fmla="*/ 1893939 w 2857329"/>
              <a:gd name="connsiteY90" fmla="*/ 3153381 h 3394252"/>
              <a:gd name="connsiteX91" fmla="*/ 2255210 w 2857329"/>
              <a:gd name="connsiteY91" fmla="*/ 3164329 h 3394252"/>
              <a:gd name="connsiteX92" fmla="*/ 2342791 w 2857329"/>
              <a:gd name="connsiteY92" fmla="*/ 3186227 h 3394252"/>
              <a:gd name="connsiteX93" fmla="*/ 2397529 w 2857329"/>
              <a:gd name="connsiteY93" fmla="*/ 3197176 h 3394252"/>
              <a:gd name="connsiteX94" fmla="*/ 2463215 w 2857329"/>
              <a:gd name="connsiteY94" fmla="*/ 3175278 h 3394252"/>
              <a:gd name="connsiteX95" fmla="*/ 2496058 w 2857329"/>
              <a:gd name="connsiteY95" fmla="*/ 3131483 h 3394252"/>
              <a:gd name="connsiteX96" fmla="*/ 2528901 w 2857329"/>
              <a:gd name="connsiteY96" fmla="*/ 3098637 h 3394252"/>
              <a:gd name="connsiteX97" fmla="*/ 2583639 w 2857329"/>
              <a:gd name="connsiteY97" fmla="*/ 3065791 h 3394252"/>
              <a:gd name="connsiteX98" fmla="*/ 2616482 w 2857329"/>
              <a:gd name="connsiteY98" fmla="*/ 3043894 h 3394252"/>
              <a:gd name="connsiteX99" fmla="*/ 2704062 w 2857329"/>
              <a:gd name="connsiteY99" fmla="*/ 3011048 h 3394252"/>
              <a:gd name="connsiteX100" fmla="*/ 2780696 w 2857329"/>
              <a:gd name="connsiteY100" fmla="*/ 3000099 h 339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2857329" h="3394252">
                <a:moveTo>
                  <a:pt x="2550796" y="3164329"/>
                </a:moveTo>
                <a:cubicBezTo>
                  <a:pt x="2565393" y="3146081"/>
                  <a:pt x="2576635" y="3124546"/>
                  <a:pt x="2594586" y="3109586"/>
                </a:cubicBezTo>
                <a:cubicBezTo>
                  <a:pt x="2648715" y="3064474"/>
                  <a:pt x="2678809" y="3056185"/>
                  <a:pt x="2736905" y="3032945"/>
                </a:cubicBezTo>
                <a:cubicBezTo>
                  <a:pt x="2815588" y="2954258"/>
                  <a:pt x="2681519" y="3080823"/>
                  <a:pt x="2802591" y="3000099"/>
                </a:cubicBezTo>
                <a:cubicBezTo>
                  <a:pt x="2823628" y="2986072"/>
                  <a:pt x="2826692" y="2954807"/>
                  <a:pt x="2835434" y="2934407"/>
                </a:cubicBezTo>
                <a:cubicBezTo>
                  <a:pt x="2841863" y="2919405"/>
                  <a:pt x="2850031" y="2905210"/>
                  <a:pt x="2857329" y="2890612"/>
                </a:cubicBezTo>
                <a:cubicBezTo>
                  <a:pt x="2813773" y="2738151"/>
                  <a:pt x="2872959" y="2874025"/>
                  <a:pt x="2769748" y="2781125"/>
                </a:cubicBezTo>
                <a:cubicBezTo>
                  <a:pt x="2750188" y="2763519"/>
                  <a:pt x="2725958" y="2715432"/>
                  <a:pt x="2725958" y="2715432"/>
                </a:cubicBezTo>
                <a:cubicBezTo>
                  <a:pt x="2705621" y="2634077"/>
                  <a:pt x="2714718" y="2691429"/>
                  <a:pt x="2725958" y="2562150"/>
                </a:cubicBezTo>
                <a:cubicBezTo>
                  <a:pt x="2730080" y="2514744"/>
                  <a:pt x="2729083" y="2466754"/>
                  <a:pt x="2736905" y="2419817"/>
                </a:cubicBezTo>
                <a:cubicBezTo>
                  <a:pt x="2740136" y="2400431"/>
                  <a:pt x="2752587" y="2383718"/>
                  <a:pt x="2758801" y="2365073"/>
                </a:cubicBezTo>
                <a:cubicBezTo>
                  <a:pt x="2767202" y="2339867"/>
                  <a:pt x="2774253" y="2314208"/>
                  <a:pt x="2780696" y="2288432"/>
                </a:cubicBezTo>
                <a:cubicBezTo>
                  <a:pt x="2785209" y="2270379"/>
                  <a:pt x="2786747" y="2251642"/>
                  <a:pt x="2791643" y="2233689"/>
                </a:cubicBezTo>
                <a:cubicBezTo>
                  <a:pt x="2797716" y="2211420"/>
                  <a:pt x="2809013" y="2190631"/>
                  <a:pt x="2813539" y="2167997"/>
                </a:cubicBezTo>
                <a:cubicBezTo>
                  <a:pt x="2828839" y="2091485"/>
                  <a:pt x="2821427" y="2131609"/>
                  <a:pt x="2835434" y="2047561"/>
                </a:cubicBezTo>
                <a:cubicBezTo>
                  <a:pt x="2831785" y="2003766"/>
                  <a:pt x="2830294" y="1959737"/>
                  <a:pt x="2824486" y="1916176"/>
                </a:cubicBezTo>
                <a:cubicBezTo>
                  <a:pt x="2821173" y="1891323"/>
                  <a:pt x="2800606" y="1860451"/>
                  <a:pt x="2791643" y="1839535"/>
                </a:cubicBezTo>
                <a:cubicBezTo>
                  <a:pt x="2787097" y="1828927"/>
                  <a:pt x="2783495" y="1817885"/>
                  <a:pt x="2780696" y="1806689"/>
                </a:cubicBezTo>
                <a:cubicBezTo>
                  <a:pt x="2776183" y="1788636"/>
                  <a:pt x="2774261" y="1770000"/>
                  <a:pt x="2769748" y="1751946"/>
                </a:cubicBezTo>
                <a:cubicBezTo>
                  <a:pt x="2760109" y="1713384"/>
                  <a:pt x="2754815" y="1715607"/>
                  <a:pt x="2736905" y="1675305"/>
                </a:cubicBezTo>
                <a:cubicBezTo>
                  <a:pt x="2701193" y="1594946"/>
                  <a:pt x="2731890" y="1645884"/>
                  <a:pt x="2693115" y="1587715"/>
                </a:cubicBezTo>
                <a:cubicBezTo>
                  <a:pt x="2689466" y="1408886"/>
                  <a:pt x="2689041" y="1229962"/>
                  <a:pt x="2682167" y="1051228"/>
                </a:cubicBezTo>
                <a:cubicBezTo>
                  <a:pt x="2681724" y="1039696"/>
                  <a:pt x="2675272" y="1029188"/>
                  <a:pt x="2671220" y="1018382"/>
                </a:cubicBezTo>
                <a:cubicBezTo>
                  <a:pt x="2664320" y="999980"/>
                  <a:pt x="2656224" y="982040"/>
                  <a:pt x="2649324" y="963638"/>
                </a:cubicBezTo>
                <a:cubicBezTo>
                  <a:pt x="2645272" y="952832"/>
                  <a:pt x="2642923" y="941400"/>
                  <a:pt x="2638377" y="930792"/>
                </a:cubicBezTo>
                <a:cubicBezTo>
                  <a:pt x="2631949" y="915790"/>
                  <a:pt x="2622212" y="902279"/>
                  <a:pt x="2616482" y="886997"/>
                </a:cubicBezTo>
                <a:cubicBezTo>
                  <a:pt x="2605959" y="858932"/>
                  <a:pt x="2607820" y="836826"/>
                  <a:pt x="2594586" y="810356"/>
                </a:cubicBezTo>
                <a:cubicBezTo>
                  <a:pt x="2588702" y="798587"/>
                  <a:pt x="2578035" y="789534"/>
                  <a:pt x="2572691" y="777510"/>
                </a:cubicBezTo>
                <a:cubicBezTo>
                  <a:pt x="2529826" y="681054"/>
                  <a:pt x="2577899" y="738923"/>
                  <a:pt x="2517953" y="678972"/>
                </a:cubicBezTo>
                <a:cubicBezTo>
                  <a:pt x="2514304" y="576784"/>
                  <a:pt x="2516854" y="474186"/>
                  <a:pt x="2507005" y="372408"/>
                </a:cubicBezTo>
                <a:cubicBezTo>
                  <a:pt x="2505202" y="353776"/>
                  <a:pt x="2460666" y="316981"/>
                  <a:pt x="2452267" y="306715"/>
                </a:cubicBezTo>
                <a:cubicBezTo>
                  <a:pt x="2424517" y="272795"/>
                  <a:pt x="2399903" y="227417"/>
                  <a:pt x="2364686" y="197228"/>
                </a:cubicBezTo>
                <a:cubicBezTo>
                  <a:pt x="2346945" y="182020"/>
                  <a:pt x="2327238" y="169152"/>
                  <a:pt x="2309948" y="153433"/>
                </a:cubicBezTo>
                <a:cubicBezTo>
                  <a:pt x="2274490" y="121195"/>
                  <a:pt x="2253230" y="86751"/>
                  <a:pt x="2211420" y="65844"/>
                </a:cubicBezTo>
                <a:cubicBezTo>
                  <a:pt x="2201099" y="60683"/>
                  <a:pt x="2189772" y="57694"/>
                  <a:pt x="2178577" y="54895"/>
                </a:cubicBezTo>
                <a:cubicBezTo>
                  <a:pt x="2110096" y="37773"/>
                  <a:pt x="2073079" y="39716"/>
                  <a:pt x="1992467" y="32998"/>
                </a:cubicBezTo>
                <a:cubicBezTo>
                  <a:pt x="1977870" y="25699"/>
                  <a:pt x="1964579" y="14770"/>
                  <a:pt x="1948677" y="11100"/>
                </a:cubicBezTo>
                <a:cubicBezTo>
                  <a:pt x="1851879" y="-11241"/>
                  <a:pt x="1734522" y="6237"/>
                  <a:pt x="1642143" y="11100"/>
                </a:cubicBezTo>
                <a:cubicBezTo>
                  <a:pt x="1579535" y="73714"/>
                  <a:pt x="1642359" y="17808"/>
                  <a:pt x="1565510" y="65844"/>
                </a:cubicBezTo>
                <a:cubicBezTo>
                  <a:pt x="1550037" y="75516"/>
                  <a:pt x="1536567" y="88084"/>
                  <a:pt x="1521719" y="98690"/>
                </a:cubicBezTo>
                <a:cubicBezTo>
                  <a:pt x="1511013" y="106338"/>
                  <a:pt x="1499824" y="113288"/>
                  <a:pt x="1488877" y="120587"/>
                </a:cubicBezTo>
                <a:cubicBezTo>
                  <a:pt x="1485228" y="131536"/>
                  <a:pt x="1481981" y="142627"/>
                  <a:pt x="1477929" y="153433"/>
                </a:cubicBezTo>
                <a:cubicBezTo>
                  <a:pt x="1471029" y="171835"/>
                  <a:pt x="1461992" y="189449"/>
                  <a:pt x="1456034" y="208177"/>
                </a:cubicBezTo>
                <a:cubicBezTo>
                  <a:pt x="1436428" y="269803"/>
                  <a:pt x="1412864" y="330678"/>
                  <a:pt x="1401296" y="394305"/>
                </a:cubicBezTo>
                <a:cubicBezTo>
                  <a:pt x="1393997" y="434450"/>
                  <a:pt x="1387805" y="474813"/>
                  <a:pt x="1379400" y="514741"/>
                </a:cubicBezTo>
                <a:cubicBezTo>
                  <a:pt x="1341865" y="693046"/>
                  <a:pt x="1369805" y="516219"/>
                  <a:pt x="1346558" y="678972"/>
                </a:cubicBezTo>
                <a:cubicBezTo>
                  <a:pt x="1350207" y="722767"/>
                  <a:pt x="1345433" y="768100"/>
                  <a:pt x="1357505" y="810356"/>
                </a:cubicBezTo>
                <a:cubicBezTo>
                  <a:pt x="1361119" y="823008"/>
                  <a:pt x="1379641" y="824606"/>
                  <a:pt x="1390348" y="832254"/>
                </a:cubicBezTo>
                <a:cubicBezTo>
                  <a:pt x="1495009" y="907020"/>
                  <a:pt x="1375051" y="828204"/>
                  <a:pt x="1477929" y="886997"/>
                </a:cubicBezTo>
                <a:cubicBezTo>
                  <a:pt x="1512575" y="906797"/>
                  <a:pt x="1531822" y="927422"/>
                  <a:pt x="1565510" y="952690"/>
                </a:cubicBezTo>
                <a:cubicBezTo>
                  <a:pt x="1605507" y="982691"/>
                  <a:pt x="1636207" y="993516"/>
                  <a:pt x="1685934" y="1018382"/>
                </a:cubicBezTo>
                <a:cubicBezTo>
                  <a:pt x="1743181" y="1047008"/>
                  <a:pt x="1713892" y="1036321"/>
                  <a:pt x="1773515" y="1051228"/>
                </a:cubicBezTo>
                <a:cubicBezTo>
                  <a:pt x="1800035" y="1068910"/>
                  <a:pt x="1808752" y="1071619"/>
                  <a:pt x="1828253" y="1095023"/>
                </a:cubicBezTo>
                <a:cubicBezTo>
                  <a:pt x="1855680" y="1127939"/>
                  <a:pt x="1872914" y="1155712"/>
                  <a:pt x="1893939" y="1193561"/>
                </a:cubicBezTo>
                <a:cubicBezTo>
                  <a:pt x="1940241" y="1276913"/>
                  <a:pt x="1891848" y="1201373"/>
                  <a:pt x="1937729" y="1270202"/>
                </a:cubicBezTo>
                <a:cubicBezTo>
                  <a:pt x="1941378" y="1354142"/>
                  <a:pt x="1948677" y="1438003"/>
                  <a:pt x="1948677" y="1522023"/>
                </a:cubicBezTo>
                <a:cubicBezTo>
                  <a:pt x="1948677" y="1646162"/>
                  <a:pt x="1947760" y="1770546"/>
                  <a:pt x="1937729" y="1894279"/>
                </a:cubicBezTo>
                <a:cubicBezTo>
                  <a:pt x="1936666" y="1907394"/>
                  <a:pt x="1925138" y="1917820"/>
                  <a:pt x="1915834" y="1927125"/>
                </a:cubicBezTo>
                <a:cubicBezTo>
                  <a:pt x="1902932" y="1940028"/>
                  <a:pt x="1887885" y="1950917"/>
                  <a:pt x="1872043" y="1959971"/>
                </a:cubicBezTo>
                <a:cubicBezTo>
                  <a:pt x="1862024" y="1965697"/>
                  <a:pt x="1850148" y="1967270"/>
                  <a:pt x="1839200" y="1970920"/>
                </a:cubicBezTo>
                <a:cubicBezTo>
                  <a:pt x="1733318" y="2050340"/>
                  <a:pt x="1846152" y="1972919"/>
                  <a:pt x="1762567" y="2014715"/>
                </a:cubicBezTo>
                <a:cubicBezTo>
                  <a:pt x="1719513" y="2036244"/>
                  <a:pt x="1742741" y="2038388"/>
                  <a:pt x="1696881" y="2047561"/>
                </a:cubicBezTo>
                <a:cubicBezTo>
                  <a:pt x="1671578" y="2052622"/>
                  <a:pt x="1645676" y="2054125"/>
                  <a:pt x="1620248" y="2058510"/>
                </a:cubicBezTo>
                <a:cubicBezTo>
                  <a:pt x="1306181" y="2112664"/>
                  <a:pt x="1476865" y="2094181"/>
                  <a:pt x="1248029" y="2113253"/>
                </a:cubicBezTo>
                <a:cubicBezTo>
                  <a:pt x="1077602" y="2144242"/>
                  <a:pt x="1182322" y="2128068"/>
                  <a:pt x="1029077" y="2146099"/>
                </a:cubicBezTo>
                <a:cubicBezTo>
                  <a:pt x="999858" y="2149537"/>
                  <a:pt x="970856" y="2155154"/>
                  <a:pt x="941496" y="2157048"/>
                </a:cubicBezTo>
                <a:cubicBezTo>
                  <a:pt x="857659" y="2162458"/>
                  <a:pt x="773541" y="2162645"/>
                  <a:pt x="689700" y="2167997"/>
                </a:cubicBezTo>
                <a:cubicBezTo>
                  <a:pt x="472423" y="2181867"/>
                  <a:pt x="493059" y="2180450"/>
                  <a:pt x="350324" y="2200843"/>
                </a:cubicBezTo>
                <a:cubicBezTo>
                  <a:pt x="339376" y="2211792"/>
                  <a:pt x="324405" y="2219840"/>
                  <a:pt x="317481" y="2233689"/>
                </a:cubicBezTo>
                <a:cubicBezTo>
                  <a:pt x="309160" y="2250334"/>
                  <a:pt x="311430" y="2270479"/>
                  <a:pt x="306534" y="2288432"/>
                </a:cubicBezTo>
                <a:cubicBezTo>
                  <a:pt x="300461" y="2310701"/>
                  <a:pt x="290711" y="2331856"/>
                  <a:pt x="284638" y="2354125"/>
                </a:cubicBezTo>
                <a:cubicBezTo>
                  <a:pt x="279742" y="2372078"/>
                  <a:pt x="278587" y="2390915"/>
                  <a:pt x="273691" y="2408868"/>
                </a:cubicBezTo>
                <a:cubicBezTo>
                  <a:pt x="267618" y="2431137"/>
                  <a:pt x="251795" y="2474561"/>
                  <a:pt x="251795" y="2474561"/>
                </a:cubicBezTo>
                <a:cubicBezTo>
                  <a:pt x="244497" y="2518356"/>
                  <a:pt x="240667" y="2562872"/>
                  <a:pt x="229900" y="2605945"/>
                </a:cubicBezTo>
                <a:cubicBezTo>
                  <a:pt x="218546" y="2651364"/>
                  <a:pt x="188146" y="2664595"/>
                  <a:pt x="164215" y="2704484"/>
                </a:cubicBezTo>
                <a:cubicBezTo>
                  <a:pt x="154104" y="2721337"/>
                  <a:pt x="151729" y="2741973"/>
                  <a:pt x="142319" y="2759227"/>
                </a:cubicBezTo>
                <a:cubicBezTo>
                  <a:pt x="129718" y="2782331"/>
                  <a:pt x="111130" y="2801815"/>
                  <a:pt x="98529" y="2824919"/>
                </a:cubicBezTo>
                <a:cubicBezTo>
                  <a:pt x="14186" y="2979565"/>
                  <a:pt x="121316" y="2818330"/>
                  <a:pt x="54738" y="2901560"/>
                </a:cubicBezTo>
                <a:cubicBezTo>
                  <a:pt x="46518" y="2911835"/>
                  <a:pt x="43118" y="2926186"/>
                  <a:pt x="32843" y="2934407"/>
                </a:cubicBezTo>
                <a:cubicBezTo>
                  <a:pt x="23832" y="2941616"/>
                  <a:pt x="10948" y="2941706"/>
                  <a:pt x="0" y="2945355"/>
                </a:cubicBezTo>
                <a:cubicBezTo>
                  <a:pt x="3649" y="3054842"/>
                  <a:pt x="4516" y="3164458"/>
                  <a:pt x="10948" y="3273817"/>
                </a:cubicBezTo>
                <a:cubicBezTo>
                  <a:pt x="11051" y="3275573"/>
                  <a:pt x="27601" y="3344167"/>
                  <a:pt x="32843" y="3350458"/>
                </a:cubicBezTo>
                <a:cubicBezTo>
                  <a:pt x="58334" y="3381051"/>
                  <a:pt x="76735" y="3383338"/>
                  <a:pt x="109476" y="3394252"/>
                </a:cubicBezTo>
                <a:cubicBezTo>
                  <a:pt x="255444" y="3386953"/>
                  <a:pt x="404475" y="3402981"/>
                  <a:pt x="547381" y="3372355"/>
                </a:cubicBezTo>
                <a:cubicBezTo>
                  <a:pt x="660117" y="3348195"/>
                  <a:pt x="729354" y="3330236"/>
                  <a:pt x="842967" y="3317611"/>
                </a:cubicBezTo>
                <a:cubicBezTo>
                  <a:pt x="982849" y="3302067"/>
                  <a:pt x="1119163" y="3294087"/>
                  <a:pt x="1258977" y="3284765"/>
                </a:cubicBezTo>
                <a:cubicBezTo>
                  <a:pt x="1306417" y="3266517"/>
                  <a:pt x="1351455" y="3239991"/>
                  <a:pt x="1401296" y="3230022"/>
                </a:cubicBezTo>
                <a:cubicBezTo>
                  <a:pt x="1437788" y="3222723"/>
                  <a:pt x="1474668" y="3217151"/>
                  <a:pt x="1510772" y="3208124"/>
                </a:cubicBezTo>
                <a:cubicBezTo>
                  <a:pt x="1539966" y="3200825"/>
                  <a:pt x="1568563" y="3190483"/>
                  <a:pt x="1598353" y="3186227"/>
                </a:cubicBezTo>
                <a:cubicBezTo>
                  <a:pt x="1646200" y="3179391"/>
                  <a:pt x="1715411" y="3169045"/>
                  <a:pt x="1762567" y="3164329"/>
                </a:cubicBezTo>
                <a:cubicBezTo>
                  <a:pt x="1806291" y="3159956"/>
                  <a:pt x="1850148" y="3157030"/>
                  <a:pt x="1893939" y="3153381"/>
                </a:cubicBezTo>
                <a:cubicBezTo>
                  <a:pt x="2014363" y="3157030"/>
                  <a:pt x="2135052" y="3155536"/>
                  <a:pt x="2255210" y="3164329"/>
                </a:cubicBezTo>
                <a:cubicBezTo>
                  <a:pt x="2285222" y="3166525"/>
                  <a:pt x="2313283" y="3180325"/>
                  <a:pt x="2342791" y="3186227"/>
                </a:cubicBezTo>
                <a:lnTo>
                  <a:pt x="2397529" y="3197176"/>
                </a:lnTo>
                <a:cubicBezTo>
                  <a:pt x="2419424" y="3189877"/>
                  <a:pt x="2444012" y="3188081"/>
                  <a:pt x="2463215" y="3175278"/>
                </a:cubicBezTo>
                <a:cubicBezTo>
                  <a:pt x="2478397" y="3165155"/>
                  <a:pt x="2484183" y="3145338"/>
                  <a:pt x="2496058" y="3131483"/>
                </a:cubicBezTo>
                <a:cubicBezTo>
                  <a:pt x="2506134" y="3119727"/>
                  <a:pt x="2516515" y="3107927"/>
                  <a:pt x="2528901" y="3098637"/>
                </a:cubicBezTo>
                <a:cubicBezTo>
                  <a:pt x="2545924" y="3085869"/>
                  <a:pt x="2565595" y="3077069"/>
                  <a:pt x="2583639" y="3065791"/>
                </a:cubicBezTo>
                <a:cubicBezTo>
                  <a:pt x="2594796" y="3058817"/>
                  <a:pt x="2605058" y="3050423"/>
                  <a:pt x="2616482" y="3043894"/>
                </a:cubicBezTo>
                <a:cubicBezTo>
                  <a:pt x="2651920" y="3023641"/>
                  <a:pt x="2664545" y="3018233"/>
                  <a:pt x="2704062" y="3011048"/>
                </a:cubicBezTo>
                <a:cubicBezTo>
                  <a:pt x="2729450" y="3006432"/>
                  <a:pt x="2780696" y="3000099"/>
                  <a:pt x="2780696" y="300009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539496" y="700718"/>
            <a:ext cx="3208422" cy="2364922"/>
          </a:xfrm>
          <a:custGeom>
            <a:avLst/>
            <a:gdLst>
              <a:gd name="connsiteX0" fmla="*/ 832019 w 3208422"/>
              <a:gd name="connsiteY0" fmla="*/ 0 h 2364922"/>
              <a:gd name="connsiteX1" fmla="*/ 208005 w 3208422"/>
              <a:gd name="connsiteY1" fmla="*/ 10948 h 2364922"/>
              <a:gd name="connsiteX2" fmla="*/ 98529 w 3208422"/>
              <a:gd name="connsiteY2" fmla="*/ 65692 h 2364922"/>
              <a:gd name="connsiteX3" fmla="*/ 65686 w 3208422"/>
              <a:gd name="connsiteY3" fmla="*/ 87589 h 2364922"/>
              <a:gd name="connsiteX4" fmla="*/ 43790 w 3208422"/>
              <a:gd name="connsiteY4" fmla="*/ 131384 h 2364922"/>
              <a:gd name="connsiteX5" fmla="*/ 0 w 3208422"/>
              <a:gd name="connsiteY5" fmla="*/ 218974 h 2364922"/>
              <a:gd name="connsiteX6" fmla="*/ 10948 w 3208422"/>
              <a:gd name="connsiteY6" fmla="*/ 426999 h 2364922"/>
              <a:gd name="connsiteX7" fmla="*/ 32843 w 3208422"/>
              <a:gd name="connsiteY7" fmla="*/ 525538 h 2364922"/>
              <a:gd name="connsiteX8" fmla="*/ 54738 w 3208422"/>
              <a:gd name="connsiteY8" fmla="*/ 591230 h 2364922"/>
              <a:gd name="connsiteX9" fmla="*/ 65686 w 3208422"/>
              <a:gd name="connsiteY9" fmla="*/ 635025 h 2364922"/>
              <a:gd name="connsiteX10" fmla="*/ 98529 w 3208422"/>
              <a:gd name="connsiteY10" fmla="*/ 678820 h 2364922"/>
              <a:gd name="connsiteX11" fmla="*/ 186110 w 3208422"/>
              <a:gd name="connsiteY11" fmla="*/ 755461 h 2364922"/>
              <a:gd name="connsiteX12" fmla="*/ 197057 w 3208422"/>
              <a:gd name="connsiteY12" fmla="*/ 788307 h 2364922"/>
              <a:gd name="connsiteX13" fmla="*/ 218952 w 3208422"/>
              <a:gd name="connsiteY13" fmla="*/ 832102 h 2364922"/>
              <a:gd name="connsiteX14" fmla="*/ 229900 w 3208422"/>
              <a:gd name="connsiteY14" fmla="*/ 996332 h 2364922"/>
              <a:gd name="connsiteX15" fmla="*/ 284638 w 3208422"/>
              <a:gd name="connsiteY15" fmla="*/ 1280999 h 2364922"/>
              <a:gd name="connsiteX16" fmla="*/ 328429 w 3208422"/>
              <a:gd name="connsiteY16" fmla="*/ 1478076 h 2364922"/>
              <a:gd name="connsiteX17" fmla="*/ 339376 w 3208422"/>
              <a:gd name="connsiteY17" fmla="*/ 1554717 h 2364922"/>
              <a:gd name="connsiteX18" fmla="*/ 350324 w 3208422"/>
              <a:gd name="connsiteY18" fmla="*/ 1587563 h 2364922"/>
              <a:gd name="connsiteX19" fmla="*/ 361271 w 3208422"/>
              <a:gd name="connsiteY19" fmla="*/ 1631358 h 2364922"/>
              <a:gd name="connsiteX20" fmla="*/ 416010 w 3208422"/>
              <a:gd name="connsiteY20" fmla="*/ 1795589 h 2364922"/>
              <a:gd name="connsiteX21" fmla="*/ 459800 w 3208422"/>
              <a:gd name="connsiteY21" fmla="*/ 1828435 h 2364922"/>
              <a:gd name="connsiteX22" fmla="*/ 492643 w 3208422"/>
              <a:gd name="connsiteY22" fmla="*/ 1883178 h 2364922"/>
              <a:gd name="connsiteX23" fmla="*/ 547381 w 3208422"/>
              <a:gd name="connsiteY23" fmla="*/ 1937922 h 2364922"/>
              <a:gd name="connsiteX24" fmla="*/ 602119 w 3208422"/>
              <a:gd name="connsiteY24" fmla="*/ 2014563 h 2364922"/>
              <a:gd name="connsiteX25" fmla="*/ 624014 w 3208422"/>
              <a:gd name="connsiteY25" fmla="*/ 2047409 h 2364922"/>
              <a:gd name="connsiteX26" fmla="*/ 667805 w 3208422"/>
              <a:gd name="connsiteY26" fmla="*/ 2091204 h 2364922"/>
              <a:gd name="connsiteX27" fmla="*/ 711595 w 3208422"/>
              <a:gd name="connsiteY27" fmla="*/ 2189742 h 2364922"/>
              <a:gd name="connsiteX28" fmla="*/ 722543 w 3208422"/>
              <a:gd name="connsiteY28" fmla="*/ 2222588 h 2364922"/>
              <a:gd name="connsiteX29" fmla="*/ 744438 w 3208422"/>
              <a:gd name="connsiteY29" fmla="*/ 2244486 h 2364922"/>
              <a:gd name="connsiteX30" fmla="*/ 788229 w 3208422"/>
              <a:gd name="connsiteY30" fmla="*/ 2299229 h 2364922"/>
              <a:gd name="connsiteX31" fmla="*/ 875810 w 3208422"/>
              <a:gd name="connsiteY31" fmla="*/ 2321127 h 2364922"/>
              <a:gd name="connsiteX32" fmla="*/ 963391 w 3208422"/>
              <a:gd name="connsiteY32" fmla="*/ 2364922 h 2364922"/>
              <a:gd name="connsiteX33" fmla="*/ 1040024 w 3208422"/>
              <a:gd name="connsiteY33" fmla="*/ 2353973 h 2364922"/>
              <a:gd name="connsiteX34" fmla="*/ 1094762 w 3208422"/>
              <a:gd name="connsiteY34" fmla="*/ 2299229 h 2364922"/>
              <a:gd name="connsiteX35" fmla="*/ 1149500 w 3208422"/>
              <a:gd name="connsiteY35" fmla="*/ 2277332 h 2364922"/>
              <a:gd name="connsiteX36" fmla="*/ 1182343 w 3208422"/>
              <a:gd name="connsiteY36" fmla="*/ 2244486 h 2364922"/>
              <a:gd name="connsiteX37" fmla="*/ 1302767 w 3208422"/>
              <a:gd name="connsiteY37" fmla="*/ 2178793 h 2364922"/>
              <a:gd name="connsiteX38" fmla="*/ 1357505 w 3208422"/>
              <a:gd name="connsiteY38" fmla="*/ 2113101 h 2364922"/>
              <a:gd name="connsiteX39" fmla="*/ 1368453 w 3208422"/>
              <a:gd name="connsiteY39" fmla="*/ 2080255 h 2364922"/>
              <a:gd name="connsiteX40" fmla="*/ 1379400 w 3208422"/>
              <a:gd name="connsiteY40" fmla="*/ 1981717 h 2364922"/>
              <a:gd name="connsiteX41" fmla="*/ 1412243 w 3208422"/>
              <a:gd name="connsiteY41" fmla="*/ 1905076 h 2364922"/>
              <a:gd name="connsiteX42" fmla="*/ 1434138 w 3208422"/>
              <a:gd name="connsiteY42" fmla="*/ 1839383 h 2364922"/>
              <a:gd name="connsiteX43" fmla="*/ 1477929 w 3208422"/>
              <a:gd name="connsiteY43" fmla="*/ 1762742 h 2364922"/>
              <a:gd name="connsiteX44" fmla="*/ 1510772 w 3208422"/>
              <a:gd name="connsiteY44" fmla="*/ 1729896 h 2364922"/>
              <a:gd name="connsiteX45" fmla="*/ 1543614 w 3208422"/>
              <a:gd name="connsiteY45" fmla="*/ 1686101 h 2364922"/>
              <a:gd name="connsiteX46" fmla="*/ 1587405 w 3208422"/>
              <a:gd name="connsiteY46" fmla="*/ 1664204 h 2364922"/>
              <a:gd name="connsiteX47" fmla="*/ 1696881 w 3208422"/>
              <a:gd name="connsiteY47" fmla="*/ 1642307 h 2364922"/>
              <a:gd name="connsiteX48" fmla="*/ 1718776 w 3208422"/>
              <a:gd name="connsiteY48" fmla="*/ 1620409 h 2364922"/>
              <a:gd name="connsiteX49" fmla="*/ 1751619 w 3208422"/>
              <a:gd name="connsiteY49" fmla="*/ 1598512 h 2364922"/>
              <a:gd name="connsiteX50" fmla="*/ 1872043 w 3208422"/>
              <a:gd name="connsiteY50" fmla="*/ 1478076 h 2364922"/>
              <a:gd name="connsiteX51" fmla="*/ 2025310 w 3208422"/>
              <a:gd name="connsiteY51" fmla="*/ 1390486 h 2364922"/>
              <a:gd name="connsiteX52" fmla="*/ 2080048 w 3208422"/>
              <a:gd name="connsiteY52" fmla="*/ 1368589 h 2364922"/>
              <a:gd name="connsiteX53" fmla="*/ 2112891 w 3208422"/>
              <a:gd name="connsiteY53" fmla="*/ 1346691 h 2364922"/>
              <a:gd name="connsiteX54" fmla="*/ 2156681 w 3208422"/>
              <a:gd name="connsiteY54" fmla="*/ 1324794 h 2364922"/>
              <a:gd name="connsiteX55" fmla="*/ 2178576 w 3208422"/>
              <a:gd name="connsiteY55" fmla="*/ 1248153 h 2364922"/>
              <a:gd name="connsiteX56" fmla="*/ 2200472 w 3208422"/>
              <a:gd name="connsiteY56" fmla="*/ 1204358 h 2364922"/>
              <a:gd name="connsiteX57" fmla="*/ 2222367 w 3208422"/>
              <a:gd name="connsiteY57" fmla="*/ 1149614 h 2364922"/>
              <a:gd name="connsiteX58" fmla="*/ 2255210 w 3208422"/>
              <a:gd name="connsiteY58" fmla="*/ 1127717 h 2364922"/>
              <a:gd name="connsiteX59" fmla="*/ 2266157 w 3208422"/>
              <a:gd name="connsiteY59" fmla="*/ 1062025 h 2364922"/>
              <a:gd name="connsiteX60" fmla="*/ 2277105 w 3208422"/>
              <a:gd name="connsiteY60" fmla="*/ 1007281 h 2364922"/>
              <a:gd name="connsiteX61" fmla="*/ 2331843 w 3208422"/>
              <a:gd name="connsiteY61" fmla="*/ 908743 h 2364922"/>
              <a:gd name="connsiteX62" fmla="*/ 2353738 w 3208422"/>
              <a:gd name="connsiteY62" fmla="*/ 886845 h 2364922"/>
              <a:gd name="connsiteX63" fmla="*/ 2386581 w 3208422"/>
              <a:gd name="connsiteY63" fmla="*/ 875897 h 2364922"/>
              <a:gd name="connsiteX64" fmla="*/ 2583638 w 3208422"/>
              <a:gd name="connsiteY64" fmla="*/ 821153 h 2364922"/>
              <a:gd name="connsiteX65" fmla="*/ 2813538 w 3208422"/>
              <a:gd name="connsiteY65" fmla="*/ 777358 h 2364922"/>
              <a:gd name="connsiteX66" fmla="*/ 3141967 w 3208422"/>
              <a:gd name="connsiteY66" fmla="*/ 788307 h 2364922"/>
              <a:gd name="connsiteX67" fmla="*/ 3185758 w 3208422"/>
              <a:gd name="connsiteY67" fmla="*/ 777358 h 2364922"/>
              <a:gd name="connsiteX68" fmla="*/ 3196705 w 3208422"/>
              <a:gd name="connsiteY68" fmla="*/ 733563 h 2364922"/>
              <a:gd name="connsiteX69" fmla="*/ 3207653 w 3208422"/>
              <a:gd name="connsiteY69" fmla="*/ 700717 h 2364922"/>
              <a:gd name="connsiteX70" fmla="*/ 3185758 w 3208422"/>
              <a:gd name="connsiteY70" fmla="*/ 405102 h 2364922"/>
              <a:gd name="connsiteX71" fmla="*/ 3141967 w 3208422"/>
              <a:gd name="connsiteY71" fmla="*/ 328461 h 2364922"/>
              <a:gd name="connsiteX72" fmla="*/ 3109124 w 3208422"/>
              <a:gd name="connsiteY72" fmla="*/ 284666 h 2364922"/>
              <a:gd name="connsiteX73" fmla="*/ 3054386 w 3208422"/>
              <a:gd name="connsiteY73" fmla="*/ 251820 h 2364922"/>
              <a:gd name="connsiteX74" fmla="*/ 2944910 w 3208422"/>
              <a:gd name="connsiteY74" fmla="*/ 164230 h 2364922"/>
              <a:gd name="connsiteX75" fmla="*/ 2912067 w 3208422"/>
              <a:gd name="connsiteY75" fmla="*/ 142333 h 2364922"/>
              <a:gd name="connsiteX76" fmla="*/ 2802591 w 3208422"/>
              <a:gd name="connsiteY76" fmla="*/ 120435 h 2364922"/>
              <a:gd name="connsiteX77" fmla="*/ 2539848 w 3208422"/>
              <a:gd name="connsiteY77" fmla="*/ 142333 h 2364922"/>
              <a:gd name="connsiteX78" fmla="*/ 1609300 w 3208422"/>
              <a:gd name="connsiteY78" fmla="*/ 109487 h 2364922"/>
              <a:gd name="connsiteX79" fmla="*/ 1434138 w 3208422"/>
              <a:gd name="connsiteY79" fmla="*/ 87589 h 2364922"/>
              <a:gd name="connsiteX80" fmla="*/ 1248029 w 3208422"/>
              <a:gd name="connsiteY80" fmla="*/ 65692 h 2364922"/>
              <a:gd name="connsiteX81" fmla="*/ 1160448 w 3208422"/>
              <a:gd name="connsiteY81" fmla="*/ 43794 h 2364922"/>
              <a:gd name="connsiteX82" fmla="*/ 1127605 w 3208422"/>
              <a:gd name="connsiteY82" fmla="*/ 32846 h 2364922"/>
              <a:gd name="connsiteX83" fmla="*/ 722543 w 3208422"/>
              <a:gd name="connsiteY83" fmla="*/ 21897 h 236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208422" h="2364922">
                <a:moveTo>
                  <a:pt x="832019" y="0"/>
                </a:moveTo>
                <a:lnTo>
                  <a:pt x="208005" y="10948"/>
                </a:lnTo>
                <a:cubicBezTo>
                  <a:pt x="162438" y="12442"/>
                  <a:pt x="135188" y="41250"/>
                  <a:pt x="98529" y="65692"/>
                </a:cubicBezTo>
                <a:lnTo>
                  <a:pt x="65686" y="87589"/>
                </a:lnTo>
                <a:cubicBezTo>
                  <a:pt x="58387" y="102187"/>
                  <a:pt x="49851" y="116230"/>
                  <a:pt x="43790" y="131384"/>
                </a:cubicBezTo>
                <a:cubicBezTo>
                  <a:pt x="10244" y="215257"/>
                  <a:pt x="41966" y="177002"/>
                  <a:pt x="0" y="218974"/>
                </a:cubicBezTo>
                <a:cubicBezTo>
                  <a:pt x="3649" y="288316"/>
                  <a:pt x="5182" y="357801"/>
                  <a:pt x="10948" y="426999"/>
                </a:cubicBezTo>
                <a:cubicBezTo>
                  <a:pt x="12151" y="441431"/>
                  <a:pt x="27647" y="508217"/>
                  <a:pt x="32843" y="525538"/>
                </a:cubicBezTo>
                <a:cubicBezTo>
                  <a:pt x="39475" y="547646"/>
                  <a:pt x="49140" y="568837"/>
                  <a:pt x="54738" y="591230"/>
                </a:cubicBezTo>
                <a:cubicBezTo>
                  <a:pt x="58387" y="605828"/>
                  <a:pt x="58957" y="621566"/>
                  <a:pt x="65686" y="635025"/>
                </a:cubicBezTo>
                <a:cubicBezTo>
                  <a:pt x="73846" y="651346"/>
                  <a:pt x="86514" y="665087"/>
                  <a:pt x="98529" y="678820"/>
                </a:cubicBezTo>
                <a:cubicBezTo>
                  <a:pt x="134607" y="720057"/>
                  <a:pt x="144024" y="723894"/>
                  <a:pt x="186110" y="755461"/>
                </a:cubicBezTo>
                <a:cubicBezTo>
                  <a:pt x="189759" y="766410"/>
                  <a:pt x="192511" y="777699"/>
                  <a:pt x="197057" y="788307"/>
                </a:cubicBezTo>
                <a:cubicBezTo>
                  <a:pt x="203485" y="803309"/>
                  <a:pt x="216407" y="815981"/>
                  <a:pt x="218952" y="832102"/>
                </a:cubicBezTo>
                <a:cubicBezTo>
                  <a:pt x="227508" y="886296"/>
                  <a:pt x="223842" y="941803"/>
                  <a:pt x="229900" y="996332"/>
                </a:cubicBezTo>
                <a:cubicBezTo>
                  <a:pt x="241345" y="1099345"/>
                  <a:pt x="264901" y="1178356"/>
                  <a:pt x="284638" y="1280999"/>
                </a:cubicBezTo>
                <a:cubicBezTo>
                  <a:pt x="319669" y="1463179"/>
                  <a:pt x="287637" y="1355693"/>
                  <a:pt x="328429" y="1478076"/>
                </a:cubicBezTo>
                <a:cubicBezTo>
                  <a:pt x="332078" y="1503623"/>
                  <a:pt x="334316" y="1529412"/>
                  <a:pt x="339376" y="1554717"/>
                </a:cubicBezTo>
                <a:cubicBezTo>
                  <a:pt x="341639" y="1566034"/>
                  <a:pt x="347154" y="1576466"/>
                  <a:pt x="350324" y="1587563"/>
                </a:cubicBezTo>
                <a:cubicBezTo>
                  <a:pt x="354457" y="1602032"/>
                  <a:pt x="358580" y="1616553"/>
                  <a:pt x="361271" y="1631358"/>
                </a:cubicBezTo>
                <a:cubicBezTo>
                  <a:pt x="375866" y="1711639"/>
                  <a:pt x="361905" y="1721187"/>
                  <a:pt x="416010" y="1795589"/>
                </a:cubicBezTo>
                <a:cubicBezTo>
                  <a:pt x="426741" y="1810346"/>
                  <a:pt x="445203" y="1817486"/>
                  <a:pt x="459800" y="1828435"/>
                </a:cubicBezTo>
                <a:cubicBezTo>
                  <a:pt x="470748" y="1846683"/>
                  <a:pt x="479350" y="1866561"/>
                  <a:pt x="492643" y="1883178"/>
                </a:cubicBezTo>
                <a:cubicBezTo>
                  <a:pt x="508762" y="1903329"/>
                  <a:pt x="533068" y="1916450"/>
                  <a:pt x="547381" y="1937922"/>
                </a:cubicBezTo>
                <a:cubicBezTo>
                  <a:pt x="598981" y="2015330"/>
                  <a:pt x="534224" y="1919500"/>
                  <a:pt x="602119" y="2014563"/>
                </a:cubicBezTo>
                <a:cubicBezTo>
                  <a:pt x="609767" y="2025271"/>
                  <a:pt x="615451" y="2037418"/>
                  <a:pt x="624014" y="2047409"/>
                </a:cubicBezTo>
                <a:cubicBezTo>
                  <a:pt x="637448" y="2063084"/>
                  <a:pt x="667805" y="2091204"/>
                  <a:pt x="667805" y="2091204"/>
                </a:cubicBezTo>
                <a:cubicBezTo>
                  <a:pt x="724290" y="2260677"/>
                  <a:pt x="659550" y="2085643"/>
                  <a:pt x="711595" y="2189742"/>
                </a:cubicBezTo>
                <a:cubicBezTo>
                  <a:pt x="716756" y="2200065"/>
                  <a:pt x="716606" y="2212692"/>
                  <a:pt x="722543" y="2222588"/>
                </a:cubicBezTo>
                <a:cubicBezTo>
                  <a:pt x="727853" y="2231439"/>
                  <a:pt x="737990" y="2236425"/>
                  <a:pt x="744438" y="2244486"/>
                </a:cubicBezTo>
                <a:cubicBezTo>
                  <a:pt x="752110" y="2254077"/>
                  <a:pt x="772678" y="2293008"/>
                  <a:pt x="788229" y="2299229"/>
                </a:cubicBezTo>
                <a:cubicBezTo>
                  <a:pt x="816169" y="2310406"/>
                  <a:pt x="847870" y="2309950"/>
                  <a:pt x="875810" y="2321127"/>
                </a:cubicBezTo>
                <a:cubicBezTo>
                  <a:pt x="942765" y="2347911"/>
                  <a:pt x="914197" y="2332122"/>
                  <a:pt x="963391" y="2364922"/>
                </a:cubicBezTo>
                <a:cubicBezTo>
                  <a:pt x="988935" y="2361272"/>
                  <a:pt x="1016945" y="2365514"/>
                  <a:pt x="1040024" y="2353973"/>
                </a:cubicBezTo>
                <a:cubicBezTo>
                  <a:pt x="1063104" y="2342432"/>
                  <a:pt x="1073622" y="2314028"/>
                  <a:pt x="1094762" y="2299229"/>
                </a:cubicBezTo>
                <a:cubicBezTo>
                  <a:pt x="1110861" y="2287959"/>
                  <a:pt x="1131254" y="2284631"/>
                  <a:pt x="1149500" y="2277332"/>
                </a:cubicBezTo>
                <a:cubicBezTo>
                  <a:pt x="1160448" y="2266383"/>
                  <a:pt x="1169214" y="2252693"/>
                  <a:pt x="1182343" y="2244486"/>
                </a:cubicBezTo>
                <a:cubicBezTo>
                  <a:pt x="1229004" y="2215320"/>
                  <a:pt x="1264265" y="2230133"/>
                  <a:pt x="1302767" y="2178793"/>
                </a:cubicBezTo>
                <a:cubicBezTo>
                  <a:pt x="1341803" y="2126741"/>
                  <a:pt x="1322708" y="2147902"/>
                  <a:pt x="1357505" y="2113101"/>
                </a:cubicBezTo>
                <a:cubicBezTo>
                  <a:pt x="1361154" y="2102152"/>
                  <a:pt x="1366556" y="2091639"/>
                  <a:pt x="1368453" y="2080255"/>
                </a:cubicBezTo>
                <a:cubicBezTo>
                  <a:pt x="1373886" y="2047656"/>
                  <a:pt x="1371385" y="2013779"/>
                  <a:pt x="1379400" y="1981717"/>
                </a:cubicBezTo>
                <a:cubicBezTo>
                  <a:pt x="1386140" y="1954753"/>
                  <a:pt x="1402267" y="1931018"/>
                  <a:pt x="1412243" y="1905076"/>
                </a:cubicBezTo>
                <a:cubicBezTo>
                  <a:pt x="1420528" y="1883532"/>
                  <a:pt x="1425566" y="1860814"/>
                  <a:pt x="1434138" y="1839383"/>
                </a:cubicBezTo>
                <a:cubicBezTo>
                  <a:pt x="1442375" y="1818789"/>
                  <a:pt x="1462737" y="1780974"/>
                  <a:pt x="1477929" y="1762742"/>
                </a:cubicBezTo>
                <a:cubicBezTo>
                  <a:pt x="1487840" y="1750847"/>
                  <a:pt x="1500696" y="1741652"/>
                  <a:pt x="1510772" y="1729896"/>
                </a:cubicBezTo>
                <a:cubicBezTo>
                  <a:pt x="1522646" y="1716041"/>
                  <a:pt x="1529760" y="1697977"/>
                  <a:pt x="1543614" y="1686101"/>
                </a:cubicBezTo>
                <a:cubicBezTo>
                  <a:pt x="1556005" y="1675479"/>
                  <a:pt x="1572124" y="1669935"/>
                  <a:pt x="1587405" y="1664204"/>
                </a:cubicBezTo>
                <a:cubicBezTo>
                  <a:pt x="1613540" y="1654402"/>
                  <a:pt x="1674170" y="1646092"/>
                  <a:pt x="1696881" y="1642307"/>
                </a:cubicBezTo>
                <a:cubicBezTo>
                  <a:pt x="1704179" y="1635008"/>
                  <a:pt x="1710716" y="1626858"/>
                  <a:pt x="1718776" y="1620409"/>
                </a:cubicBezTo>
                <a:cubicBezTo>
                  <a:pt x="1729050" y="1612189"/>
                  <a:pt x="1742316" y="1607816"/>
                  <a:pt x="1751619" y="1598512"/>
                </a:cubicBezTo>
                <a:cubicBezTo>
                  <a:pt x="1830444" y="1519679"/>
                  <a:pt x="1778620" y="1542310"/>
                  <a:pt x="1872043" y="1478076"/>
                </a:cubicBezTo>
                <a:cubicBezTo>
                  <a:pt x="1902269" y="1457294"/>
                  <a:pt x="1979213" y="1410976"/>
                  <a:pt x="2025310" y="1390486"/>
                </a:cubicBezTo>
                <a:cubicBezTo>
                  <a:pt x="2043268" y="1382504"/>
                  <a:pt x="2062471" y="1377378"/>
                  <a:pt x="2080048" y="1368589"/>
                </a:cubicBezTo>
                <a:cubicBezTo>
                  <a:pt x="2091817" y="1362704"/>
                  <a:pt x="2101467" y="1353220"/>
                  <a:pt x="2112891" y="1346691"/>
                </a:cubicBezTo>
                <a:cubicBezTo>
                  <a:pt x="2127060" y="1338593"/>
                  <a:pt x="2142084" y="1332093"/>
                  <a:pt x="2156681" y="1324794"/>
                </a:cubicBezTo>
                <a:cubicBezTo>
                  <a:pt x="2162234" y="1302579"/>
                  <a:pt x="2169155" y="1270137"/>
                  <a:pt x="2178576" y="1248153"/>
                </a:cubicBezTo>
                <a:cubicBezTo>
                  <a:pt x="2185005" y="1233151"/>
                  <a:pt x="2193844" y="1219273"/>
                  <a:pt x="2200472" y="1204358"/>
                </a:cubicBezTo>
                <a:cubicBezTo>
                  <a:pt x="2208453" y="1186398"/>
                  <a:pt x="2210944" y="1165607"/>
                  <a:pt x="2222367" y="1149614"/>
                </a:cubicBezTo>
                <a:cubicBezTo>
                  <a:pt x="2230014" y="1138907"/>
                  <a:pt x="2244262" y="1135016"/>
                  <a:pt x="2255210" y="1127717"/>
                </a:cubicBezTo>
                <a:cubicBezTo>
                  <a:pt x="2258859" y="1105820"/>
                  <a:pt x="2262186" y="1083866"/>
                  <a:pt x="2266157" y="1062025"/>
                </a:cubicBezTo>
                <a:cubicBezTo>
                  <a:pt x="2269486" y="1043716"/>
                  <a:pt x="2272592" y="1025335"/>
                  <a:pt x="2277105" y="1007281"/>
                </a:cubicBezTo>
                <a:cubicBezTo>
                  <a:pt x="2286283" y="970568"/>
                  <a:pt x="2304664" y="935925"/>
                  <a:pt x="2331843" y="908743"/>
                </a:cubicBezTo>
                <a:cubicBezTo>
                  <a:pt x="2339141" y="901444"/>
                  <a:pt x="2344887" y="892156"/>
                  <a:pt x="2353738" y="886845"/>
                </a:cubicBezTo>
                <a:cubicBezTo>
                  <a:pt x="2363633" y="880907"/>
                  <a:pt x="2375633" y="879546"/>
                  <a:pt x="2386581" y="875897"/>
                </a:cubicBezTo>
                <a:cubicBezTo>
                  <a:pt x="2452290" y="810179"/>
                  <a:pt x="2387908" y="866326"/>
                  <a:pt x="2583638" y="821153"/>
                </a:cubicBezTo>
                <a:cubicBezTo>
                  <a:pt x="2805023" y="770059"/>
                  <a:pt x="2577624" y="798808"/>
                  <a:pt x="2813538" y="777358"/>
                </a:cubicBezTo>
                <a:cubicBezTo>
                  <a:pt x="2923014" y="781008"/>
                  <a:pt x="3032430" y="788307"/>
                  <a:pt x="3141967" y="788307"/>
                </a:cubicBezTo>
                <a:cubicBezTo>
                  <a:pt x="3157013" y="788307"/>
                  <a:pt x="3175119" y="787998"/>
                  <a:pt x="3185758" y="777358"/>
                </a:cubicBezTo>
                <a:cubicBezTo>
                  <a:pt x="3196398" y="766717"/>
                  <a:pt x="3192572" y="748032"/>
                  <a:pt x="3196705" y="733563"/>
                </a:cubicBezTo>
                <a:cubicBezTo>
                  <a:pt x="3199875" y="722466"/>
                  <a:pt x="3204004" y="711666"/>
                  <a:pt x="3207653" y="700717"/>
                </a:cubicBezTo>
                <a:cubicBezTo>
                  <a:pt x="3207522" y="697704"/>
                  <a:pt x="3215025" y="483156"/>
                  <a:pt x="3185758" y="405102"/>
                </a:cubicBezTo>
                <a:cubicBezTo>
                  <a:pt x="3175631" y="378094"/>
                  <a:pt x="3158683" y="351865"/>
                  <a:pt x="3141967" y="328461"/>
                </a:cubicBezTo>
                <a:cubicBezTo>
                  <a:pt x="3131362" y="313612"/>
                  <a:pt x="3122856" y="296683"/>
                  <a:pt x="3109124" y="284666"/>
                </a:cubicBezTo>
                <a:cubicBezTo>
                  <a:pt x="3093111" y="270653"/>
                  <a:pt x="3070732" y="265443"/>
                  <a:pt x="3054386" y="251820"/>
                </a:cubicBezTo>
                <a:cubicBezTo>
                  <a:pt x="2822150" y="58271"/>
                  <a:pt x="3059123" y="221342"/>
                  <a:pt x="2944910" y="164230"/>
                </a:cubicBezTo>
                <a:cubicBezTo>
                  <a:pt x="2933142" y="158345"/>
                  <a:pt x="2924643" y="146203"/>
                  <a:pt x="2912067" y="142333"/>
                </a:cubicBezTo>
                <a:cubicBezTo>
                  <a:pt x="2876498" y="131388"/>
                  <a:pt x="2802591" y="120435"/>
                  <a:pt x="2802591" y="120435"/>
                </a:cubicBezTo>
                <a:cubicBezTo>
                  <a:pt x="2715010" y="127734"/>
                  <a:pt x="2627733" y="142333"/>
                  <a:pt x="2539848" y="142333"/>
                </a:cubicBezTo>
                <a:cubicBezTo>
                  <a:pt x="2501400" y="142333"/>
                  <a:pt x="1869355" y="136392"/>
                  <a:pt x="1609300" y="109487"/>
                </a:cubicBezTo>
                <a:cubicBezTo>
                  <a:pt x="1550771" y="103432"/>
                  <a:pt x="1492592" y="94334"/>
                  <a:pt x="1434138" y="87589"/>
                </a:cubicBezTo>
                <a:cubicBezTo>
                  <a:pt x="1382800" y="81665"/>
                  <a:pt x="1301996" y="76487"/>
                  <a:pt x="1248029" y="65692"/>
                </a:cubicBezTo>
                <a:cubicBezTo>
                  <a:pt x="1218521" y="59790"/>
                  <a:pt x="1188996" y="53310"/>
                  <a:pt x="1160448" y="43794"/>
                </a:cubicBezTo>
                <a:cubicBezTo>
                  <a:pt x="1149500" y="40145"/>
                  <a:pt x="1139011" y="34601"/>
                  <a:pt x="1127605" y="32846"/>
                </a:cubicBezTo>
                <a:cubicBezTo>
                  <a:pt x="992714" y="12092"/>
                  <a:pt x="859691" y="21897"/>
                  <a:pt x="722543" y="2189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853562" y="2014563"/>
            <a:ext cx="4751268" cy="4368537"/>
          </a:xfrm>
          <a:custGeom>
            <a:avLst/>
            <a:gdLst>
              <a:gd name="connsiteX0" fmla="*/ 4444734 w 4751268"/>
              <a:gd name="connsiteY0" fmla="*/ 645974 h 4368537"/>
              <a:gd name="connsiteX1" fmla="*/ 4368101 w 4751268"/>
              <a:gd name="connsiteY1" fmla="*/ 569333 h 4368537"/>
              <a:gd name="connsiteX2" fmla="*/ 4335258 w 4751268"/>
              <a:gd name="connsiteY2" fmla="*/ 503641 h 4368537"/>
              <a:gd name="connsiteX3" fmla="*/ 4313363 w 4751268"/>
              <a:gd name="connsiteY3" fmla="*/ 470795 h 4368537"/>
              <a:gd name="connsiteX4" fmla="*/ 4302415 w 4751268"/>
              <a:gd name="connsiteY4" fmla="*/ 437949 h 4368537"/>
              <a:gd name="connsiteX5" fmla="*/ 4280520 w 4751268"/>
              <a:gd name="connsiteY5" fmla="*/ 394154 h 4368537"/>
              <a:gd name="connsiteX6" fmla="*/ 4258625 w 4751268"/>
              <a:gd name="connsiteY6" fmla="*/ 306564 h 4368537"/>
              <a:gd name="connsiteX7" fmla="*/ 4247677 w 4751268"/>
              <a:gd name="connsiteY7" fmla="*/ 120436 h 4368537"/>
              <a:gd name="connsiteX8" fmla="*/ 4236730 w 4751268"/>
              <a:gd name="connsiteY8" fmla="*/ 54744 h 4368537"/>
              <a:gd name="connsiteX9" fmla="*/ 4203887 w 4751268"/>
              <a:gd name="connsiteY9" fmla="*/ 32846 h 4368537"/>
              <a:gd name="connsiteX10" fmla="*/ 4149149 w 4751268"/>
              <a:gd name="connsiteY10" fmla="*/ 0 h 4368537"/>
              <a:gd name="connsiteX11" fmla="*/ 4050620 w 4751268"/>
              <a:gd name="connsiteY11" fmla="*/ 21898 h 4368537"/>
              <a:gd name="connsiteX12" fmla="*/ 3995882 w 4751268"/>
              <a:gd name="connsiteY12" fmla="*/ 65692 h 4368537"/>
              <a:gd name="connsiteX13" fmla="*/ 3941144 w 4751268"/>
              <a:gd name="connsiteY13" fmla="*/ 131385 h 4368537"/>
              <a:gd name="connsiteX14" fmla="*/ 3897353 w 4751268"/>
              <a:gd name="connsiteY14" fmla="*/ 164231 h 4368537"/>
              <a:gd name="connsiteX15" fmla="*/ 3820720 w 4751268"/>
              <a:gd name="connsiteY15" fmla="*/ 208026 h 4368537"/>
              <a:gd name="connsiteX16" fmla="*/ 3787877 w 4751268"/>
              <a:gd name="connsiteY16" fmla="*/ 218974 h 4368537"/>
              <a:gd name="connsiteX17" fmla="*/ 3733139 w 4751268"/>
              <a:gd name="connsiteY17" fmla="*/ 262769 h 4368537"/>
              <a:gd name="connsiteX18" fmla="*/ 3612715 w 4751268"/>
              <a:gd name="connsiteY18" fmla="*/ 306564 h 4368537"/>
              <a:gd name="connsiteX19" fmla="*/ 3492291 w 4751268"/>
              <a:gd name="connsiteY19" fmla="*/ 372256 h 4368537"/>
              <a:gd name="connsiteX20" fmla="*/ 3437553 w 4751268"/>
              <a:gd name="connsiteY20" fmla="*/ 394154 h 4368537"/>
              <a:gd name="connsiteX21" fmla="*/ 3339025 w 4751268"/>
              <a:gd name="connsiteY21" fmla="*/ 459846 h 4368537"/>
              <a:gd name="connsiteX22" fmla="*/ 3240496 w 4751268"/>
              <a:gd name="connsiteY22" fmla="*/ 536487 h 4368537"/>
              <a:gd name="connsiteX23" fmla="*/ 3131020 w 4751268"/>
              <a:gd name="connsiteY23" fmla="*/ 602179 h 4368537"/>
              <a:gd name="connsiteX24" fmla="*/ 3054387 w 4751268"/>
              <a:gd name="connsiteY24" fmla="*/ 656923 h 4368537"/>
              <a:gd name="connsiteX25" fmla="*/ 3021544 w 4751268"/>
              <a:gd name="connsiteY25" fmla="*/ 667872 h 4368537"/>
              <a:gd name="connsiteX26" fmla="*/ 2966806 w 4751268"/>
              <a:gd name="connsiteY26" fmla="*/ 722615 h 4368537"/>
              <a:gd name="connsiteX27" fmla="*/ 2879225 w 4751268"/>
              <a:gd name="connsiteY27" fmla="*/ 766410 h 4368537"/>
              <a:gd name="connsiteX28" fmla="*/ 2791644 w 4751268"/>
              <a:gd name="connsiteY28" fmla="*/ 908743 h 4368537"/>
              <a:gd name="connsiteX29" fmla="*/ 2758801 w 4751268"/>
              <a:gd name="connsiteY29" fmla="*/ 963487 h 4368537"/>
              <a:gd name="connsiteX30" fmla="*/ 2715010 w 4751268"/>
              <a:gd name="connsiteY30" fmla="*/ 1007282 h 4368537"/>
              <a:gd name="connsiteX31" fmla="*/ 2682167 w 4751268"/>
              <a:gd name="connsiteY31" fmla="*/ 1062025 h 4368537"/>
              <a:gd name="connsiteX32" fmla="*/ 2616482 w 4751268"/>
              <a:gd name="connsiteY32" fmla="*/ 1116769 h 4368537"/>
              <a:gd name="connsiteX33" fmla="*/ 2539848 w 4751268"/>
              <a:gd name="connsiteY33" fmla="*/ 1138666 h 4368537"/>
              <a:gd name="connsiteX34" fmla="*/ 2485110 w 4751268"/>
              <a:gd name="connsiteY34" fmla="*/ 1182461 h 4368537"/>
              <a:gd name="connsiteX35" fmla="*/ 2463215 w 4751268"/>
              <a:gd name="connsiteY35" fmla="*/ 1204359 h 4368537"/>
              <a:gd name="connsiteX36" fmla="*/ 2430372 w 4751268"/>
              <a:gd name="connsiteY36" fmla="*/ 1215307 h 4368537"/>
              <a:gd name="connsiteX37" fmla="*/ 2364686 w 4751268"/>
              <a:gd name="connsiteY37" fmla="*/ 1291948 h 4368537"/>
              <a:gd name="connsiteX38" fmla="*/ 2342791 w 4751268"/>
              <a:gd name="connsiteY38" fmla="*/ 1324794 h 4368537"/>
              <a:gd name="connsiteX39" fmla="*/ 2309948 w 4751268"/>
              <a:gd name="connsiteY39" fmla="*/ 1357641 h 4368537"/>
              <a:gd name="connsiteX40" fmla="*/ 2277105 w 4751268"/>
              <a:gd name="connsiteY40" fmla="*/ 1401435 h 4368537"/>
              <a:gd name="connsiteX41" fmla="*/ 2211420 w 4751268"/>
              <a:gd name="connsiteY41" fmla="*/ 1456179 h 4368537"/>
              <a:gd name="connsiteX42" fmla="*/ 2189525 w 4751268"/>
              <a:gd name="connsiteY42" fmla="*/ 1499974 h 4368537"/>
              <a:gd name="connsiteX43" fmla="*/ 2156682 w 4751268"/>
              <a:gd name="connsiteY43" fmla="*/ 1532820 h 4368537"/>
              <a:gd name="connsiteX44" fmla="*/ 2145734 w 4751268"/>
              <a:gd name="connsiteY44" fmla="*/ 1576615 h 4368537"/>
              <a:gd name="connsiteX45" fmla="*/ 2123839 w 4751268"/>
              <a:gd name="connsiteY45" fmla="*/ 1609461 h 4368537"/>
              <a:gd name="connsiteX46" fmla="*/ 2090996 w 4751268"/>
              <a:gd name="connsiteY46" fmla="*/ 1686102 h 4368537"/>
              <a:gd name="connsiteX47" fmla="*/ 2101944 w 4751268"/>
              <a:gd name="connsiteY47" fmla="*/ 1773692 h 4368537"/>
              <a:gd name="connsiteX48" fmla="*/ 2134786 w 4751268"/>
              <a:gd name="connsiteY48" fmla="*/ 1817486 h 4368537"/>
              <a:gd name="connsiteX49" fmla="*/ 2156682 w 4751268"/>
              <a:gd name="connsiteY49" fmla="*/ 1839384 h 4368537"/>
              <a:gd name="connsiteX50" fmla="*/ 2452267 w 4751268"/>
              <a:gd name="connsiteY50" fmla="*/ 1872230 h 4368537"/>
              <a:gd name="connsiteX51" fmla="*/ 2550796 w 4751268"/>
              <a:gd name="connsiteY51" fmla="*/ 1894127 h 4368537"/>
              <a:gd name="connsiteX52" fmla="*/ 2627429 w 4751268"/>
              <a:gd name="connsiteY52" fmla="*/ 1916025 h 4368537"/>
              <a:gd name="connsiteX53" fmla="*/ 2769748 w 4751268"/>
              <a:gd name="connsiteY53" fmla="*/ 1926974 h 4368537"/>
              <a:gd name="connsiteX54" fmla="*/ 2824486 w 4751268"/>
              <a:gd name="connsiteY54" fmla="*/ 2277332 h 4368537"/>
              <a:gd name="connsiteX55" fmla="*/ 2835434 w 4751268"/>
              <a:gd name="connsiteY55" fmla="*/ 2332076 h 4368537"/>
              <a:gd name="connsiteX56" fmla="*/ 2813539 w 4751268"/>
              <a:gd name="connsiteY56" fmla="*/ 2956153 h 4368537"/>
              <a:gd name="connsiteX57" fmla="*/ 2747853 w 4751268"/>
              <a:gd name="connsiteY57" fmla="*/ 3273665 h 4368537"/>
              <a:gd name="connsiteX58" fmla="*/ 2660272 w 4751268"/>
              <a:gd name="connsiteY58" fmla="*/ 3262717 h 4368537"/>
              <a:gd name="connsiteX59" fmla="*/ 2517953 w 4751268"/>
              <a:gd name="connsiteY59" fmla="*/ 3218922 h 4368537"/>
              <a:gd name="connsiteX60" fmla="*/ 2463215 w 4751268"/>
              <a:gd name="connsiteY60" fmla="*/ 3197024 h 4368537"/>
              <a:gd name="connsiteX61" fmla="*/ 2364686 w 4751268"/>
              <a:gd name="connsiteY61" fmla="*/ 3164178 h 4368537"/>
              <a:gd name="connsiteX62" fmla="*/ 2331844 w 4751268"/>
              <a:gd name="connsiteY62" fmla="*/ 3142281 h 4368537"/>
              <a:gd name="connsiteX63" fmla="*/ 2123839 w 4751268"/>
              <a:gd name="connsiteY63" fmla="*/ 3109435 h 4368537"/>
              <a:gd name="connsiteX64" fmla="*/ 2058153 w 4751268"/>
              <a:gd name="connsiteY64" fmla="*/ 3131332 h 4368537"/>
              <a:gd name="connsiteX65" fmla="*/ 1893939 w 4751268"/>
              <a:gd name="connsiteY65" fmla="*/ 3153229 h 4368537"/>
              <a:gd name="connsiteX66" fmla="*/ 1313715 w 4751268"/>
              <a:gd name="connsiteY66" fmla="*/ 3142281 h 4368537"/>
              <a:gd name="connsiteX67" fmla="*/ 1193291 w 4751268"/>
              <a:gd name="connsiteY67" fmla="*/ 3131332 h 4368537"/>
              <a:gd name="connsiteX68" fmla="*/ 1160448 w 4751268"/>
              <a:gd name="connsiteY68" fmla="*/ 3120383 h 4368537"/>
              <a:gd name="connsiteX69" fmla="*/ 1116658 w 4751268"/>
              <a:gd name="connsiteY69" fmla="*/ 3043742 h 4368537"/>
              <a:gd name="connsiteX70" fmla="*/ 1040024 w 4751268"/>
              <a:gd name="connsiteY70" fmla="*/ 2945204 h 4368537"/>
              <a:gd name="connsiteX71" fmla="*/ 1007181 w 4751268"/>
              <a:gd name="connsiteY71" fmla="*/ 2923306 h 4368537"/>
              <a:gd name="connsiteX72" fmla="*/ 985286 w 4751268"/>
              <a:gd name="connsiteY72" fmla="*/ 2890460 h 4368537"/>
              <a:gd name="connsiteX73" fmla="*/ 908653 w 4751268"/>
              <a:gd name="connsiteY73" fmla="*/ 2824768 h 4368537"/>
              <a:gd name="connsiteX74" fmla="*/ 875810 w 4751268"/>
              <a:gd name="connsiteY74" fmla="*/ 2813819 h 4368537"/>
              <a:gd name="connsiteX75" fmla="*/ 777281 w 4751268"/>
              <a:gd name="connsiteY75" fmla="*/ 2846665 h 4368537"/>
              <a:gd name="connsiteX76" fmla="*/ 755386 w 4751268"/>
              <a:gd name="connsiteY76" fmla="*/ 2868563 h 4368537"/>
              <a:gd name="connsiteX77" fmla="*/ 722543 w 4751268"/>
              <a:gd name="connsiteY77" fmla="*/ 2879512 h 4368537"/>
              <a:gd name="connsiteX78" fmla="*/ 678753 w 4751268"/>
              <a:gd name="connsiteY78" fmla="*/ 2901409 h 4368537"/>
              <a:gd name="connsiteX79" fmla="*/ 634962 w 4751268"/>
              <a:gd name="connsiteY79" fmla="*/ 2934255 h 4368537"/>
              <a:gd name="connsiteX80" fmla="*/ 602120 w 4751268"/>
              <a:gd name="connsiteY80" fmla="*/ 2967101 h 4368537"/>
              <a:gd name="connsiteX81" fmla="*/ 558329 w 4751268"/>
              <a:gd name="connsiteY81" fmla="*/ 2978050 h 4368537"/>
              <a:gd name="connsiteX82" fmla="*/ 525486 w 4751268"/>
              <a:gd name="connsiteY82" fmla="*/ 2988999 h 4368537"/>
              <a:gd name="connsiteX83" fmla="*/ 470748 w 4751268"/>
              <a:gd name="connsiteY83" fmla="*/ 3043742 h 4368537"/>
              <a:gd name="connsiteX84" fmla="*/ 416010 w 4751268"/>
              <a:gd name="connsiteY84" fmla="*/ 3087537 h 4368537"/>
              <a:gd name="connsiteX85" fmla="*/ 361272 w 4751268"/>
              <a:gd name="connsiteY85" fmla="*/ 3153229 h 4368537"/>
              <a:gd name="connsiteX86" fmla="*/ 273691 w 4751268"/>
              <a:gd name="connsiteY86" fmla="*/ 3218922 h 4368537"/>
              <a:gd name="connsiteX87" fmla="*/ 197058 w 4751268"/>
              <a:gd name="connsiteY87" fmla="*/ 3306511 h 4368537"/>
              <a:gd name="connsiteX88" fmla="*/ 164215 w 4751268"/>
              <a:gd name="connsiteY88" fmla="*/ 3328409 h 4368537"/>
              <a:gd name="connsiteX89" fmla="*/ 87581 w 4751268"/>
              <a:gd name="connsiteY89" fmla="*/ 3394101 h 4368537"/>
              <a:gd name="connsiteX90" fmla="*/ 43791 w 4751268"/>
              <a:gd name="connsiteY90" fmla="*/ 3459793 h 4368537"/>
              <a:gd name="connsiteX91" fmla="*/ 10948 w 4751268"/>
              <a:gd name="connsiteY91" fmla="*/ 3525486 h 4368537"/>
              <a:gd name="connsiteX92" fmla="*/ 0 w 4751268"/>
              <a:gd name="connsiteY92" fmla="*/ 3591178 h 4368537"/>
              <a:gd name="connsiteX93" fmla="*/ 10948 w 4751268"/>
              <a:gd name="connsiteY93" fmla="*/ 3755409 h 4368537"/>
              <a:gd name="connsiteX94" fmla="*/ 43791 w 4751268"/>
              <a:gd name="connsiteY94" fmla="*/ 3799204 h 4368537"/>
              <a:gd name="connsiteX95" fmla="*/ 54739 w 4751268"/>
              <a:gd name="connsiteY95" fmla="*/ 3864896 h 4368537"/>
              <a:gd name="connsiteX96" fmla="*/ 65686 w 4751268"/>
              <a:gd name="connsiteY96" fmla="*/ 4280947 h 4368537"/>
              <a:gd name="connsiteX97" fmla="*/ 98529 w 4751268"/>
              <a:gd name="connsiteY97" fmla="*/ 4346639 h 4368537"/>
              <a:gd name="connsiteX98" fmla="*/ 131372 w 4751268"/>
              <a:gd name="connsiteY98" fmla="*/ 4357588 h 4368537"/>
              <a:gd name="connsiteX99" fmla="*/ 218953 w 4751268"/>
              <a:gd name="connsiteY99" fmla="*/ 4368537 h 4368537"/>
              <a:gd name="connsiteX100" fmla="*/ 536434 w 4751268"/>
              <a:gd name="connsiteY100" fmla="*/ 4357588 h 4368537"/>
              <a:gd name="connsiteX101" fmla="*/ 602120 w 4751268"/>
              <a:gd name="connsiteY101" fmla="*/ 4313793 h 4368537"/>
              <a:gd name="connsiteX102" fmla="*/ 777281 w 4751268"/>
              <a:gd name="connsiteY102" fmla="*/ 4259049 h 4368537"/>
              <a:gd name="connsiteX103" fmla="*/ 1280872 w 4751268"/>
              <a:gd name="connsiteY103" fmla="*/ 4248101 h 4368537"/>
              <a:gd name="connsiteX104" fmla="*/ 1357505 w 4751268"/>
              <a:gd name="connsiteY104" fmla="*/ 4237152 h 4368537"/>
              <a:gd name="connsiteX105" fmla="*/ 1456034 w 4751268"/>
              <a:gd name="connsiteY105" fmla="*/ 4215255 h 4368537"/>
              <a:gd name="connsiteX106" fmla="*/ 2320896 w 4751268"/>
              <a:gd name="connsiteY106" fmla="*/ 4171460 h 4368537"/>
              <a:gd name="connsiteX107" fmla="*/ 3919249 w 4751268"/>
              <a:gd name="connsiteY107" fmla="*/ 4182408 h 4368537"/>
              <a:gd name="connsiteX108" fmla="*/ 4017777 w 4751268"/>
              <a:gd name="connsiteY108" fmla="*/ 4215255 h 4368537"/>
              <a:gd name="connsiteX109" fmla="*/ 4171044 w 4751268"/>
              <a:gd name="connsiteY109" fmla="*/ 4204306 h 4368537"/>
              <a:gd name="connsiteX110" fmla="*/ 4236730 w 4751268"/>
              <a:gd name="connsiteY110" fmla="*/ 4193357 h 4368537"/>
              <a:gd name="connsiteX111" fmla="*/ 4510420 w 4751268"/>
              <a:gd name="connsiteY111" fmla="*/ 4182408 h 4368537"/>
              <a:gd name="connsiteX112" fmla="*/ 4576106 w 4751268"/>
              <a:gd name="connsiteY112" fmla="*/ 4072921 h 4368537"/>
              <a:gd name="connsiteX113" fmla="*/ 4641791 w 4751268"/>
              <a:gd name="connsiteY113" fmla="*/ 3919639 h 4368537"/>
              <a:gd name="connsiteX114" fmla="*/ 4696530 w 4751268"/>
              <a:gd name="connsiteY114" fmla="*/ 3733511 h 4368537"/>
              <a:gd name="connsiteX115" fmla="*/ 4718425 w 4751268"/>
              <a:gd name="connsiteY115" fmla="*/ 3569281 h 4368537"/>
              <a:gd name="connsiteX116" fmla="*/ 4729372 w 4751268"/>
              <a:gd name="connsiteY116" fmla="*/ 3514537 h 4368537"/>
              <a:gd name="connsiteX117" fmla="*/ 4751268 w 4751268"/>
              <a:gd name="connsiteY117" fmla="*/ 2277332 h 4368537"/>
              <a:gd name="connsiteX118" fmla="*/ 4740320 w 4751268"/>
              <a:gd name="connsiteY118" fmla="*/ 1773692 h 4368537"/>
              <a:gd name="connsiteX119" fmla="*/ 4729372 w 4751268"/>
              <a:gd name="connsiteY119" fmla="*/ 1697051 h 4368537"/>
              <a:gd name="connsiteX120" fmla="*/ 4696530 w 4751268"/>
              <a:gd name="connsiteY120" fmla="*/ 1543769 h 4368537"/>
              <a:gd name="connsiteX121" fmla="*/ 4674634 w 4751268"/>
              <a:gd name="connsiteY121" fmla="*/ 1456179 h 4368537"/>
              <a:gd name="connsiteX122" fmla="*/ 4663687 w 4751268"/>
              <a:gd name="connsiteY122" fmla="*/ 1324794 h 4368537"/>
              <a:gd name="connsiteX123" fmla="*/ 4652739 w 4751268"/>
              <a:gd name="connsiteY123" fmla="*/ 1270051 h 4368537"/>
              <a:gd name="connsiteX124" fmla="*/ 4608949 w 4751268"/>
              <a:gd name="connsiteY124" fmla="*/ 854000 h 4368537"/>
              <a:gd name="connsiteX125" fmla="*/ 4587053 w 4751268"/>
              <a:gd name="connsiteY125" fmla="*/ 832102 h 4368537"/>
              <a:gd name="connsiteX126" fmla="*/ 4521368 w 4751268"/>
              <a:gd name="connsiteY126" fmla="*/ 722615 h 4368537"/>
              <a:gd name="connsiteX127" fmla="*/ 4488525 w 4751268"/>
              <a:gd name="connsiteY127" fmla="*/ 656923 h 4368537"/>
              <a:gd name="connsiteX128" fmla="*/ 4455682 w 4751268"/>
              <a:gd name="connsiteY128" fmla="*/ 602179 h 4368537"/>
              <a:gd name="connsiteX129" fmla="*/ 4379049 w 4751268"/>
              <a:gd name="connsiteY129" fmla="*/ 591231 h 4368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4751268" h="4368537">
                <a:moveTo>
                  <a:pt x="4444734" y="645974"/>
                </a:moveTo>
                <a:cubicBezTo>
                  <a:pt x="4419190" y="620427"/>
                  <a:pt x="4390127" y="597969"/>
                  <a:pt x="4368101" y="569333"/>
                </a:cubicBezTo>
                <a:cubicBezTo>
                  <a:pt x="4353175" y="549928"/>
                  <a:pt x="4347146" y="525042"/>
                  <a:pt x="4335258" y="503641"/>
                </a:cubicBezTo>
                <a:cubicBezTo>
                  <a:pt x="4328868" y="492138"/>
                  <a:pt x="4319247" y="482564"/>
                  <a:pt x="4313363" y="470795"/>
                </a:cubicBezTo>
                <a:cubicBezTo>
                  <a:pt x="4308202" y="460472"/>
                  <a:pt x="4306961" y="448557"/>
                  <a:pt x="4302415" y="437949"/>
                </a:cubicBezTo>
                <a:cubicBezTo>
                  <a:pt x="4295986" y="422947"/>
                  <a:pt x="4286949" y="409156"/>
                  <a:pt x="4280520" y="394154"/>
                </a:cubicBezTo>
                <a:cubicBezTo>
                  <a:pt x="4267894" y="364692"/>
                  <a:pt x="4265051" y="338702"/>
                  <a:pt x="4258625" y="306564"/>
                </a:cubicBezTo>
                <a:cubicBezTo>
                  <a:pt x="4254976" y="244521"/>
                  <a:pt x="4253060" y="182352"/>
                  <a:pt x="4247677" y="120436"/>
                </a:cubicBezTo>
                <a:cubicBezTo>
                  <a:pt x="4245754" y="98320"/>
                  <a:pt x="4246657" y="74600"/>
                  <a:pt x="4236730" y="54744"/>
                </a:cubicBezTo>
                <a:cubicBezTo>
                  <a:pt x="4230846" y="42975"/>
                  <a:pt x="4214161" y="41066"/>
                  <a:pt x="4203887" y="32846"/>
                </a:cubicBezTo>
                <a:cubicBezTo>
                  <a:pt x="4160952" y="-1505"/>
                  <a:pt x="4206181" y="19014"/>
                  <a:pt x="4149149" y="0"/>
                </a:cubicBezTo>
                <a:cubicBezTo>
                  <a:pt x="4116306" y="7299"/>
                  <a:pt x="4081544" y="8644"/>
                  <a:pt x="4050620" y="21898"/>
                </a:cubicBezTo>
                <a:cubicBezTo>
                  <a:pt x="4029143" y="31103"/>
                  <a:pt x="4012404" y="49168"/>
                  <a:pt x="3995882" y="65692"/>
                </a:cubicBezTo>
                <a:cubicBezTo>
                  <a:pt x="3940298" y="121282"/>
                  <a:pt x="3985302" y="94583"/>
                  <a:pt x="3941144" y="131385"/>
                </a:cubicBezTo>
                <a:cubicBezTo>
                  <a:pt x="3927127" y="143067"/>
                  <a:pt x="3912201" y="153625"/>
                  <a:pt x="3897353" y="164231"/>
                </a:cubicBezTo>
                <a:cubicBezTo>
                  <a:pt x="3869871" y="183863"/>
                  <a:pt x="3852787" y="194282"/>
                  <a:pt x="3820720" y="208026"/>
                </a:cubicBezTo>
                <a:cubicBezTo>
                  <a:pt x="3810113" y="212572"/>
                  <a:pt x="3798825" y="215325"/>
                  <a:pt x="3787877" y="218974"/>
                </a:cubicBezTo>
                <a:cubicBezTo>
                  <a:pt x="3769631" y="233572"/>
                  <a:pt x="3753176" y="250746"/>
                  <a:pt x="3733139" y="262769"/>
                </a:cubicBezTo>
                <a:cubicBezTo>
                  <a:pt x="3707419" y="278203"/>
                  <a:pt x="3637798" y="296112"/>
                  <a:pt x="3612715" y="306564"/>
                </a:cubicBezTo>
                <a:cubicBezTo>
                  <a:pt x="3508180" y="350124"/>
                  <a:pt x="3585246" y="325773"/>
                  <a:pt x="3492291" y="372256"/>
                </a:cubicBezTo>
                <a:cubicBezTo>
                  <a:pt x="3474714" y="381045"/>
                  <a:pt x="3455799" y="386855"/>
                  <a:pt x="3437553" y="394154"/>
                </a:cubicBezTo>
                <a:cubicBezTo>
                  <a:pt x="3362249" y="469465"/>
                  <a:pt x="3458325" y="380305"/>
                  <a:pt x="3339025" y="459846"/>
                </a:cubicBezTo>
                <a:cubicBezTo>
                  <a:pt x="3304405" y="482928"/>
                  <a:pt x="3276175" y="515078"/>
                  <a:pt x="3240496" y="536487"/>
                </a:cubicBezTo>
                <a:cubicBezTo>
                  <a:pt x="3204004" y="558384"/>
                  <a:pt x="3165065" y="576643"/>
                  <a:pt x="3131020" y="602179"/>
                </a:cubicBezTo>
                <a:cubicBezTo>
                  <a:pt x="3121103" y="609618"/>
                  <a:pt x="3070396" y="648918"/>
                  <a:pt x="3054387" y="656923"/>
                </a:cubicBezTo>
                <a:cubicBezTo>
                  <a:pt x="3044066" y="662084"/>
                  <a:pt x="3032492" y="664222"/>
                  <a:pt x="3021544" y="667872"/>
                </a:cubicBezTo>
                <a:cubicBezTo>
                  <a:pt x="3003298" y="686120"/>
                  <a:pt x="2989886" y="711074"/>
                  <a:pt x="2966806" y="722615"/>
                </a:cubicBezTo>
                <a:lnTo>
                  <a:pt x="2879225" y="766410"/>
                </a:lnTo>
                <a:cubicBezTo>
                  <a:pt x="2827085" y="896769"/>
                  <a:pt x="2900114" y="727941"/>
                  <a:pt x="2791644" y="908743"/>
                </a:cubicBezTo>
                <a:cubicBezTo>
                  <a:pt x="2780696" y="926991"/>
                  <a:pt x="2771865" y="946689"/>
                  <a:pt x="2758801" y="963487"/>
                </a:cubicBezTo>
                <a:cubicBezTo>
                  <a:pt x="2746127" y="979783"/>
                  <a:pt x="2727684" y="990986"/>
                  <a:pt x="2715010" y="1007282"/>
                </a:cubicBezTo>
                <a:cubicBezTo>
                  <a:pt x="2701946" y="1024080"/>
                  <a:pt x="2694934" y="1045001"/>
                  <a:pt x="2682167" y="1062025"/>
                </a:cubicBezTo>
                <a:cubicBezTo>
                  <a:pt x="2667640" y="1081396"/>
                  <a:pt x="2638736" y="1105641"/>
                  <a:pt x="2616482" y="1116769"/>
                </a:cubicBezTo>
                <a:cubicBezTo>
                  <a:pt x="2600773" y="1124624"/>
                  <a:pt x="2553883" y="1135157"/>
                  <a:pt x="2539848" y="1138666"/>
                </a:cubicBezTo>
                <a:cubicBezTo>
                  <a:pt x="2486982" y="1191539"/>
                  <a:pt x="2554162" y="1127214"/>
                  <a:pt x="2485110" y="1182461"/>
                </a:cubicBezTo>
                <a:cubicBezTo>
                  <a:pt x="2477050" y="1188910"/>
                  <a:pt x="2472066" y="1199048"/>
                  <a:pt x="2463215" y="1204359"/>
                </a:cubicBezTo>
                <a:cubicBezTo>
                  <a:pt x="2453320" y="1210297"/>
                  <a:pt x="2441320" y="1211658"/>
                  <a:pt x="2430372" y="1215307"/>
                </a:cubicBezTo>
                <a:cubicBezTo>
                  <a:pt x="2397504" y="1248179"/>
                  <a:pt x="2402361" y="1241710"/>
                  <a:pt x="2364686" y="1291948"/>
                </a:cubicBezTo>
                <a:cubicBezTo>
                  <a:pt x="2356792" y="1302475"/>
                  <a:pt x="2351214" y="1314685"/>
                  <a:pt x="2342791" y="1324794"/>
                </a:cubicBezTo>
                <a:cubicBezTo>
                  <a:pt x="2332880" y="1336689"/>
                  <a:pt x="2320024" y="1345885"/>
                  <a:pt x="2309948" y="1357641"/>
                </a:cubicBezTo>
                <a:cubicBezTo>
                  <a:pt x="2298074" y="1371496"/>
                  <a:pt x="2288786" y="1387417"/>
                  <a:pt x="2277105" y="1401435"/>
                </a:cubicBezTo>
                <a:cubicBezTo>
                  <a:pt x="2257771" y="1424638"/>
                  <a:pt x="2236135" y="1437641"/>
                  <a:pt x="2211420" y="1456179"/>
                </a:cubicBezTo>
                <a:cubicBezTo>
                  <a:pt x="2204122" y="1470777"/>
                  <a:pt x="2199011" y="1486693"/>
                  <a:pt x="2189525" y="1499974"/>
                </a:cubicBezTo>
                <a:cubicBezTo>
                  <a:pt x="2180526" y="1512574"/>
                  <a:pt x="2164363" y="1519377"/>
                  <a:pt x="2156682" y="1532820"/>
                </a:cubicBezTo>
                <a:cubicBezTo>
                  <a:pt x="2149217" y="1545885"/>
                  <a:pt x="2151661" y="1562784"/>
                  <a:pt x="2145734" y="1576615"/>
                </a:cubicBezTo>
                <a:cubicBezTo>
                  <a:pt x="2140551" y="1588709"/>
                  <a:pt x="2130367" y="1598036"/>
                  <a:pt x="2123839" y="1609461"/>
                </a:cubicBezTo>
                <a:cubicBezTo>
                  <a:pt x="2102195" y="1647342"/>
                  <a:pt x="2103278" y="1649254"/>
                  <a:pt x="2090996" y="1686102"/>
                </a:cubicBezTo>
                <a:cubicBezTo>
                  <a:pt x="2094645" y="1715299"/>
                  <a:pt x="2092640" y="1745778"/>
                  <a:pt x="2101944" y="1773692"/>
                </a:cubicBezTo>
                <a:cubicBezTo>
                  <a:pt x="2107714" y="1791003"/>
                  <a:pt x="2123105" y="1803468"/>
                  <a:pt x="2134786" y="1817486"/>
                </a:cubicBezTo>
                <a:cubicBezTo>
                  <a:pt x="2141394" y="1825416"/>
                  <a:pt x="2148622" y="1832935"/>
                  <a:pt x="2156682" y="1839384"/>
                </a:cubicBezTo>
                <a:cubicBezTo>
                  <a:pt x="2243859" y="1909132"/>
                  <a:pt x="2300285" y="1865897"/>
                  <a:pt x="2452267" y="1872230"/>
                </a:cubicBezTo>
                <a:cubicBezTo>
                  <a:pt x="2489877" y="1879753"/>
                  <a:pt x="2514733" y="1883823"/>
                  <a:pt x="2550796" y="1894127"/>
                </a:cubicBezTo>
                <a:cubicBezTo>
                  <a:pt x="2578053" y="1901915"/>
                  <a:pt x="2598337" y="1912602"/>
                  <a:pt x="2627429" y="1916025"/>
                </a:cubicBezTo>
                <a:cubicBezTo>
                  <a:pt x="2674683" y="1921585"/>
                  <a:pt x="2722308" y="1923324"/>
                  <a:pt x="2769748" y="1926974"/>
                </a:cubicBezTo>
                <a:cubicBezTo>
                  <a:pt x="2900191" y="2013943"/>
                  <a:pt x="2749166" y="1900707"/>
                  <a:pt x="2824486" y="2277332"/>
                </a:cubicBezTo>
                <a:lnTo>
                  <a:pt x="2835434" y="2332076"/>
                </a:lnTo>
                <a:cubicBezTo>
                  <a:pt x="2815614" y="2768139"/>
                  <a:pt x="2831661" y="2385231"/>
                  <a:pt x="2813539" y="2956153"/>
                </a:cubicBezTo>
                <a:cubicBezTo>
                  <a:pt x="2803226" y="3281053"/>
                  <a:pt x="2902622" y="3242710"/>
                  <a:pt x="2747853" y="3273665"/>
                </a:cubicBezTo>
                <a:cubicBezTo>
                  <a:pt x="2718659" y="3270016"/>
                  <a:pt x="2689121" y="3268487"/>
                  <a:pt x="2660272" y="3262717"/>
                </a:cubicBezTo>
                <a:cubicBezTo>
                  <a:pt x="2632597" y="3257182"/>
                  <a:pt x="2547031" y="3229497"/>
                  <a:pt x="2517953" y="3218922"/>
                </a:cubicBezTo>
                <a:cubicBezTo>
                  <a:pt x="2499485" y="3212205"/>
                  <a:pt x="2481722" y="3203634"/>
                  <a:pt x="2463215" y="3197024"/>
                </a:cubicBezTo>
                <a:cubicBezTo>
                  <a:pt x="2430612" y="3185379"/>
                  <a:pt x="2393491" y="3183383"/>
                  <a:pt x="2364686" y="3164178"/>
                </a:cubicBezTo>
                <a:cubicBezTo>
                  <a:pt x="2353739" y="3156879"/>
                  <a:pt x="2344209" y="3146778"/>
                  <a:pt x="2331844" y="3142281"/>
                </a:cubicBezTo>
                <a:cubicBezTo>
                  <a:pt x="2257942" y="3115405"/>
                  <a:pt x="2203534" y="3116680"/>
                  <a:pt x="2123839" y="3109435"/>
                </a:cubicBezTo>
                <a:cubicBezTo>
                  <a:pt x="2101944" y="3116734"/>
                  <a:pt x="2080642" y="3126142"/>
                  <a:pt x="2058153" y="3131332"/>
                </a:cubicBezTo>
                <a:cubicBezTo>
                  <a:pt x="2040286" y="3135455"/>
                  <a:pt x="1906912" y="3151607"/>
                  <a:pt x="1893939" y="3153229"/>
                </a:cubicBezTo>
                <a:lnTo>
                  <a:pt x="1313715" y="3142281"/>
                </a:lnTo>
                <a:cubicBezTo>
                  <a:pt x="1273428" y="3141022"/>
                  <a:pt x="1233193" y="3137033"/>
                  <a:pt x="1193291" y="3131332"/>
                </a:cubicBezTo>
                <a:cubicBezTo>
                  <a:pt x="1181867" y="3129700"/>
                  <a:pt x="1171396" y="3124033"/>
                  <a:pt x="1160448" y="3120383"/>
                </a:cubicBezTo>
                <a:cubicBezTo>
                  <a:pt x="1142266" y="3084015"/>
                  <a:pt x="1139868" y="3074692"/>
                  <a:pt x="1116658" y="3043742"/>
                </a:cubicBezTo>
                <a:cubicBezTo>
                  <a:pt x="1091693" y="3010453"/>
                  <a:pt x="1074644" y="2968287"/>
                  <a:pt x="1040024" y="2945204"/>
                </a:cubicBezTo>
                <a:lnTo>
                  <a:pt x="1007181" y="2923306"/>
                </a:lnTo>
                <a:cubicBezTo>
                  <a:pt x="999883" y="2912357"/>
                  <a:pt x="993709" y="2900569"/>
                  <a:pt x="985286" y="2890460"/>
                </a:cubicBezTo>
                <a:cubicBezTo>
                  <a:pt x="967639" y="2869282"/>
                  <a:pt x="931716" y="2837948"/>
                  <a:pt x="908653" y="2824768"/>
                </a:cubicBezTo>
                <a:cubicBezTo>
                  <a:pt x="898634" y="2819042"/>
                  <a:pt x="886758" y="2817469"/>
                  <a:pt x="875810" y="2813819"/>
                </a:cubicBezTo>
                <a:cubicBezTo>
                  <a:pt x="829680" y="2823046"/>
                  <a:pt x="816129" y="2820764"/>
                  <a:pt x="777281" y="2846665"/>
                </a:cubicBezTo>
                <a:cubicBezTo>
                  <a:pt x="768693" y="2852391"/>
                  <a:pt x="764237" y="2863252"/>
                  <a:pt x="755386" y="2868563"/>
                </a:cubicBezTo>
                <a:cubicBezTo>
                  <a:pt x="745491" y="2874501"/>
                  <a:pt x="733150" y="2874966"/>
                  <a:pt x="722543" y="2879512"/>
                </a:cubicBezTo>
                <a:cubicBezTo>
                  <a:pt x="707543" y="2885941"/>
                  <a:pt x="692592" y="2892759"/>
                  <a:pt x="678753" y="2901409"/>
                </a:cubicBezTo>
                <a:cubicBezTo>
                  <a:pt x="663280" y="2911080"/>
                  <a:pt x="648815" y="2922379"/>
                  <a:pt x="634962" y="2934255"/>
                </a:cubicBezTo>
                <a:cubicBezTo>
                  <a:pt x="623207" y="2944332"/>
                  <a:pt x="615562" y="2959419"/>
                  <a:pt x="602120" y="2967101"/>
                </a:cubicBezTo>
                <a:cubicBezTo>
                  <a:pt x="589056" y="2974567"/>
                  <a:pt x="572796" y="2973916"/>
                  <a:pt x="558329" y="2978050"/>
                </a:cubicBezTo>
                <a:cubicBezTo>
                  <a:pt x="547233" y="2981221"/>
                  <a:pt x="536434" y="2985349"/>
                  <a:pt x="525486" y="2988999"/>
                </a:cubicBezTo>
                <a:cubicBezTo>
                  <a:pt x="507240" y="3007247"/>
                  <a:pt x="489928" y="3026478"/>
                  <a:pt x="470748" y="3043742"/>
                </a:cubicBezTo>
                <a:cubicBezTo>
                  <a:pt x="453380" y="3059375"/>
                  <a:pt x="432532" y="3071013"/>
                  <a:pt x="416010" y="3087537"/>
                </a:cubicBezTo>
                <a:cubicBezTo>
                  <a:pt x="395856" y="3107693"/>
                  <a:pt x="382215" y="3133895"/>
                  <a:pt x="361272" y="3153229"/>
                </a:cubicBezTo>
                <a:cubicBezTo>
                  <a:pt x="334458" y="3177983"/>
                  <a:pt x="301934" y="3195811"/>
                  <a:pt x="273691" y="3218922"/>
                </a:cubicBezTo>
                <a:cubicBezTo>
                  <a:pt x="224982" y="3258779"/>
                  <a:pt x="249529" y="3254034"/>
                  <a:pt x="197058" y="3306511"/>
                </a:cubicBezTo>
                <a:cubicBezTo>
                  <a:pt x="187754" y="3315816"/>
                  <a:pt x="174205" y="3319845"/>
                  <a:pt x="164215" y="3328409"/>
                </a:cubicBezTo>
                <a:cubicBezTo>
                  <a:pt x="71306" y="3408053"/>
                  <a:pt x="162977" y="3343833"/>
                  <a:pt x="87581" y="3394101"/>
                </a:cubicBezTo>
                <a:lnTo>
                  <a:pt x="43791" y="3459793"/>
                </a:lnTo>
                <a:cubicBezTo>
                  <a:pt x="24109" y="3489320"/>
                  <a:pt x="18502" y="3491491"/>
                  <a:pt x="10948" y="3525486"/>
                </a:cubicBezTo>
                <a:cubicBezTo>
                  <a:pt x="6133" y="3547157"/>
                  <a:pt x="3649" y="3569281"/>
                  <a:pt x="0" y="3591178"/>
                </a:cubicBezTo>
                <a:cubicBezTo>
                  <a:pt x="3649" y="3645922"/>
                  <a:pt x="-354" y="3701720"/>
                  <a:pt x="10948" y="3755409"/>
                </a:cubicBezTo>
                <a:cubicBezTo>
                  <a:pt x="14707" y="3773265"/>
                  <a:pt x="37015" y="3782262"/>
                  <a:pt x="43791" y="3799204"/>
                </a:cubicBezTo>
                <a:cubicBezTo>
                  <a:pt x="52035" y="3819816"/>
                  <a:pt x="51090" y="3842999"/>
                  <a:pt x="54739" y="3864896"/>
                </a:cubicBezTo>
                <a:cubicBezTo>
                  <a:pt x="58388" y="4003580"/>
                  <a:pt x="58927" y="4142380"/>
                  <a:pt x="65686" y="4280947"/>
                </a:cubicBezTo>
                <a:cubicBezTo>
                  <a:pt x="66491" y="4297458"/>
                  <a:pt x="86541" y="4337047"/>
                  <a:pt x="98529" y="4346639"/>
                </a:cubicBezTo>
                <a:cubicBezTo>
                  <a:pt x="107540" y="4353848"/>
                  <a:pt x="120018" y="4355523"/>
                  <a:pt x="131372" y="4357588"/>
                </a:cubicBezTo>
                <a:cubicBezTo>
                  <a:pt x="160318" y="4362852"/>
                  <a:pt x="189759" y="4364887"/>
                  <a:pt x="218953" y="4368537"/>
                </a:cubicBezTo>
                <a:cubicBezTo>
                  <a:pt x="324780" y="4364887"/>
                  <a:pt x="430750" y="4364194"/>
                  <a:pt x="536434" y="4357588"/>
                </a:cubicBezTo>
                <a:cubicBezTo>
                  <a:pt x="586072" y="4354485"/>
                  <a:pt x="558291" y="4337702"/>
                  <a:pt x="602120" y="4313793"/>
                </a:cubicBezTo>
                <a:cubicBezTo>
                  <a:pt x="629143" y="4299052"/>
                  <a:pt x="745093" y="4260837"/>
                  <a:pt x="777281" y="4259049"/>
                </a:cubicBezTo>
                <a:cubicBezTo>
                  <a:pt x="944926" y="4249735"/>
                  <a:pt x="1113008" y="4251750"/>
                  <a:pt x="1280872" y="4248101"/>
                </a:cubicBezTo>
                <a:cubicBezTo>
                  <a:pt x="1306416" y="4244451"/>
                  <a:pt x="1332143" y="4241908"/>
                  <a:pt x="1357505" y="4237152"/>
                </a:cubicBezTo>
                <a:cubicBezTo>
                  <a:pt x="1390573" y="4230951"/>
                  <a:pt x="1422620" y="4219186"/>
                  <a:pt x="1456034" y="4215255"/>
                </a:cubicBezTo>
                <a:cubicBezTo>
                  <a:pt x="1706681" y="4185764"/>
                  <a:pt x="2111432" y="4179219"/>
                  <a:pt x="2320896" y="4171460"/>
                </a:cubicBezTo>
                <a:cubicBezTo>
                  <a:pt x="2912312" y="4117688"/>
                  <a:pt x="2641597" y="4138040"/>
                  <a:pt x="3919249" y="4182408"/>
                </a:cubicBezTo>
                <a:cubicBezTo>
                  <a:pt x="3953848" y="4183609"/>
                  <a:pt x="4017777" y="4215255"/>
                  <a:pt x="4017777" y="4215255"/>
                </a:cubicBezTo>
                <a:cubicBezTo>
                  <a:pt x="4068866" y="4211605"/>
                  <a:pt x="4120079" y="4209403"/>
                  <a:pt x="4171044" y="4204306"/>
                </a:cubicBezTo>
                <a:cubicBezTo>
                  <a:pt x="4193131" y="4202097"/>
                  <a:pt x="4214579" y="4194786"/>
                  <a:pt x="4236730" y="4193357"/>
                </a:cubicBezTo>
                <a:cubicBezTo>
                  <a:pt x="4327844" y="4187478"/>
                  <a:pt x="4419190" y="4186058"/>
                  <a:pt x="4510420" y="4182408"/>
                </a:cubicBezTo>
                <a:cubicBezTo>
                  <a:pt x="4583648" y="3962699"/>
                  <a:pt x="4475920" y="4253274"/>
                  <a:pt x="4576106" y="4072921"/>
                </a:cubicBezTo>
                <a:cubicBezTo>
                  <a:pt x="4603100" y="4024327"/>
                  <a:pt x="4628310" y="3973567"/>
                  <a:pt x="4641791" y="3919639"/>
                </a:cubicBezTo>
                <a:cubicBezTo>
                  <a:pt x="4708921" y="3651104"/>
                  <a:pt x="4611791" y="4030129"/>
                  <a:pt x="4696530" y="3733511"/>
                </a:cubicBezTo>
                <a:cubicBezTo>
                  <a:pt x="4711924" y="3679626"/>
                  <a:pt x="4711036" y="3624707"/>
                  <a:pt x="4718425" y="3569281"/>
                </a:cubicBezTo>
                <a:cubicBezTo>
                  <a:pt x="4720884" y="3550835"/>
                  <a:pt x="4725723" y="3532785"/>
                  <a:pt x="4729372" y="3514537"/>
                </a:cubicBezTo>
                <a:cubicBezTo>
                  <a:pt x="4732615" y="3345871"/>
                  <a:pt x="4751268" y="2403873"/>
                  <a:pt x="4751268" y="2277332"/>
                </a:cubicBezTo>
                <a:cubicBezTo>
                  <a:pt x="4751268" y="2109412"/>
                  <a:pt x="4746652" y="1941492"/>
                  <a:pt x="4740320" y="1773692"/>
                </a:cubicBezTo>
                <a:cubicBezTo>
                  <a:pt x="4739347" y="1747904"/>
                  <a:pt x="4733614" y="1722506"/>
                  <a:pt x="4729372" y="1697051"/>
                </a:cubicBezTo>
                <a:cubicBezTo>
                  <a:pt x="4723190" y="1659952"/>
                  <a:pt x="4701918" y="1568913"/>
                  <a:pt x="4696530" y="1543769"/>
                </a:cubicBezTo>
                <a:cubicBezTo>
                  <a:pt x="4680678" y="1469784"/>
                  <a:pt x="4693104" y="1511594"/>
                  <a:pt x="4674634" y="1456179"/>
                </a:cubicBezTo>
                <a:cubicBezTo>
                  <a:pt x="4670985" y="1412384"/>
                  <a:pt x="4668821" y="1368440"/>
                  <a:pt x="4663687" y="1324794"/>
                </a:cubicBezTo>
                <a:cubicBezTo>
                  <a:pt x="4661513" y="1306312"/>
                  <a:pt x="4653646" y="1288638"/>
                  <a:pt x="4652739" y="1270051"/>
                </a:cubicBezTo>
                <a:cubicBezTo>
                  <a:pt x="4622910" y="658514"/>
                  <a:pt x="4753002" y="969254"/>
                  <a:pt x="4608949" y="854000"/>
                </a:cubicBezTo>
                <a:cubicBezTo>
                  <a:pt x="4600889" y="847551"/>
                  <a:pt x="4594352" y="839401"/>
                  <a:pt x="4587053" y="832102"/>
                </a:cubicBezTo>
                <a:cubicBezTo>
                  <a:pt x="4538647" y="735280"/>
                  <a:pt x="4566343" y="767596"/>
                  <a:pt x="4521368" y="722615"/>
                </a:cubicBezTo>
                <a:cubicBezTo>
                  <a:pt x="4493850" y="640055"/>
                  <a:pt x="4530970" y="741821"/>
                  <a:pt x="4488525" y="656923"/>
                </a:cubicBezTo>
                <a:cubicBezTo>
                  <a:pt x="4473765" y="627400"/>
                  <a:pt x="4486228" y="620508"/>
                  <a:pt x="4455682" y="602179"/>
                </a:cubicBezTo>
                <a:cubicBezTo>
                  <a:pt x="4429745" y="586615"/>
                  <a:pt x="4408129" y="591231"/>
                  <a:pt x="4379049" y="591231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4000" y="6118239"/>
            <a:ext cx="40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11765" y="6473950"/>
            <a:ext cx="40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05263" y="940837"/>
            <a:ext cx="40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535776" y="1829897"/>
            <a:ext cx="40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0409" y="2166963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29212" y="516052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307335" y="419831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24442" y="3065640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64317" y="6164843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59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273807" y="293428"/>
            <a:ext cx="5254183" cy="3790583"/>
            <a:chOff x="273028" y="133044"/>
            <a:chExt cx="5791251" cy="4159915"/>
          </a:xfrm>
        </p:grpSpPr>
        <p:sp>
          <p:nvSpPr>
            <p:cNvPr id="10" name="Oval 9"/>
            <p:cNvSpPr/>
            <p:nvPr/>
          </p:nvSpPr>
          <p:spPr>
            <a:xfrm>
              <a:off x="2007497" y="2991114"/>
              <a:ext cx="629214" cy="64079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V2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721281" y="2991114"/>
              <a:ext cx="629214" cy="64079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V3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342404" y="1320344"/>
              <a:ext cx="629214" cy="64079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</a:t>
              </a:r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812415" y="436117"/>
              <a:ext cx="629214" cy="64079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V4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350495" y="1320344"/>
              <a:ext cx="629214" cy="64079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V5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17" name="Straight Connector 16"/>
            <p:cNvCxnSpPr>
              <a:stCxn id="13" idx="4"/>
              <a:endCxn id="10" idx="1"/>
            </p:cNvCxnSpPr>
            <p:nvPr/>
          </p:nvCxnSpPr>
          <p:spPr>
            <a:xfrm>
              <a:off x="1657011" y="1961143"/>
              <a:ext cx="442632" cy="112381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3" idx="7"/>
              <a:endCxn id="14" idx="2"/>
            </p:cNvCxnSpPr>
            <p:nvPr/>
          </p:nvCxnSpPr>
          <p:spPr>
            <a:xfrm flipV="1">
              <a:off x="1879472" y="756517"/>
              <a:ext cx="932943" cy="6576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5" idx="1"/>
              <a:endCxn id="14" idx="6"/>
            </p:cNvCxnSpPr>
            <p:nvPr/>
          </p:nvCxnSpPr>
          <p:spPr>
            <a:xfrm flipH="1" flipV="1">
              <a:off x="3441629" y="756517"/>
              <a:ext cx="1001012" cy="65767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5" idx="4"/>
              <a:endCxn id="12" idx="7"/>
            </p:cNvCxnSpPr>
            <p:nvPr/>
          </p:nvCxnSpPr>
          <p:spPr>
            <a:xfrm flipH="1">
              <a:off x="4258349" y="1961143"/>
              <a:ext cx="406753" cy="112381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2" idx="2"/>
              <a:endCxn id="10" idx="6"/>
            </p:cNvCxnSpPr>
            <p:nvPr/>
          </p:nvCxnSpPr>
          <p:spPr>
            <a:xfrm flipH="1">
              <a:off x="2636711" y="3311514"/>
              <a:ext cx="108457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4396033" y="133044"/>
              <a:ext cx="537068" cy="4638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F3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527211" y="1421250"/>
              <a:ext cx="537068" cy="4638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F4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88477" y="198996"/>
              <a:ext cx="537068" cy="4638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F1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73028" y="1404409"/>
              <a:ext cx="537068" cy="4638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F2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59" name="Straight Connector 58"/>
            <p:cNvCxnSpPr>
              <a:stCxn id="13" idx="0"/>
              <a:endCxn id="57" idx="2"/>
            </p:cNvCxnSpPr>
            <p:nvPr/>
          </p:nvCxnSpPr>
          <p:spPr>
            <a:xfrm flipV="1">
              <a:off x="1657011" y="662858"/>
              <a:ext cx="0" cy="65748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13" idx="2"/>
              <a:endCxn id="58" idx="3"/>
            </p:cNvCxnSpPr>
            <p:nvPr/>
          </p:nvCxnSpPr>
          <p:spPr>
            <a:xfrm flipH="1" flipV="1">
              <a:off x="810096" y="1636340"/>
              <a:ext cx="532308" cy="440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4979709" y="1627047"/>
              <a:ext cx="532308" cy="440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5" idx="2"/>
              <a:endCxn id="15" idx="0"/>
            </p:cNvCxnSpPr>
            <p:nvPr/>
          </p:nvCxnSpPr>
          <p:spPr>
            <a:xfrm>
              <a:off x="4664567" y="596906"/>
              <a:ext cx="535" cy="72343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15" idx="2"/>
              <a:endCxn id="14" idx="5"/>
            </p:cNvCxnSpPr>
            <p:nvPr/>
          </p:nvCxnSpPr>
          <p:spPr>
            <a:xfrm flipH="1" flipV="1">
              <a:off x="3349483" y="983073"/>
              <a:ext cx="1001012" cy="65767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879472" y="2239329"/>
              <a:ext cx="422080" cy="371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S7</a:t>
              </a:r>
              <a:endParaRPr lang="en-US" sz="16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41762" y="2910128"/>
              <a:ext cx="536705" cy="371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S12</a:t>
              </a:r>
              <a:endParaRPr lang="en-US" sz="16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996046" y="2229620"/>
              <a:ext cx="536705" cy="371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S10</a:t>
              </a:r>
              <a:endParaRPr lang="en-US" sz="16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942774" y="707584"/>
              <a:ext cx="422080" cy="371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S8</a:t>
              </a:r>
              <a:endParaRPr lang="en-US" sz="16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517420" y="1320344"/>
              <a:ext cx="536705" cy="371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S11</a:t>
              </a:r>
              <a:endParaRPr lang="en-US" sz="16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657011" y="798407"/>
              <a:ext cx="422080" cy="371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S1</a:t>
              </a:r>
              <a:endParaRPr lang="en-US" sz="16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77215" y="1257715"/>
              <a:ext cx="422080" cy="371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S2</a:t>
              </a:r>
              <a:endParaRPr lang="en-US" sz="16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56131" y="756517"/>
              <a:ext cx="422080" cy="371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S5</a:t>
              </a:r>
              <a:endParaRPr lang="en-US" sz="16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063555" y="1622565"/>
              <a:ext cx="422080" cy="371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S4</a:t>
              </a:r>
              <a:endParaRPr lang="en-US" sz="16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255305" y="1031556"/>
              <a:ext cx="422080" cy="371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S6</a:t>
              </a:r>
              <a:endParaRPr lang="en-US" sz="16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69908" y="3923627"/>
              <a:ext cx="2618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Removed Switches: S3, S9</a:t>
              </a:r>
              <a:endParaRPr lang="en-US" sz="1600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6324786" y="1650704"/>
            <a:ext cx="28192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0" i="0" u="none" strike="noStrike" baseline="0" dirty="0" smtClean="0"/>
          </a:p>
          <a:p>
            <a:r>
              <a:rPr lang="en-US" dirty="0"/>
              <a:t>% SW1  = 15001-149;</a:t>
            </a:r>
          </a:p>
          <a:p>
            <a:r>
              <a:rPr lang="en-US" dirty="0"/>
              <a:t>% SW2  = 250-251;</a:t>
            </a:r>
          </a:p>
          <a:p>
            <a:r>
              <a:rPr lang="en-US" dirty="0"/>
              <a:t>% SW3  = 300-350;</a:t>
            </a:r>
          </a:p>
          <a:p>
            <a:r>
              <a:rPr lang="en-US" dirty="0"/>
              <a:t>% SW4  = 450-451;</a:t>
            </a:r>
          </a:p>
          <a:p>
            <a:r>
              <a:rPr lang="en-US" dirty="0"/>
              <a:t>% SW5  = 95-195;</a:t>
            </a:r>
          </a:p>
          <a:p>
            <a:r>
              <a:rPr lang="en-US" dirty="0"/>
              <a:t>% SW6  = 13-152;</a:t>
            </a:r>
          </a:p>
          <a:p>
            <a:r>
              <a:rPr lang="en-US" dirty="0"/>
              <a:t>% SW7  = 18-135;</a:t>
            </a:r>
          </a:p>
          <a:p>
            <a:r>
              <a:rPr lang="en-US" dirty="0"/>
              <a:t>% SW8  = 60-160;</a:t>
            </a:r>
          </a:p>
          <a:p>
            <a:r>
              <a:rPr lang="en-US" dirty="0"/>
              <a:t>% SW9  = 61-6101;</a:t>
            </a:r>
          </a:p>
          <a:p>
            <a:r>
              <a:rPr lang="en-US" dirty="0"/>
              <a:t>% SW10 = 97-197;</a:t>
            </a:r>
          </a:p>
          <a:p>
            <a:r>
              <a:rPr lang="en-US" dirty="0"/>
              <a:t>% SW11 = 54-94;</a:t>
            </a:r>
          </a:p>
          <a:p>
            <a:r>
              <a:rPr lang="en-US" dirty="0"/>
              <a:t>% SW12 = 151-300;</a:t>
            </a:r>
          </a:p>
          <a:p>
            <a:endParaRPr lang="en-US" b="0" i="0" u="none" strike="noStrike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7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119</Words>
  <Application>Microsoft Macintosh PowerPoint</Application>
  <PresentationFormat>On-screen Show (4:3)</PresentationFormat>
  <Paragraphs>43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Stanford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Raffi Sevlian</dc:creator>
  <cp:lastModifiedBy>Raffi Sevlian</cp:lastModifiedBy>
  <cp:revision>13</cp:revision>
  <dcterms:created xsi:type="dcterms:W3CDTF">2016-10-09T04:16:50Z</dcterms:created>
  <dcterms:modified xsi:type="dcterms:W3CDTF">2016-10-09T22:19:13Z</dcterms:modified>
</cp:coreProperties>
</file>