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Dec.16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452122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Progress: </a:t>
            </a:r>
          </a:p>
          <a:p>
            <a:pPr lvl="1"/>
            <a:r>
              <a:rPr lang="en-US" dirty="0"/>
              <a:t>Import, Export, Hydro, validation</a:t>
            </a:r>
          </a:p>
          <a:p>
            <a:pPr lvl="1"/>
            <a:r>
              <a:rPr lang="en-US" dirty="0"/>
              <a:t>Design different sensitivity to run</a:t>
            </a:r>
          </a:p>
          <a:p>
            <a:pPr lvl="2"/>
            <a:r>
              <a:rPr lang="en-US" dirty="0"/>
              <a:t>Battery cost</a:t>
            </a:r>
          </a:p>
          <a:p>
            <a:pPr lvl="2"/>
            <a:r>
              <a:rPr lang="en-US" dirty="0"/>
              <a:t>EV number (</a:t>
            </a:r>
            <a:r>
              <a:rPr lang="en-US" altLang="zh-CN" dirty="0"/>
              <a:t>1.5m</a:t>
            </a:r>
            <a:r>
              <a:rPr lang="zh-CN" altLang="en-US" dirty="0"/>
              <a:t> </a:t>
            </a:r>
            <a:r>
              <a:rPr lang="en-US" altLang="zh-CN" dirty="0"/>
              <a:t>by 2025, 5m by 2030, </a:t>
            </a:r>
            <a:r>
              <a:rPr lang="en-US" b="1" dirty="0"/>
              <a:t>Executive Order B</a:t>
            </a:r>
            <a:r>
              <a:rPr lang="en-US" dirty="0"/>
              <a:t>-</a:t>
            </a:r>
            <a:r>
              <a:rPr lang="en-US" b="1" dirty="0"/>
              <a:t>48</a:t>
            </a:r>
            <a:r>
              <a:rPr lang="en-US" dirty="0"/>
              <a:t>-</a:t>
            </a:r>
            <a:r>
              <a:rPr lang="en-US" b="1" dirty="0"/>
              <a:t>18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en-US" dirty="0"/>
              <a:t>Renewable capacity percentage (CA goal: 44% retail sales by 2025, 60% retail sales by 2030)</a:t>
            </a:r>
          </a:p>
          <a:p>
            <a:pPr lvl="1"/>
            <a:r>
              <a:rPr lang="en-US" dirty="0"/>
              <a:t>Finish Validation</a:t>
            </a:r>
          </a:p>
          <a:p>
            <a:pPr lvl="2"/>
            <a:r>
              <a:rPr lang="en-US" dirty="0"/>
              <a:t>UC</a:t>
            </a:r>
            <a:r>
              <a:rPr lang="en-US" b="1" dirty="0"/>
              <a:t>, 2019 without data, and get hourly price, annual generation on fuel type(done), annual total revenue for generators (load*price)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NGCC always set the marginal cost, 100*500= </a:t>
            </a:r>
          </a:p>
          <a:p>
            <a:pPr lvl="2"/>
            <a:r>
              <a:rPr lang="en-US" dirty="0"/>
              <a:t>scale up renewables (*1.5), see it, add what point does renewable hit problems (with V2Gsim)</a:t>
            </a:r>
          </a:p>
        </p:txBody>
      </p:sp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158E-0745-8645-80A8-3BCE14C1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64E0A-28A6-344E-9C26-6F7AA7180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79" y="55368"/>
            <a:ext cx="3746914" cy="674726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F6502E-F0A8-5E40-AD7B-7B7BB7C2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61482"/>
              </p:ext>
            </p:extLst>
          </p:nvPr>
        </p:nvGraphicFramePr>
        <p:xfrm>
          <a:off x="7181193" y="55368"/>
          <a:ext cx="3423770" cy="6453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885">
                  <a:extLst>
                    <a:ext uri="{9D8B030D-6E8A-4147-A177-3AD203B41FA5}">
                      <a16:colId xmlns:a16="http://schemas.microsoft.com/office/drawing/2014/main" val="710461022"/>
                    </a:ext>
                  </a:extLst>
                </a:gridCol>
                <a:gridCol w="1711885">
                  <a:extLst>
                    <a:ext uri="{9D8B030D-6E8A-4147-A177-3AD203B41FA5}">
                      <a16:colId xmlns:a16="http://schemas.microsoft.com/office/drawing/2014/main" val="586089909"/>
                    </a:ext>
                  </a:extLst>
                </a:gridCol>
              </a:tblGrid>
              <a:tr h="557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Percent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8693"/>
                  </a:ext>
                </a:extLst>
              </a:tr>
              <a:tr h="397639"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7002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70,216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315581"/>
                  </a:ext>
                </a:extLst>
              </a:tr>
              <a:tr h="3414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7875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r>
                        <a:rPr lang="en-US" dirty="0"/>
                        <a:t>4,609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9702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20,216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3873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33,659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996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71616"/>
                  </a:ext>
                </a:extLst>
              </a:tr>
              <a:tr h="742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916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5,973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5604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16,763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5284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658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32,881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01563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dirty="0"/>
                        <a:t>15,098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70461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36.38%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199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B9306-0E5B-5C4C-9A80-5B1C75DA3526}"/>
              </a:ext>
            </a:extLst>
          </p:cNvPr>
          <p:cNvSpPr txBox="1"/>
          <p:nvPr/>
        </p:nvSpPr>
        <p:spPr>
          <a:xfrm>
            <a:off x="622852" y="2703443"/>
            <a:ext cx="261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hydro + large hydro </a:t>
            </a:r>
          </a:p>
          <a:p>
            <a:r>
              <a:rPr lang="en-US" dirty="0"/>
              <a:t>38,494  19.2%</a:t>
            </a:r>
          </a:p>
        </p:txBody>
      </p:sp>
    </p:spTree>
    <p:extLst>
      <p:ext uri="{BB962C8B-B14F-4D97-AF65-F5344CB8AC3E}">
        <p14:creationId xmlns:p14="http://schemas.microsoft.com/office/powerpoint/2010/main" val="10991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76D-85F6-6A45-B13D-B6F3660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196A-6CC0-824C-B204-E34D5912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Dec.9 –Dec.16: finish validation, think about sensitivity implementation</a:t>
            </a:r>
          </a:p>
          <a:p>
            <a:r>
              <a:rPr lang="en-US" dirty="0"/>
              <a:t>Dec.16-Dec.23: sensitivity design and implementation, methods write up</a:t>
            </a:r>
          </a:p>
          <a:p>
            <a:r>
              <a:rPr lang="en-US" dirty="0"/>
              <a:t>Dec.23-Jan.6: running sensitivity</a:t>
            </a:r>
          </a:p>
          <a:p>
            <a:r>
              <a:rPr lang="en-US" dirty="0"/>
              <a:t>Jan.6-Jan.13: sensitivity result, results write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Total .</a:t>
            </a:r>
            <a:r>
              <a:rPr lang="en-US" dirty="0"/>
              <a:t>Hydro power, it’s okay</a:t>
            </a:r>
          </a:p>
          <a:p>
            <a:r>
              <a:rPr lang="en-US" dirty="0"/>
              <a:t>Do annual generation check, after the validation, and run the sensitivity:</a:t>
            </a:r>
          </a:p>
          <a:p>
            <a:pPr lvl="1"/>
            <a:r>
              <a:rPr lang="en-US" dirty="0"/>
              <a:t>More renewables, and </a:t>
            </a:r>
          </a:p>
          <a:p>
            <a:r>
              <a:rPr lang="en-US" dirty="0"/>
              <a:t>Friday, we give validation result, 3pm, how to set up. Super Computer arch guide, might not make sense, send you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275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Validation</vt:lpstr>
      <vt:lpstr>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28</cp:revision>
  <dcterms:created xsi:type="dcterms:W3CDTF">2020-11-04T16:47:37Z</dcterms:created>
  <dcterms:modified xsi:type="dcterms:W3CDTF">2021-01-19T01:26:16Z</dcterms:modified>
</cp:coreProperties>
</file>