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5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3"/>
    <p:restoredTop sz="94719"/>
  </p:normalViewPr>
  <p:slideViewPr>
    <p:cSldViewPr snapToGrid="0" snapToObjects="1">
      <p:cViewPr>
        <p:scale>
          <a:sx n="142" d="100"/>
          <a:sy n="142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FD7F-F087-C347-BA21-71691AB0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22C41-8289-4A40-9DE4-F01F508E3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72ED-05E9-7A4C-9B2A-35938403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03CB-3CAB-4F40-B933-8E1935B9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CDDFF-1728-614A-A145-C80847FF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6F44-5BB4-634A-86C2-7A8C15ED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88AB9-560A-CE4B-A4D6-23A34CC74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BC38-1802-5D48-8A69-EF29264F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FAD8-CE47-9541-A32B-FA58E847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5AAF-75A1-B24D-9DAF-4ABC8520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D3DD0-762A-5E4A-AA46-5A7DC3489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B11C9-056B-F440-A4F5-AE1F1FC2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C528-CBCC-7641-85BF-773EA97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C58A-9315-E74D-BAD8-0999BF93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C1AF2-BEA6-9144-A22B-2555FFC6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840A-74B1-D147-A378-C1CB862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ACF43-596E-604E-8134-DFAE4118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01C5-1FD6-B043-9C6D-CDFCBC25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E0E33-5C71-7447-8F54-C6D8C54F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5C5A-8352-154F-932D-5F297819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88E4-7982-3147-A977-58069FA3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7932-9D6A-8C42-9839-C4D89041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36CF-47FD-A04F-813B-4E825F7F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6E50-8585-0D46-94E4-B45D9C93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B609-DD4F-8941-8A3A-DC5C39BB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A182-15E1-E349-9459-D297BBAE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2F5E-E0BC-2D46-897D-CE0978A41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140EA-7F5D-E442-BF27-80ECD94E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55EAD-917E-784E-8EE5-3887BCD2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7C630-A398-F441-ACB8-8EDEE57A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5A01B-1780-8C47-9C42-00C707FA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05EA-22D7-B74C-AC53-0F3D2B64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3405-CBFD-2B48-AD83-708A7769D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5E00C-DC0B-F741-B6A7-E4237CAAC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5A91D-C3D2-384D-9B85-ABFA0FE31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2726D-D066-B640-8F34-83706E7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F9A6E-3AEE-A847-8E51-44B6E81B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ABC74-9208-1C43-B3F2-20576E9F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FF71A-37CE-5640-9FFD-3C262606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0A7A-D617-114C-AFDC-4586CCD8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4CBE5-85AD-C44D-9C1B-DBC8D53E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9A16A-3734-324A-A94F-A1EB2038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781C1-B6AC-094D-A032-0C708B18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B29C9-C1AC-9340-8241-8B876DA6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BC5A3-9360-9341-8506-BD805C7F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482AB-AA8B-CE4B-9FF2-E7790CEC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4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308D-3240-3347-A893-73DC6780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9B94-ABAC-1042-BB74-6BD8224A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1B88-3107-E449-8C9C-5BD15306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B80E-13D8-3B4C-AC5B-6481C4D0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D5F4-81D2-5243-9A53-340042E3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119A1-0DC4-BC4F-AC4B-74FDAEF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1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F5B-6A2F-724F-A9A9-0BD92283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CD9E7-B8A6-844F-8262-21A907520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1CF5-610C-814C-A4A0-1686489D1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5D65D-D402-E14A-A53F-EDDC3BEE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CA37F-0D1C-3141-8244-FCFD8A90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06B9-8908-3644-B322-A2706A4E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98BB9-06F9-1E4B-B307-EC43DB36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7D20D-AECB-004D-B037-844CBC4D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BF43-0E5F-7A4B-8C82-614418B1A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E000-5240-6B45-BFEA-AAE01C3F9EB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5F8E-B08D-1C41-941D-784B98BA0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0B70-B3CE-4A4F-A4E9-960F949B6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03EA-5B8F-A44D-A3E2-3A88C0212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6DBC3-86B0-584A-B5EB-A7FC290BE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Nov.11 Meiye Wang</a:t>
            </a:r>
          </a:p>
        </p:txBody>
      </p:sp>
    </p:spTree>
    <p:extLst>
      <p:ext uri="{BB962C8B-B14F-4D97-AF65-F5344CB8AC3E}">
        <p14:creationId xmlns:p14="http://schemas.microsoft.com/office/powerpoint/2010/main" val="176760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BF452B2-CF40-F448-9915-2137563AD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31" y="3428999"/>
            <a:ext cx="4384543" cy="3233389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F8FF8FD-60EB-BA41-AB7C-8296DB218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313" y="135674"/>
            <a:ext cx="2901425" cy="2115161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E9E3B17-AB59-6E4A-BC5A-F877722DB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339" y="2245421"/>
            <a:ext cx="3164463" cy="230691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C2647E2-A753-154C-942B-21CF32EA6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831" y="103259"/>
            <a:ext cx="3056610" cy="2238426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61DDD537-80B9-F948-A3C4-46F2BA699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904" y="4435556"/>
            <a:ext cx="3124261" cy="2270726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0B7A414B-4AAF-484B-806B-D2A2311DA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05" y="460645"/>
            <a:ext cx="4404816" cy="320143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6380E1D-3191-3F45-B1F6-FCFC26BFC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2953" y="2245421"/>
            <a:ext cx="3129665" cy="2306918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7758022-5591-6C45-8BF3-0F50451368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0929" y="4463769"/>
            <a:ext cx="3026308" cy="22307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CDE07A-4A97-3141-B9EF-74D873D6BE2A}"/>
              </a:ext>
            </a:extLst>
          </p:cNvPr>
          <p:cNvSpPr txBox="1"/>
          <p:nvPr/>
        </p:nvSpPr>
        <p:spPr>
          <a:xfrm>
            <a:off x="430306" y="135674"/>
            <a:ext cx="401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Aug.1- $451,870/day- $3.01/day/vehicle </a:t>
            </a:r>
          </a:p>
        </p:txBody>
      </p:sp>
    </p:spTree>
    <p:extLst>
      <p:ext uri="{BB962C8B-B14F-4D97-AF65-F5344CB8AC3E}">
        <p14:creationId xmlns:p14="http://schemas.microsoft.com/office/powerpoint/2010/main" val="391837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DE07A-4A97-3141-B9EF-74D873D6BE2A}"/>
              </a:ext>
            </a:extLst>
          </p:cNvPr>
          <p:cNvSpPr txBox="1"/>
          <p:nvPr/>
        </p:nvSpPr>
        <p:spPr>
          <a:xfrm>
            <a:off x="430306" y="135674"/>
            <a:ext cx="417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Nov.09 - $446,600/day- $2.98/day/vehicle 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2A9EC97-5A1D-254B-8738-DA7FBFE9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795" y="320340"/>
            <a:ext cx="2870291" cy="215271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893399E-C014-E141-8BA0-EA838858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610" y="320340"/>
            <a:ext cx="2863433" cy="2147575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E8653E1-E5C9-984A-B797-026E2FD93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85" y="2389314"/>
            <a:ext cx="2870291" cy="2152718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2BF61B5C-DD7F-A341-8FA6-03871AB73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452" y="2245421"/>
            <a:ext cx="2953591" cy="2215193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8AA4358C-44CE-2A43-8849-41E47AB67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456" y="4395813"/>
            <a:ext cx="2953590" cy="2215193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5316A9AB-E239-AB44-9943-1F6857391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8340" y="4478562"/>
            <a:ext cx="2953591" cy="2215193"/>
          </a:xfrm>
          <a:prstGeom prst="rect">
            <a:avLst/>
          </a:prstGeom>
        </p:spPr>
      </p:pic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333778EF-DBE6-364D-A25E-05FF2ADAC6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11" y="626464"/>
            <a:ext cx="3756285" cy="2817214"/>
          </a:xfrm>
          <a:prstGeom prst="rect">
            <a:avLst/>
          </a:prstGeom>
        </p:spPr>
      </p:pic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A9EB566B-5E3D-AD48-A5BE-9C1A4E732C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191" y="3574089"/>
            <a:ext cx="3943262" cy="29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2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43DA-3212-2947-B1C3-3615DC58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D8CE-4493-6F45-BF22-CAB01DA7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Restructure the code into a top-down design</a:t>
            </a:r>
          </a:p>
          <a:p>
            <a:pPr lvl="2"/>
            <a:r>
              <a:rPr lang="en-US" dirty="0"/>
              <a:t>Run the whole year first</a:t>
            </a:r>
          </a:p>
          <a:p>
            <a:pPr lvl="2"/>
            <a:r>
              <a:rPr lang="en-US" dirty="0"/>
              <a:t>Base Case, </a:t>
            </a:r>
            <a:r>
              <a:rPr lang="en-US"/>
              <a:t>the result</a:t>
            </a:r>
            <a:endParaRPr lang="en-US" dirty="0"/>
          </a:p>
          <a:p>
            <a:r>
              <a:rPr lang="en-US" dirty="0"/>
              <a:t>2. Design full set of sensitivity analysis</a:t>
            </a:r>
          </a:p>
          <a:p>
            <a:pPr lvl="1"/>
            <a:r>
              <a:rPr lang="en-US" dirty="0"/>
              <a:t>Renewable Percentage: it’s changing</a:t>
            </a:r>
          </a:p>
          <a:p>
            <a:pPr lvl="2"/>
            <a:r>
              <a:rPr lang="en-US" dirty="0"/>
              <a:t>Lower Bound:</a:t>
            </a:r>
          </a:p>
          <a:p>
            <a:pPr lvl="1"/>
            <a:r>
              <a:rPr lang="en-US" dirty="0"/>
              <a:t>Number of Vehicles: sounds good. 50%-100% of mandates</a:t>
            </a:r>
          </a:p>
          <a:p>
            <a:pPr lvl="1"/>
            <a:r>
              <a:rPr lang="en-US" dirty="0"/>
              <a:t>Battery cost: no good grasp of now &amp; uncertainty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8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94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Research Updates</vt:lpstr>
      <vt:lpstr>PowerPoint Presentation</vt:lpstr>
      <vt:lpstr>PowerPoint Presentation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Updates</dc:title>
  <dc:creator>Wang Meiye</dc:creator>
  <cp:lastModifiedBy>Wang Meiye</cp:lastModifiedBy>
  <cp:revision>10</cp:revision>
  <dcterms:created xsi:type="dcterms:W3CDTF">2020-11-11T14:50:20Z</dcterms:created>
  <dcterms:modified xsi:type="dcterms:W3CDTF">2020-11-11T20:28:38Z</dcterms:modified>
</cp:coreProperties>
</file>