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e92f133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1e92f133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477110b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477110b0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c4ba86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c4ba86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dc5c1ff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dc5c1ff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9c1704c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9c1704c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dc5c1ff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dc5c1ff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dd7f2555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dd7f2555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5c4ba86c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5c4ba86c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5c4ba86c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5c4ba86c1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9c1704c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9c1704c2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Май 2021">
  <p:cSld name="CUSTOM_1_1_1_1_1_1_1_1_1_1_3_1_1_4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Демонстрация работы»">
  <p:cSld name="CUSTOM_1_1_1_1_1_1_1_1_1_1_3_1_1_4_4_1_1_1_1_1_1_1_1">
    <p:bg>
      <p:bgPr>
        <a:solidFill>
          <a:srgbClr val="C291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 l="-3199" t="3865" b="-6398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May 2021">
  <p:cSld name="CUSTOM_1_1_1_1_1_1_1_1_1_1_3_1_1_4_3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">
  <p:cSld name="CUSTOM_1_1_1_1_1_1_1_1_1_1_3_1_1_4_2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. Заголовок. Текст.">
  <p:cSld name="CUSTOM_1_1_1_1_1_1_1_1_1_1_3_1_1_4_2_1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">
  <p:cSld name="CUSTOM_1_1_1_1_1_1_1_1_1_1_3_1_1_4_1_1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. Заголовок. Текст.">
  <p:cSld name="CUSTOM_1_1_1_1_1_1_1_1_1_1_3_1_1_4_1_1_2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">
  <p:cSld name="CUSTOM_1_1_1_1_1_1_1_1_1_1_3_1_1_4_1_1_1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. Заголовок. Текст.">
  <p:cSld name="CUSTOM_1_1_1_1_1_1_1_1_1_1_3_1_1_4_1_1_1_3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">
  <p:cSld name="CUSTOM_1_1_1_1_1_1_1_1_1_1_3_1_1_4_1_1_1_2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. Заголовок. Текст.">
  <p:cSld name="CUSTOM_1_1_1_1_1_1_1_1_1_1_3_1_1_4_1_1_1_2_1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овторение»">
  <p:cSld name="CUSTOM_1_1_1_1_1_1_1_1_1_1_3_1_1_4_4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t="1900" r="-8236" b="-1899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">
  <p:cSld name="CUSTOM_1_1_1_1_1_1_1_1_1_1_3_1_1_4_1_1_1_1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. Заголовок. Текст.">
  <p:cSld name="CUSTOM_1_1_1_1_1_1_1_1_1_1_3_1_1_4_1_1_1_1_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. Заголовок. Текст.">
  <p:cSld name="CUSTOM_1_1_1_1_1_1_1_1_1_1_3_1_1_4_1_1_1_1_1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">
  <p:cSld name="CUSTOM_1_1_1_1_1_1_1_1_1_1_3_1_1_4_1_1_1_1_1_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емонстрация работы в редакторе">
  <p:cSld name="CUSTOM_1_1_1_1_1_1_1_1_1_1_3_1_1_4_1_1_1_1_1_2_1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">
  <p:cSld name="CUSTOM_1_1_1_1_1_1_1_1_1_1_3_1_1_4_1_1_1_1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. Заголовок. Текст.">
  <p:cSld name="CUSTOM_1_1_1_1_1_1_1_1_1_1_3_1_1_4_1_1_1_1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Новая тема»">
  <p:cSld name="CUSTOM_1_1_1_1_1_1_1_1_1_1_3_1_1_4_4_1">
    <p:bg>
      <p:bgPr>
        <a:solidFill>
          <a:schemeClr val="accent5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l="-11184" t="60" r="-21335" b="-59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Обсуждение»">
  <p:cSld name="CUSTOM_1_1_1_1_1_1_1_1_1_1_3_1_1_4_4_1_1">
    <p:bg>
      <p:bgPr>
        <a:solidFill>
          <a:schemeClr val="accent4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t="-2827" r="-33743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Групповая работа»">
  <p:cSld name="CUSTOM_1_1_1_1_1_1_1_1_1_1_3_1_1_4_4_1_1_1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Работа на платформе»">
  <p:cSld name="CUSTOM_1_1_1_1_1_1_1_1_1_1_3_1_1_4_4_1_1_1_1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r="-826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ерерыв»">
  <p:cSld name="CUSTOM_1_1_1_1_1_1_1_1_1_1_3_1_1_4_4_1_1_1_1_1">
    <p:bg>
      <p:bgPr>
        <a:solidFill>
          <a:schemeClr val="accent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l="-5793" r="-435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Физкультминутка»">
  <p:cSld name="CUSTOM_1_1_1_1_1_1_1_1_1_1_3_1_1_4_4_1_1_1_1_1_1">
    <p:bg>
      <p:bgPr>
        <a:solidFill>
          <a:schemeClr val="accent6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Завершение урока»">
  <p:cSld name="CUSTOM_1_1_1_1_1_1_1_1_1_1_3_1_1_4_4_1_1_1_1_1_1_1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Шаблон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52925" y="1859150"/>
            <a:ext cx="7026300" cy="195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Презентация</a:t>
            </a:r>
            <a:r>
              <a:rPr lang="en-GB" dirty="0"/>
              <a:t> </a:t>
            </a:r>
            <a:r>
              <a:rPr lang="en-GB" dirty="0" err="1"/>
              <a:t>проекта</a:t>
            </a:r>
            <a:br>
              <a:rPr lang="en-GB" dirty="0"/>
            </a:br>
            <a:r>
              <a:rPr lang="ru-RU" dirty="0"/>
              <a:t>«Скачать»</a:t>
            </a:r>
            <a:endParaRPr dirty="0"/>
          </a:p>
        </p:txBody>
      </p:sp>
      <p:sp>
        <p:nvSpPr>
          <p:cNvPr id="161" name="Google Shape;161;p29"/>
          <p:cNvSpPr/>
          <p:nvPr/>
        </p:nvSpPr>
        <p:spPr>
          <a:xfrm>
            <a:off x="253350" y="4023650"/>
            <a:ext cx="2303100" cy="96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Спасибо за внимание!</a:t>
            </a:r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3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Буду рад(-а) ответить на ваши вопросы и получить обратную связь!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 rotWithShape="1">
          <a:blip r:embed="rId3">
            <a:alphaModFix/>
          </a:blip>
          <a:srcRect l="8842" t="11880" r="7733" b="10774"/>
          <a:stretch/>
        </p:blipFill>
        <p:spPr>
          <a:xfrm>
            <a:off x="4541272" y="1699972"/>
            <a:ext cx="3276170" cy="30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CB3191-6E83-4B5D-B10D-4578D4AE1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0" y="1812206"/>
            <a:ext cx="3568115" cy="29708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Проблематика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/>
              <a:t>Школьники и студенты часто не могут хорошо подготовиться к экзаменам.</a:t>
            </a:r>
            <a:endParaRPr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CD916E-E69F-4C22-897C-5AE914537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5950" y="2430762"/>
            <a:ext cx="4159250" cy="23522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Решение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ru-RU" sz="1800" dirty="0"/>
              <a:t>Приложение предлагает вопросы по географии, которые помогут подготовиться к экзаменам или проверить свои знания.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Целевая аудитория проекта ––</a:t>
            </a:r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Проект будет актуален для школьников и студентов, которые хотят проверить свои знания перед экзаменами.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Объём рынка ––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Прогнозы по продажам очень высокие, т.к. очень много студентов сдают географию.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Примерное количество продаж: 10 миллионов.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889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/>
              <a:t>Бизнес-модель</a:t>
            </a:r>
            <a:endParaRPr dirty="0"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Пользователям будет предложена платная расширенная версия с большим количеством вопросов всего за 39.99 </a:t>
            </a:r>
            <a:r>
              <a:rPr lang="ru-RU" sz="1800" dirty="0" err="1">
                <a:solidFill>
                  <a:schemeClr val="dk1"/>
                </a:solidFill>
              </a:rPr>
              <a:t>руб</a:t>
            </a:r>
            <a:r>
              <a:rPr lang="ru-RU" sz="1800" dirty="0">
                <a:solidFill>
                  <a:schemeClr val="dk1"/>
                </a:solidFill>
              </a:rPr>
              <a:t>, также можно будет купить цветные фоны 9.99 </a:t>
            </a:r>
            <a:r>
              <a:rPr lang="ru-RU" sz="1800" dirty="0" err="1">
                <a:solidFill>
                  <a:schemeClr val="dk1"/>
                </a:solidFill>
              </a:rPr>
              <a:t>руб</a:t>
            </a:r>
            <a:r>
              <a:rPr lang="ru-RU" sz="1800" dirty="0">
                <a:solidFill>
                  <a:schemeClr val="dk1"/>
                </a:solidFill>
              </a:rPr>
              <a:t> каждый.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Отличительные особенности проекта</a:t>
            </a: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Главные фишки приложения: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1)  Великолепный серый фон который даст вам знатно заскучать.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2) Невероятно маленькое количество вопросов с которым вы никак не подготовитесь к экзаменам.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3) Специально подобранный маленький шрифт, чтобы ваши глаза не уставали от отдыха и постоянно напрягались.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63" y="1621200"/>
            <a:ext cx="5429873" cy="291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6"/>
          <p:cNvSpPr txBox="1"/>
          <p:nvPr/>
        </p:nvSpPr>
        <p:spPr>
          <a:xfrm>
            <a:off x="360000" y="360000"/>
            <a:ext cx="84240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err="1">
                <a:latin typeface="Montserrat Black"/>
                <a:ea typeface="Montserrat Black"/>
                <a:cs typeface="Montserrat Black"/>
                <a:sym typeface="Montserrat Black"/>
              </a:rPr>
              <a:t>Демонстрация</a:t>
            </a:r>
            <a:r>
              <a:rPr lang="en-GB" sz="2800" dirty="0"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GB" sz="2800" dirty="0" err="1">
                <a:latin typeface="Montserrat Black"/>
                <a:ea typeface="Montserrat Black"/>
                <a:cs typeface="Montserrat Black"/>
                <a:sym typeface="Montserrat Black"/>
              </a:rPr>
              <a:t>проекта</a:t>
            </a:r>
            <a:endParaRPr sz="2800" dirty="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«</a:t>
            </a:r>
            <a:r>
              <a:rPr lang="ru-RU" sz="2800" dirty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Скачать</a:t>
            </a:r>
            <a:r>
              <a:rPr lang="en-GB" sz="2800" dirty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»</a:t>
            </a:r>
            <a:endParaRPr sz="2800" dirty="0">
              <a:solidFill>
                <a:srgbClr val="833AE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Работа на платформе</a:t>
            </a: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7C1F63D-A69B-4E2D-BA23-89E28325D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8105" y="1801821"/>
            <a:ext cx="4167787" cy="24604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Перспективы</a:t>
            </a:r>
            <a:r>
              <a:rPr lang="en-GB" dirty="0"/>
              <a:t> </a:t>
            </a:r>
            <a:r>
              <a:rPr lang="en-GB" dirty="0" err="1"/>
              <a:t>развития</a:t>
            </a:r>
            <a:r>
              <a:rPr lang="en-GB" dirty="0"/>
              <a:t> </a:t>
            </a:r>
            <a:r>
              <a:rPr lang="en-GB" dirty="0" err="1"/>
              <a:t>проекта</a:t>
            </a:r>
            <a:endParaRPr dirty="0"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Никаких доработок не планируется.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Если будет мотивация, то, может, подумаю.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Есть вариант поднять цены на подписку, чтобы больше зарабатывать на </a:t>
            </a:r>
            <a:r>
              <a:rPr lang="ru-RU" sz="1800" dirty="0" err="1">
                <a:solidFill>
                  <a:schemeClr val="dk1"/>
                </a:solidFill>
              </a:rPr>
              <a:t>кириешки</a:t>
            </a:r>
            <a:r>
              <a:rPr lang="ru-RU" sz="1800" dirty="0">
                <a:solidFill>
                  <a:schemeClr val="dk1"/>
                </a:solidFill>
              </a:rPr>
              <a:t>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216</Words>
  <Application>Microsoft Office PowerPoint</Application>
  <PresentationFormat>Экран (16:9)</PresentationFormat>
  <Paragraphs>28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Montserrat</vt:lpstr>
      <vt:lpstr>Montserrat Black</vt:lpstr>
      <vt:lpstr>Montserrat ExtraBold</vt:lpstr>
      <vt:lpstr>Montserrat Medium</vt:lpstr>
      <vt:lpstr>Algoritmika (May 2021) 02</vt:lpstr>
      <vt:lpstr>Презентация проекта «Скачать»</vt:lpstr>
      <vt:lpstr>Проблематика</vt:lpstr>
      <vt:lpstr>Решение</vt:lpstr>
      <vt:lpstr>Целевая аудитория проекта ––</vt:lpstr>
      <vt:lpstr>Объём рынка ––</vt:lpstr>
      <vt:lpstr>Бизнес-модель</vt:lpstr>
      <vt:lpstr>Отличительные особенности проекта</vt:lpstr>
      <vt:lpstr>Презентация PowerPoint</vt:lpstr>
      <vt:lpstr>Перспективы развития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«Скачать»</dc:title>
  <dc:creator>User</dc:creator>
  <cp:lastModifiedBy>User</cp:lastModifiedBy>
  <cp:revision>2</cp:revision>
  <dcterms:modified xsi:type="dcterms:W3CDTF">2023-10-11T11:49:22Z</dcterms:modified>
</cp:coreProperties>
</file>