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83" r:id="rId5"/>
    <p:sldId id="258" r:id="rId6"/>
    <p:sldId id="288" r:id="rId7"/>
    <p:sldId id="264" r:id="rId8"/>
    <p:sldId id="289" r:id="rId9"/>
    <p:sldId id="293" r:id="rId10"/>
    <p:sldId id="292" r:id="rId11"/>
    <p:sldId id="274" r:id="rId12"/>
    <p:sldId id="259" r:id="rId13"/>
    <p:sldId id="276" r:id="rId14"/>
    <p:sldId id="260" r:id="rId15"/>
    <p:sldId id="287" r:id="rId16"/>
  </p:sldIdLst>
  <p:sldSz cx="9144000" cy="514191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1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C4C4"/>
    <a:srgbClr val="C09CC2"/>
    <a:srgbClr val="E54B81"/>
    <a:srgbClr val="594D7B"/>
    <a:srgbClr val="9DD53E"/>
    <a:srgbClr val="56ABDD"/>
    <a:srgbClr val="F6B53E"/>
    <a:srgbClr val="FF3E3E"/>
    <a:srgbClr val="3B3B3B"/>
    <a:srgbClr val="1759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81" autoAdjust="0"/>
    <p:restoredTop sz="94660"/>
  </p:normalViewPr>
  <p:slideViewPr>
    <p:cSldViewPr showGuides="1">
      <p:cViewPr>
        <p:scale>
          <a:sx n="100" d="100"/>
          <a:sy n="100" d="100"/>
        </p:scale>
        <p:origin x="-684" y="48"/>
      </p:cViewPr>
      <p:guideLst>
        <p:guide orient="horz" pos="161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Text Box 147"/>
          <p:cNvSpPr txBox="1">
            <a:spLocks noChangeArrowheads="1"/>
          </p:cNvSpPr>
          <p:nvPr/>
        </p:nvSpPr>
        <p:spPr bwMode="auto">
          <a:xfrm>
            <a:off x="4393694" y="1809483"/>
            <a:ext cx="373435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>
            <a:spAutoFit/>
          </a:bodyPr>
          <a:lstStyle/>
          <a:p>
            <a:r>
              <a:rPr lang="zh-CN" altLang="en-US" sz="3200" b="1" dirty="0" smtClean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天气预报</a:t>
            </a:r>
            <a:r>
              <a:rPr lang="en-US" altLang="zh-CN" sz="3200" b="1" dirty="0" smtClean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--</a:t>
            </a:r>
            <a:r>
              <a:rPr lang="zh-CN" altLang="en-US" sz="3200" b="1" dirty="0" smtClean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项目汇报</a:t>
            </a:r>
            <a:endParaRPr lang="zh-CN" altLang="en-US" sz="32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96" name="Rectangle 148"/>
          <p:cNvSpPr>
            <a:spLocks noChangeArrowheads="1"/>
          </p:cNvSpPr>
          <p:nvPr/>
        </p:nvSpPr>
        <p:spPr bwMode="auto">
          <a:xfrm>
            <a:off x="4393694" y="2385745"/>
            <a:ext cx="4066738" cy="184666"/>
          </a:xfrm>
          <a:prstGeom prst="rect">
            <a:avLst/>
          </a:prstGeom>
          <a:solidFill>
            <a:srgbClr val="9DD53E"/>
          </a:solidFill>
          <a:ln>
            <a:noFill/>
          </a:ln>
        </p:spPr>
        <p:txBody>
          <a:bodyPr wrap="square" lIns="72000" tIns="0" rIns="72000" bIns="0">
            <a:spAutoFit/>
          </a:bodyPr>
          <a:lstStyle/>
          <a:p>
            <a:r>
              <a:rPr lang="en-US" altLang="zh-CN" sz="1200" dirty="0">
                <a:solidFill>
                  <a:schemeClr val="bg1">
                    <a:lumMod val="95000"/>
                  </a:schemeClr>
                </a:solidFill>
              </a:rPr>
              <a:t>Project </a:t>
            </a:r>
            <a:r>
              <a:rPr lang="en-US" altLang="zh-CN" sz="1200" dirty="0" smtClean="0">
                <a:solidFill>
                  <a:schemeClr val="bg1">
                    <a:lumMod val="95000"/>
                  </a:schemeClr>
                </a:solidFill>
              </a:rPr>
              <a:t>Work Report</a:t>
            </a:r>
            <a:endParaRPr lang="en-US" altLang="zh-CN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2293" name="Group 245"/>
          <p:cNvGrpSpPr/>
          <p:nvPr/>
        </p:nvGrpSpPr>
        <p:grpSpPr bwMode="auto">
          <a:xfrm>
            <a:off x="4390387" y="3146239"/>
            <a:ext cx="158750" cy="158750"/>
            <a:chOff x="3105" y="3028"/>
            <a:chExt cx="599" cy="600"/>
          </a:xfrm>
        </p:grpSpPr>
        <p:sp>
          <p:nvSpPr>
            <p:cNvPr id="2284" name="Oval 236"/>
            <p:cNvSpPr>
              <a:spLocks noChangeArrowheads="1"/>
            </p:cNvSpPr>
            <p:nvPr/>
          </p:nvSpPr>
          <p:spPr bwMode="auto">
            <a:xfrm>
              <a:off x="3105" y="3028"/>
              <a:ext cx="599" cy="600"/>
            </a:xfrm>
            <a:prstGeom prst="ellipse">
              <a:avLst/>
            </a:prstGeom>
            <a:solidFill>
              <a:srgbClr val="5D5D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290" name="Group 242"/>
            <p:cNvGrpSpPr/>
            <p:nvPr/>
          </p:nvGrpSpPr>
          <p:grpSpPr bwMode="auto">
            <a:xfrm>
              <a:off x="3268" y="3172"/>
              <a:ext cx="274" cy="312"/>
              <a:chOff x="3268" y="3172"/>
              <a:chExt cx="274" cy="312"/>
            </a:xfrm>
          </p:grpSpPr>
          <p:sp>
            <p:nvSpPr>
              <p:cNvPr id="2286" name="Freeform 238"/>
              <p:cNvSpPr>
                <a:spLocks noEditPoints="1"/>
              </p:cNvSpPr>
              <p:nvPr/>
            </p:nvSpPr>
            <p:spPr bwMode="auto">
              <a:xfrm>
                <a:off x="3331" y="3172"/>
                <a:ext cx="147" cy="147"/>
              </a:xfrm>
              <a:custGeom>
                <a:avLst/>
                <a:gdLst>
                  <a:gd name="T0" fmla="*/ 31 w 62"/>
                  <a:gd name="T1" fmla="*/ 62 h 62"/>
                  <a:gd name="T2" fmla="*/ 0 w 62"/>
                  <a:gd name="T3" fmla="*/ 31 h 62"/>
                  <a:gd name="T4" fmla="*/ 31 w 62"/>
                  <a:gd name="T5" fmla="*/ 0 h 62"/>
                  <a:gd name="T6" fmla="*/ 62 w 62"/>
                  <a:gd name="T7" fmla="*/ 31 h 62"/>
                  <a:gd name="T8" fmla="*/ 31 w 62"/>
                  <a:gd name="T9" fmla="*/ 62 h 62"/>
                  <a:gd name="T10" fmla="*/ 31 w 62"/>
                  <a:gd name="T11" fmla="*/ 11 h 62"/>
                  <a:gd name="T12" fmla="*/ 11 w 62"/>
                  <a:gd name="T13" fmla="*/ 31 h 62"/>
                  <a:gd name="T14" fmla="*/ 31 w 62"/>
                  <a:gd name="T15" fmla="*/ 51 h 62"/>
                  <a:gd name="T16" fmla="*/ 51 w 62"/>
                  <a:gd name="T17" fmla="*/ 31 h 62"/>
                  <a:gd name="T18" fmla="*/ 31 w 62"/>
                  <a:gd name="T19" fmla="*/ 1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62">
                    <a:moveTo>
                      <a:pt x="31" y="62"/>
                    </a:move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1"/>
                    </a:cubicBezTo>
                    <a:cubicBezTo>
                      <a:pt x="62" y="48"/>
                      <a:pt x="48" y="62"/>
                      <a:pt x="31" y="62"/>
                    </a:cubicBezTo>
                    <a:close/>
                    <a:moveTo>
                      <a:pt x="31" y="11"/>
                    </a:moveTo>
                    <a:cubicBezTo>
                      <a:pt x="20" y="11"/>
                      <a:pt x="11" y="20"/>
                      <a:pt x="11" y="31"/>
                    </a:cubicBezTo>
                    <a:cubicBezTo>
                      <a:pt x="11" y="42"/>
                      <a:pt x="20" y="51"/>
                      <a:pt x="31" y="51"/>
                    </a:cubicBezTo>
                    <a:cubicBezTo>
                      <a:pt x="42" y="51"/>
                      <a:pt x="51" y="42"/>
                      <a:pt x="51" y="31"/>
                    </a:cubicBezTo>
                    <a:cubicBezTo>
                      <a:pt x="51" y="20"/>
                      <a:pt x="42" y="11"/>
                      <a:pt x="31" y="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87" name="Freeform 239"/>
              <p:cNvSpPr/>
              <p:nvPr/>
            </p:nvSpPr>
            <p:spPr bwMode="auto">
              <a:xfrm>
                <a:off x="3268" y="3335"/>
                <a:ext cx="274" cy="149"/>
              </a:xfrm>
              <a:custGeom>
                <a:avLst/>
                <a:gdLst>
                  <a:gd name="T0" fmla="*/ 111 w 116"/>
                  <a:gd name="T1" fmla="*/ 63 h 63"/>
                  <a:gd name="T2" fmla="*/ 105 w 116"/>
                  <a:gd name="T3" fmla="*/ 58 h 63"/>
                  <a:gd name="T4" fmla="*/ 58 w 116"/>
                  <a:gd name="T5" fmla="*/ 11 h 63"/>
                  <a:gd name="T6" fmla="*/ 11 w 116"/>
                  <a:gd name="T7" fmla="*/ 58 h 63"/>
                  <a:gd name="T8" fmla="*/ 6 w 116"/>
                  <a:gd name="T9" fmla="*/ 63 h 63"/>
                  <a:gd name="T10" fmla="*/ 0 w 116"/>
                  <a:gd name="T11" fmla="*/ 58 h 63"/>
                  <a:gd name="T12" fmla="*/ 58 w 116"/>
                  <a:gd name="T13" fmla="*/ 0 h 63"/>
                  <a:gd name="T14" fmla="*/ 116 w 116"/>
                  <a:gd name="T15" fmla="*/ 58 h 63"/>
                  <a:gd name="T16" fmla="*/ 111 w 116"/>
                  <a:gd name="T1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63">
                    <a:moveTo>
                      <a:pt x="111" y="63"/>
                    </a:moveTo>
                    <a:cubicBezTo>
                      <a:pt x="108" y="63"/>
                      <a:pt x="105" y="61"/>
                      <a:pt x="105" y="58"/>
                    </a:cubicBezTo>
                    <a:cubicBezTo>
                      <a:pt x="105" y="32"/>
                      <a:pt x="84" y="11"/>
                      <a:pt x="58" y="11"/>
                    </a:cubicBezTo>
                    <a:cubicBezTo>
                      <a:pt x="32" y="11"/>
                      <a:pt x="11" y="32"/>
                      <a:pt x="11" y="58"/>
                    </a:cubicBezTo>
                    <a:cubicBezTo>
                      <a:pt x="11" y="61"/>
                      <a:pt x="9" y="63"/>
                      <a:pt x="6" y="63"/>
                    </a:cubicBezTo>
                    <a:cubicBezTo>
                      <a:pt x="3" y="63"/>
                      <a:pt x="0" y="61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ubicBezTo>
                      <a:pt x="90" y="0"/>
                      <a:pt x="116" y="26"/>
                      <a:pt x="116" y="58"/>
                    </a:cubicBezTo>
                    <a:cubicBezTo>
                      <a:pt x="116" y="61"/>
                      <a:pt x="114" y="63"/>
                      <a:pt x="111" y="6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2292" name="Group 244"/>
          <p:cNvGrpSpPr/>
          <p:nvPr/>
        </p:nvGrpSpPr>
        <p:grpSpPr bwMode="auto">
          <a:xfrm>
            <a:off x="5990587" y="3138301"/>
            <a:ext cx="158750" cy="158750"/>
            <a:chOff x="4248" y="3024"/>
            <a:chExt cx="600" cy="599"/>
          </a:xfrm>
        </p:grpSpPr>
        <p:sp>
          <p:nvSpPr>
            <p:cNvPr id="2285" name="Oval 237"/>
            <p:cNvSpPr>
              <a:spLocks noChangeArrowheads="1"/>
            </p:cNvSpPr>
            <p:nvPr/>
          </p:nvSpPr>
          <p:spPr bwMode="auto">
            <a:xfrm>
              <a:off x="4248" y="3024"/>
              <a:ext cx="600" cy="599"/>
            </a:xfrm>
            <a:prstGeom prst="ellipse">
              <a:avLst/>
            </a:prstGeom>
            <a:solidFill>
              <a:srgbClr val="5D5D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291" name="Group 243"/>
            <p:cNvGrpSpPr/>
            <p:nvPr/>
          </p:nvGrpSpPr>
          <p:grpSpPr bwMode="auto">
            <a:xfrm>
              <a:off x="4441" y="3151"/>
              <a:ext cx="215" cy="345"/>
              <a:chOff x="4441" y="3151"/>
              <a:chExt cx="215" cy="345"/>
            </a:xfrm>
          </p:grpSpPr>
          <p:sp>
            <p:nvSpPr>
              <p:cNvPr id="2288" name="Freeform 240"/>
              <p:cNvSpPr>
                <a:spLocks noEditPoints="1"/>
              </p:cNvSpPr>
              <p:nvPr/>
            </p:nvSpPr>
            <p:spPr bwMode="auto">
              <a:xfrm>
                <a:off x="4474" y="3151"/>
                <a:ext cx="149" cy="253"/>
              </a:xfrm>
              <a:custGeom>
                <a:avLst/>
                <a:gdLst>
                  <a:gd name="T0" fmla="*/ 31 w 63"/>
                  <a:gd name="T1" fmla="*/ 107 h 107"/>
                  <a:gd name="T2" fmla="*/ 63 w 63"/>
                  <a:gd name="T3" fmla="*/ 78 h 107"/>
                  <a:gd name="T4" fmla="*/ 63 w 63"/>
                  <a:gd name="T5" fmla="*/ 29 h 107"/>
                  <a:gd name="T6" fmla="*/ 31 w 63"/>
                  <a:gd name="T7" fmla="*/ 0 h 107"/>
                  <a:gd name="T8" fmla="*/ 0 w 63"/>
                  <a:gd name="T9" fmla="*/ 29 h 107"/>
                  <a:gd name="T10" fmla="*/ 0 w 63"/>
                  <a:gd name="T11" fmla="*/ 78 h 107"/>
                  <a:gd name="T12" fmla="*/ 31 w 63"/>
                  <a:gd name="T13" fmla="*/ 107 h 107"/>
                  <a:gd name="T14" fmla="*/ 10 w 63"/>
                  <a:gd name="T15" fmla="*/ 29 h 107"/>
                  <a:gd name="T16" fmla="*/ 31 w 63"/>
                  <a:gd name="T17" fmla="*/ 10 h 107"/>
                  <a:gd name="T18" fmla="*/ 53 w 63"/>
                  <a:gd name="T19" fmla="*/ 29 h 107"/>
                  <a:gd name="T20" fmla="*/ 53 w 63"/>
                  <a:gd name="T21" fmla="*/ 78 h 107"/>
                  <a:gd name="T22" fmla="*/ 31 w 63"/>
                  <a:gd name="T23" fmla="*/ 97 h 107"/>
                  <a:gd name="T24" fmla="*/ 10 w 63"/>
                  <a:gd name="T25" fmla="*/ 78 h 107"/>
                  <a:gd name="T26" fmla="*/ 10 w 63"/>
                  <a:gd name="T27" fmla="*/ 29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107">
                    <a:moveTo>
                      <a:pt x="31" y="107"/>
                    </a:moveTo>
                    <a:cubicBezTo>
                      <a:pt x="49" y="107"/>
                      <a:pt x="63" y="94"/>
                      <a:pt x="63" y="78"/>
                    </a:cubicBezTo>
                    <a:cubicBezTo>
                      <a:pt x="63" y="29"/>
                      <a:pt x="63" y="29"/>
                      <a:pt x="63" y="29"/>
                    </a:cubicBezTo>
                    <a:cubicBezTo>
                      <a:pt x="63" y="13"/>
                      <a:pt x="49" y="0"/>
                      <a:pt x="31" y="0"/>
                    </a:cubicBezTo>
                    <a:cubicBezTo>
                      <a:pt x="14" y="0"/>
                      <a:pt x="0" y="13"/>
                      <a:pt x="0" y="29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94"/>
                      <a:pt x="14" y="107"/>
                      <a:pt x="31" y="107"/>
                    </a:cubicBezTo>
                    <a:close/>
                    <a:moveTo>
                      <a:pt x="10" y="29"/>
                    </a:moveTo>
                    <a:cubicBezTo>
                      <a:pt x="10" y="18"/>
                      <a:pt x="19" y="10"/>
                      <a:pt x="31" y="10"/>
                    </a:cubicBezTo>
                    <a:cubicBezTo>
                      <a:pt x="43" y="10"/>
                      <a:pt x="53" y="18"/>
                      <a:pt x="53" y="29"/>
                    </a:cubicBezTo>
                    <a:cubicBezTo>
                      <a:pt x="53" y="78"/>
                      <a:pt x="53" y="78"/>
                      <a:pt x="53" y="78"/>
                    </a:cubicBezTo>
                    <a:cubicBezTo>
                      <a:pt x="53" y="88"/>
                      <a:pt x="43" y="97"/>
                      <a:pt x="31" y="97"/>
                    </a:cubicBezTo>
                    <a:cubicBezTo>
                      <a:pt x="19" y="97"/>
                      <a:pt x="10" y="88"/>
                      <a:pt x="10" y="78"/>
                    </a:cubicBezTo>
                    <a:lnTo>
                      <a:pt x="10" y="2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89" name="Freeform 241"/>
              <p:cNvSpPr/>
              <p:nvPr/>
            </p:nvSpPr>
            <p:spPr bwMode="auto">
              <a:xfrm>
                <a:off x="4441" y="3274"/>
                <a:ext cx="215" cy="222"/>
              </a:xfrm>
              <a:custGeom>
                <a:avLst/>
                <a:gdLst>
                  <a:gd name="T0" fmla="*/ 86 w 91"/>
                  <a:gd name="T1" fmla="*/ 0 h 94"/>
                  <a:gd name="T2" fmla="*/ 81 w 91"/>
                  <a:gd name="T3" fmla="*/ 5 h 94"/>
                  <a:gd name="T4" fmla="*/ 81 w 91"/>
                  <a:gd name="T5" fmla="*/ 28 h 94"/>
                  <a:gd name="T6" fmla="*/ 45 w 91"/>
                  <a:gd name="T7" fmla="*/ 59 h 94"/>
                  <a:gd name="T8" fmla="*/ 10 w 91"/>
                  <a:gd name="T9" fmla="*/ 28 h 94"/>
                  <a:gd name="T10" fmla="*/ 10 w 91"/>
                  <a:gd name="T11" fmla="*/ 5 h 94"/>
                  <a:gd name="T12" fmla="*/ 5 w 91"/>
                  <a:gd name="T13" fmla="*/ 0 h 94"/>
                  <a:gd name="T14" fmla="*/ 0 w 91"/>
                  <a:gd name="T15" fmla="*/ 5 h 94"/>
                  <a:gd name="T16" fmla="*/ 0 w 91"/>
                  <a:gd name="T17" fmla="*/ 28 h 94"/>
                  <a:gd name="T18" fmla="*/ 40 w 91"/>
                  <a:gd name="T19" fmla="*/ 69 h 94"/>
                  <a:gd name="T20" fmla="*/ 40 w 91"/>
                  <a:gd name="T21" fmla="*/ 84 h 94"/>
                  <a:gd name="T22" fmla="*/ 20 w 91"/>
                  <a:gd name="T23" fmla="*/ 84 h 94"/>
                  <a:gd name="T24" fmla="*/ 15 w 91"/>
                  <a:gd name="T25" fmla="*/ 89 h 94"/>
                  <a:gd name="T26" fmla="*/ 20 w 91"/>
                  <a:gd name="T27" fmla="*/ 94 h 94"/>
                  <a:gd name="T28" fmla="*/ 70 w 91"/>
                  <a:gd name="T29" fmla="*/ 94 h 94"/>
                  <a:gd name="T30" fmla="*/ 75 w 91"/>
                  <a:gd name="T31" fmla="*/ 89 h 94"/>
                  <a:gd name="T32" fmla="*/ 70 w 91"/>
                  <a:gd name="T33" fmla="*/ 84 h 94"/>
                  <a:gd name="T34" fmla="*/ 50 w 91"/>
                  <a:gd name="T35" fmla="*/ 84 h 94"/>
                  <a:gd name="T36" fmla="*/ 50 w 91"/>
                  <a:gd name="T37" fmla="*/ 69 h 94"/>
                  <a:gd name="T38" fmla="*/ 91 w 91"/>
                  <a:gd name="T39" fmla="*/ 28 h 94"/>
                  <a:gd name="T40" fmla="*/ 91 w 91"/>
                  <a:gd name="T41" fmla="*/ 5 h 94"/>
                  <a:gd name="T42" fmla="*/ 86 w 91"/>
                  <a:gd name="T43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1" h="94">
                    <a:moveTo>
                      <a:pt x="86" y="0"/>
                    </a:moveTo>
                    <a:cubicBezTo>
                      <a:pt x="83" y="0"/>
                      <a:pt x="81" y="3"/>
                      <a:pt x="81" y="5"/>
                    </a:cubicBezTo>
                    <a:cubicBezTo>
                      <a:pt x="81" y="28"/>
                      <a:pt x="81" y="28"/>
                      <a:pt x="81" y="28"/>
                    </a:cubicBezTo>
                    <a:cubicBezTo>
                      <a:pt x="81" y="45"/>
                      <a:pt x="65" y="59"/>
                      <a:pt x="45" y="59"/>
                    </a:cubicBezTo>
                    <a:cubicBezTo>
                      <a:pt x="26" y="59"/>
                      <a:pt x="10" y="45"/>
                      <a:pt x="10" y="28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2"/>
                      <a:pt x="8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49"/>
                      <a:pt x="18" y="67"/>
                      <a:pt x="40" y="69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20" y="84"/>
                      <a:pt x="20" y="84"/>
                      <a:pt x="20" y="84"/>
                    </a:cubicBezTo>
                    <a:cubicBezTo>
                      <a:pt x="18" y="84"/>
                      <a:pt x="15" y="86"/>
                      <a:pt x="15" y="89"/>
                    </a:cubicBezTo>
                    <a:cubicBezTo>
                      <a:pt x="15" y="92"/>
                      <a:pt x="18" y="94"/>
                      <a:pt x="20" y="94"/>
                    </a:cubicBezTo>
                    <a:cubicBezTo>
                      <a:pt x="70" y="94"/>
                      <a:pt x="70" y="94"/>
                      <a:pt x="70" y="94"/>
                    </a:cubicBezTo>
                    <a:cubicBezTo>
                      <a:pt x="73" y="94"/>
                      <a:pt x="75" y="92"/>
                      <a:pt x="75" y="89"/>
                    </a:cubicBezTo>
                    <a:cubicBezTo>
                      <a:pt x="75" y="86"/>
                      <a:pt x="73" y="84"/>
                      <a:pt x="70" y="84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50" y="69"/>
                      <a:pt x="50" y="69"/>
                      <a:pt x="50" y="69"/>
                    </a:cubicBezTo>
                    <a:cubicBezTo>
                      <a:pt x="73" y="67"/>
                      <a:pt x="91" y="49"/>
                      <a:pt x="91" y="28"/>
                    </a:cubicBezTo>
                    <a:cubicBezTo>
                      <a:pt x="91" y="5"/>
                      <a:pt x="91" y="5"/>
                      <a:pt x="91" y="5"/>
                    </a:cubicBezTo>
                    <a:cubicBezTo>
                      <a:pt x="91" y="3"/>
                      <a:pt x="88" y="0"/>
                      <a:pt x="8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294" name="Text Box 246"/>
          <p:cNvSpPr txBox="1">
            <a:spLocks noChangeArrowheads="1"/>
          </p:cNvSpPr>
          <p:nvPr/>
        </p:nvSpPr>
        <p:spPr bwMode="auto">
          <a:xfrm>
            <a:off x="4552312" y="3100201"/>
            <a:ext cx="108234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指导老师</a:t>
            </a:r>
            <a:r>
              <a:rPr lang="zh-CN" altLang="en-US" sz="10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：余强</a:t>
            </a:r>
            <a:endParaRPr lang="en-US" altLang="zh-CN" sz="10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95" name="Text Box 247"/>
          <p:cNvSpPr txBox="1">
            <a:spLocks noChangeArrowheads="1"/>
          </p:cNvSpPr>
          <p:nvPr/>
        </p:nvSpPr>
        <p:spPr bwMode="auto">
          <a:xfrm>
            <a:off x="6152512" y="3100201"/>
            <a:ext cx="98777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0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汇报人：梅琴</a:t>
            </a:r>
            <a:endParaRPr lang="en-US" altLang="zh-CN" sz="10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296" name="组合 2295"/>
          <p:cNvGrpSpPr/>
          <p:nvPr/>
        </p:nvGrpSpPr>
        <p:grpSpPr>
          <a:xfrm>
            <a:off x="1491308" y="-160779"/>
            <a:ext cx="817552" cy="2325133"/>
            <a:chOff x="693612" y="-428263"/>
            <a:chExt cx="1045159" cy="2972458"/>
          </a:xfrm>
        </p:grpSpPr>
        <p:grpSp>
          <p:nvGrpSpPr>
            <p:cNvPr id="2242" name="组合 2241"/>
            <p:cNvGrpSpPr/>
            <p:nvPr/>
          </p:nvGrpSpPr>
          <p:grpSpPr>
            <a:xfrm>
              <a:off x="693612" y="1462555"/>
              <a:ext cx="1045159" cy="1081640"/>
              <a:chOff x="-5944343" y="-364331"/>
              <a:chExt cx="1819275" cy="1882776"/>
            </a:xfrm>
          </p:grpSpPr>
          <p:sp>
            <p:nvSpPr>
              <p:cNvPr id="15" name="Freeform 264"/>
              <p:cNvSpPr/>
              <p:nvPr/>
            </p:nvSpPr>
            <p:spPr bwMode="auto">
              <a:xfrm>
                <a:off x="-5544293" y="-364331"/>
                <a:ext cx="1041400" cy="1514475"/>
              </a:xfrm>
              <a:custGeom>
                <a:avLst/>
                <a:gdLst>
                  <a:gd name="T0" fmla="*/ 302 w 328"/>
                  <a:gd name="T1" fmla="*/ 223 h 476"/>
                  <a:gd name="T2" fmla="*/ 240 w 328"/>
                  <a:gd name="T3" fmla="*/ 167 h 476"/>
                  <a:gd name="T4" fmla="*/ 240 w 328"/>
                  <a:gd name="T5" fmla="*/ 38 h 476"/>
                  <a:gd name="T6" fmla="*/ 237 w 328"/>
                  <a:gd name="T7" fmla="*/ 31 h 476"/>
                  <a:gd name="T8" fmla="*/ 166 w 328"/>
                  <a:gd name="T9" fmla="*/ 0 h 476"/>
                  <a:gd name="T10" fmla="*/ 89 w 328"/>
                  <a:gd name="T11" fmla="*/ 30 h 476"/>
                  <a:gd name="T12" fmla="*/ 86 w 328"/>
                  <a:gd name="T13" fmla="*/ 38 h 476"/>
                  <a:gd name="T14" fmla="*/ 85 w 328"/>
                  <a:gd name="T15" fmla="*/ 168 h 476"/>
                  <a:gd name="T16" fmla="*/ 26 w 328"/>
                  <a:gd name="T17" fmla="*/ 224 h 476"/>
                  <a:gd name="T18" fmla="*/ 0 w 328"/>
                  <a:gd name="T19" fmla="*/ 312 h 476"/>
                  <a:gd name="T20" fmla="*/ 164 w 328"/>
                  <a:gd name="T21" fmla="*/ 476 h 476"/>
                  <a:gd name="T22" fmla="*/ 328 w 328"/>
                  <a:gd name="T23" fmla="*/ 312 h 476"/>
                  <a:gd name="T24" fmla="*/ 302 w 328"/>
                  <a:gd name="T25" fmla="*/ 223 h 4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6">
                    <a:moveTo>
                      <a:pt x="302" y="223"/>
                    </a:moveTo>
                    <a:cubicBezTo>
                      <a:pt x="286" y="199"/>
                      <a:pt x="265" y="180"/>
                      <a:pt x="240" y="167"/>
                    </a:cubicBezTo>
                    <a:cubicBezTo>
                      <a:pt x="240" y="166"/>
                      <a:pt x="240" y="38"/>
                      <a:pt x="240" y="38"/>
                    </a:cubicBezTo>
                    <a:cubicBezTo>
                      <a:pt x="240" y="35"/>
                      <a:pt x="239" y="33"/>
                      <a:pt x="237" y="31"/>
                    </a:cubicBezTo>
                    <a:cubicBezTo>
                      <a:pt x="236" y="30"/>
                      <a:pt x="211" y="0"/>
                      <a:pt x="166" y="0"/>
                    </a:cubicBezTo>
                    <a:cubicBezTo>
                      <a:pt x="121" y="0"/>
                      <a:pt x="90" y="29"/>
                      <a:pt x="89" y="30"/>
                    </a:cubicBezTo>
                    <a:cubicBezTo>
                      <a:pt x="87" y="32"/>
                      <a:pt x="86" y="35"/>
                      <a:pt x="86" y="38"/>
                    </a:cubicBezTo>
                    <a:cubicBezTo>
                      <a:pt x="86" y="38"/>
                      <a:pt x="86" y="167"/>
                      <a:pt x="85" y="168"/>
                    </a:cubicBezTo>
                    <a:cubicBezTo>
                      <a:pt x="61" y="182"/>
                      <a:pt x="41" y="201"/>
                      <a:pt x="26" y="224"/>
                    </a:cubicBezTo>
                    <a:cubicBezTo>
                      <a:pt x="9" y="250"/>
                      <a:pt x="0" y="281"/>
                      <a:pt x="0" y="312"/>
                    </a:cubicBezTo>
                    <a:cubicBezTo>
                      <a:pt x="0" y="402"/>
                      <a:pt x="74" y="476"/>
                      <a:pt x="164" y="476"/>
                    </a:cubicBezTo>
                    <a:cubicBezTo>
                      <a:pt x="255" y="476"/>
                      <a:pt x="328" y="402"/>
                      <a:pt x="328" y="312"/>
                    </a:cubicBezTo>
                    <a:cubicBezTo>
                      <a:pt x="328" y="280"/>
                      <a:pt x="319" y="249"/>
                      <a:pt x="302" y="223"/>
                    </a:cubicBezTo>
                    <a:close/>
                  </a:path>
                </a:pathLst>
              </a:custGeom>
              <a:solidFill>
                <a:srgbClr val="594D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" name="Freeform 265"/>
              <p:cNvSpPr>
                <a:spLocks noEditPoints="1"/>
              </p:cNvSpPr>
              <p:nvPr/>
            </p:nvSpPr>
            <p:spPr bwMode="auto">
              <a:xfrm>
                <a:off x="-5544293" y="-364331"/>
                <a:ext cx="1038225" cy="1514475"/>
              </a:xfrm>
              <a:custGeom>
                <a:avLst/>
                <a:gdLst>
                  <a:gd name="T0" fmla="*/ 327 w 327"/>
                  <a:gd name="T1" fmla="*/ 312 h 476"/>
                  <a:gd name="T2" fmla="*/ 239 w 327"/>
                  <a:gd name="T3" fmla="*/ 167 h 476"/>
                  <a:gd name="T4" fmla="*/ 237 w 327"/>
                  <a:gd name="T5" fmla="*/ 31 h 476"/>
                  <a:gd name="T6" fmla="*/ 88 w 327"/>
                  <a:gd name="T7" fmla="*/ 30 h 476"/>
                  <a:gd name="T8" fmla="*/ 84 w 327"/>
                  <a:gd name="T9" fmla="*/ 168 h 476"/>
                  <a:gd name="T10" fmla="*/ 0 w 327"/>
                  <a:gd name="T11" fmla="*/ 312 h 476"/>
                  <a:gd name="T12" fmla="*/ 106 w 327"/>
                  <a:gd name="T13" fmla="*/ 56 h 476"/>
                  <a:gd name="T14" fmla="*/ 218 w 327"/>
                  <a:gd name="T15" fmla="*/ 100 h 476"/>
                  <a:gd name="T16" fmla="*/ 106 w 327"/>
                  <a:gd name="T17" fmla="*/ 56 h 476"/>
                  <a:gd name="T18" fmla="*/ 218 w 327"/>
                  <a:gd name="T19" fmla="*/ 121 h 476"/>
                  <a:gd name="T20" fmla="*/ 218 w 327"/>
                  <a:gd name="T21" fmla="*/ 141 h 476"/>
                  <a:gd name="T22" fmla="*/ 106 w 327"/>
                  <a:gd name="T23" fmla="*/ 101 h 476"/>
                  <a:gd name="T24" fmla="*/ 158 w 327"/>
                  <a:gd name="T25" fmla="*/ 307 h 476"/>
                  <a:gd name="T26" fmla="*/ 137 w 327"/>
                  <a:gd name="T27" fmla="*/ 299 h 476"/>
                  <a:gd name="T28" fmla="*/ 145 w 327"/>
                  <a:gd name="T29" fmla="*/ 149 h 476"/>
                  <a:gd name="T30" fmla="*/ 171 w 327"/>
                  <a:gd name="T31" fmla="*/ 170 h 476"/>
                  <a:gd name="T32" fmla="*/ 162 w 327"/>
                  <a:gd name="T33" fmla="*/ 304 h 476"/>
                  <a:gd name="T34" fmla="*/ 158 w 327"/>
                  <a:gd name="T35" fmla="*/ 342 h 476"/>
                  <a:gd name="T36" fmla="*/ 158 w 327"/>
                  <a:gd name="T37" fmla="*/ 324 h 476"/>
                  <a:gd name="T38" fmla="*/ 101 w 327"/>
                  <a:gd name="T39" fmla="*/ 183 h 476"/>
                  <a:gd name="T40" fmla="*/ 106 w 327"/>
                  <a:gd name="T41" fmla="*/ 143 h 476"/>
                  <a:gd name="T42" fmla="*/ 135 w 327"/>
                  <a:gd name="T43" fmla="*/ 170 h 476"/>
                  <a:gd name="T44" fmla="*/ 108 w 327"/>
                  <a:gd name="T45" fmla="*/ 307 h 476"/>
                  <a:gd name="T46" fmla="*/ 103 w 327"/>
                  <a:gd name="T47" fmla="*/ 351 h 476"/>
                  <a:gd name="T48" fmla="*/ 134 w 327"/>
                  <a:gd name="T49" fmla="*/ 314 h 476"/>
                  <a:gd name="T50" fmla="*/ 140 w 327"/>
                  <a:gd name="T51" fmla="*/ 335 h 476"/>
                  <a:gd name="T52" fmla="*/ 176 w 327"/>
                  <a:gd name="T53" fmla="*/ 335 h 476"/>
                  <a:gd name="T54" fmla="*/ 181 w 327"/>
                  <a:gd name="T55" fmla="*/ 314 h 476"/>
                  <a:gd name="T56" fmla="*/ 212 w 327"/>
                  <a:gd name="T57" fmla="*/ 351 h 476"/>
                  <a:gd name="T58" fmla="*/ 207 w 327"/>
                  <a:gd name="T59" fmla="*/ 307 h 476"/>
                  <a:gd name="T60" fmla="*/ 180 w 327"/>
                  <a:gd name="T61" fmla="*/ 170 h 476"/>
                  <a:gd name="T62" fmla="*/ 218 w 327"/>
                  <a:gd name="T63" fmla="*/ 162 h 476"/>
                  <a:gd name="T64" fmla="*/ 224 w 327"/>
                  <a:gd name="T65" fmla="*/ 182 h 476"/>
                  <a:gd name="T66" fmla="*/ 163 w 327"/>
                  <a:gd name="T67" fmla="*/ 455 h 476"/>
                  <a:gd name="T68" fmla="*/ 101 w 327"/>
                  <a:gd name="T69" fmla="*/ 183 h 476"/>
                  <a:gd name="T70" fmla="*/ 119 w 327"/>
                  <a:gd name="T71" fmla="*/ 331 h 476"/>
                  <a:gd name="T72" fmla="*/ 106 w 327"/>
                  <a:gd name="T73" fmla="*/ 333 h 476"/>
                  <a:gd name="T74" fmla="*/ 124 w 327"/>
                  <a:gd name="T75" fmla="*/ 315 h 476"/>
                  <a:gd name="T76" fmla="*/ 203 w 327"/>
                  <a:gd name="T77" fmla="*/ 320 h 476"/>
                  <a:gd name="T78" fmla="*/ 208 w 327"/>
                  <a:gd name="T79" fmla="*/ 337 h 476"/>
                  <a:gd name="T80" fmla="*/ 191 w 327"/>
                  <a:gd name="T81" fmla="*/ 315 h 4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7" h="476">
                    <a:moveTo>
                      <a:pt x="163" y="476"/>
                    </a:moveTo>
                    <a:cubicBezTo>
                      <a:pt x="254" y="476"/>
                      <a:pt x="327" y="402"/>
                      <a:pt x="327" y="312"/>
                    </a:cubicBezTo>
                    <a:cubicBezTo>
                      <a:pt x="327" y="280"/>
                      <a:pt x="318" y="249"/>
                      <a:pt x="301" y="223"/>
                    </a:cubicBezTo>
                    <a:cubicBezTo>
                      <a:pt x="285" y="199"/>
                      <a:pt x="264" y="180"/>
                      <a:pt x="239" y="167"/>
                    </a:cubicBezTo>
                    <a:cubicBezTo>
                      <a:pt x="239" y="166"/>
                      <a:pt x="239" y="38"/>
                      <a:pt x="239" y="38"/>
                    </a:cubicBezTo>
                    <a:cubicBezTo>
                      <a:pt x="239" y="35"/>
                      <a:pt x="238" y="33"/>
                      <a:pt x="237" y="31"/>
                    </a:cubicBezTo>
                    <a:cubicBezTo>
                      <a:pt x="235" y="30"/>
                      <a:pt x="210" y="0"/>
                      <a:pt x="165" y="0"/>
                    </a:cubicBezTo>
                    <a:cubicBezTo>
                      <a:pt x="120" y="0"/>
                      <a:pt x="89" y="29"/>
                      <a:pt x="88" y="30"/>
                    </a:cubicBezTo>
                    <a:cubicBezTo>
                      <a:pt x="86" y="32"/>
                      <a:pt x="85" y="35"/>
                      <a:pt x="85" y="38"/>
                    </a:cubicBezTo>
                    <a:cubicBezTo>
                      <a:pt x="85" y="38"/>
                      <a:pt x="85" y="167"/>
                      <a:pt x="84" y="168"/>
                    </a:cubicBezTo>
                    <a:cubicBezTo>
                      <a:pt x="60" y="182"/>
                      <a:pt x="40" y="201"/>
                      <a:pt x="25" y="224"/>
                    </a:cubicBezTo>
                    <a:cubicBezTo>
                      <a:pt x="8" y="250"/>
                      <a:pt x="0" y="281"/>
                      <a:pt x="0" y="312"/>
                    </a:cubicBezTo>
                    <a:cubicBezTo>
                      <a:pt x="0" y="402"/>
                      <a:pt x="73" y="476"/>
                      <a:pt x="163" y="476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100"/>
                      <a:pt x="218" y="100"/>
                      <a:pt x="218" y="100"/>
                    </a:cubicBezTo>
                    <a:cubicBezTo>
                      <a:pt x="106" y="80"/>
                      <a:pt x="106" y="80"/>
                      <a:pt x="106" y="80"/>
                    </a:cubicBezTo>
                    <a:lnTo>
                      <a:pt x="106" y="56"/>
                    </a:lnTo>
                    <a:close/>
                    <a:moveTo>
                      <a:pt x="106" y="101"/>
                    </a:moveTo>
                    <a:cubicBezTo>
                      <a:pt x="218" y="121"/>
                      <a:pt x="218" y="121"/>
                      <a:pt x="218" y="121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1"/>
                      <a:pt x="218" y="141"/>
                      <a:pt x="218" y="141"/>
                    </a:cubicBezTo>
                    <a:cubicBezTo>
                      <a:pt x="106" y="122"/>
                      <a:pt x="106" y="122"/>
                      <a:pt x="106" y="122"/>
                    </a:cubicBezTo>
                    <a:lnTo>
                      <a:pt x="106" y="101"/>
                    </a:lnTo>
                    <a:close/>
                    <a:moveTo>
                      <a:pt x="162" y="304"/>
                    </a:moveTo>
                    <a:cubicBezTo>
                      <a:pt x="160" y="305"/>
                      <a:pt x="159" y="306"/>
                      <a:pt x="158" y="307"/>
                    </a:cubicBezTo>
                    <a:cubicBezTo>
                      <a:pt x="156" y="306"/>
                      <a:pt x="155" y="305"/>
                      <a:pt x="154" y="304"/>
                    </a:cubicBezTo>
                    <a:cubicBezTo>
                      <a:pt x="149" y="302"/>
                      <a:pt x="143" y="300"/>
                      <a:pt x="137" y="299"/>
                    </a:cubicBezTo>
                    <a:cubicBezTo>
                      <a:pt x="142" y="264"/>
                      <a:pt x="144" y="204"/>
                      <a:pt x="145" y="170"/>
                    </a:cubicBezTo>
                    <a:cubicBezTo>
                      <a:pt x="145" y="161"/>
                      <a:pt x="145" y="153"/>
                      <a:pt x="145" y="149"/>
                    </a:cubicBezTo>
                    <a:cubicBezTo>
                      <a:pt x="170" y="154"/>
                      <a:pt x="170" y="154"/>
                      <a:pt x="170" y="154"/>
                    </a:cubicBezTo>
                    <a:cubicBezTo>
                      <a:pt x="170" y="158"/>
                      <a:pt x="171" y="163"/>
                      <a:pt x="171" y="170"/>
                    </a:cubicBezTo>
                    <a:cubicBezTo>
                      <a:pt x="171" y="204"/>
                      <a:pt x="174" y="264"/>
                      <a:pt x="179" y="299"/>
                    </a:cubicBezTo>
                    <a:cubicBezTo>
                      <a:pt x="173" y="300"/>
                      <a:pt x="167" y="302"/>
                      <a:pt x="162" y="304"/>
                    </a:cubicBezTo>
                    <a:close/>
                    <a:moveTo>
                      <a:pt x="166" y="334"/>
                    </a:moveTo>
                    <a:cubicBezTo>
                      <a:pt x="166" y="337"/>
                      <a:pt x="161" y="342"/>
                      <a:pt x="158" y="342"/>
                    </a:cubicBezTo>
                    <a:cubicBezTo>
                      <a:pt x="154" y="342"/>
                      <a:pt x="149" y="337"/>
                      <a:pt x="149" y="334"/>
                    </a:cubicBezTo>
                    <a:cubicBezTo>
                      <a:pt x="149" y="332"/>
                      <a:pt x="151" y="328"/>
                      <a:pt x="158" y="324"/>
                    </a:cubicBezTo>
                    <a:cubicBezTo>
                      <a:pt x="164" y="328"/>
                      <a:pt x="167" y="332"/>
                      <a:pt x="166" y="334"/>
                    </a:cubicBezTo>
                    <a:close/>
                    <a:moveTo>
                      <a:pt x="101" y="183"/>
                    </a:moveTo>
                    <a:cubicBezTo>
                      <a:pt x="106" y="180"/>
                      <a:pt x="106" y="180"/>
                      <a:pt x="106" y="180"/>
                    </a:cubicBezTo>
                    <a:cubicBezTo>
                      <a:pt x="106" y="143"/>
                      <a:pt x="106" y="143"/>
                      <a:pt x="106" y="143"/>
                    </a:cubicBezTo>
                    <a:cubicBezTo>
                      <a:pt x="136" y="148"/>
                      <a:pt x="136" y="148"/>
                      <a:pt x="136" y="148"/>
                    </a:cubicBezTo>
                    <a:cubicBezTo>
                      <a:pt x="136" y="153"/>
                      <a:pt x="135" y="161"/>
                      <a:pt x="135" y="170"/>
                    </a:cubicBezTo>
                    <a:cubicBezTo>
                      <a:pt x="134" y="207"/>
                      <a:pt x="132" y="268"/>
                      <a:pt x="127" y="299"/>
                    </a:cubicBezTo>
                    <a:cubicBezTo>
                      <a:pt x="120" y="299"/>
                      <a:pt x="113" y="302"/>
                      <a:pt x="108" y="307"/>
                    </a:cubicBezTo>
                    <a:cubicBezTo>
                      <a:pt x="102" y="312"/>
                      <a:pt x="98" y="320"/>
                      <a:pt x="97" y="329"/>
                    </a:cubicBezTo>
                    <a:cubicBezTo>
                      <a:pt x="95" y="338"/>
                      <a:pt x="98" y="346"/>
                      <a:pt x="103" y="351"/>
                    </a:cubicBezTo>
                    <a:cubicBezTo>
                      <a:pt x="108" y="356"/>
                      <a:pt x="117" y="356"/>
                      <a:pt x="125" y="341"/>
                    </a:cubicBezTo>
                    <a:cubicBezTo>
                      <a:pt x="129" y="335"/>
                      <a:pt x="132" y="326"/>
                      <a:pt x="134" y="314"/>
                    </a:cubicBezTo>
                    <a:cubicBezTo>
                      <a:pt x="138" y="314"/>
                      <a:pt x="142" y="315"/>
                      <a:pt x="146" y="317"/>
                    </a:cubicBezTo>
                    <a:cubicBezTo>
                      <a:pt x="140" y="324"/>
                      <a:pt x="139" y="332"/>
                      <a:pt x="140" y="335"/>
                    </a:cubicBezTo>
                    <a:cubicBezTo>
                      <a:pt x="140" y="346"/>
                      <a:pt x="148" y="358"/>
                      <a:pt x="158" y="358"/>
                    </a:cubicBezTo>
                    <a:cubicBezTo>
                      <a:pt x="167" y="358"/>
                      <a:pt x="175" y="346"/>
                      <a:pt x="176" y="335"/>
                    </a:cubicBezTo>
                    <a:cubicBezTo>
                      <a:pt x="176" y="332"/>
                      <a:pt x="175" y="324"/>
                      <a:pt x="170" y="317"/>
                    </a:cubicBezTo>
                    <a:cubicBezTo>
                      <a:pt x="173" y="315"/>
                      <a:pt x="177" y="314"/>
                      <a:pt x="181" y="314"/>
                    </a:cubicBezTo>
                    <a:cubicBezTo>
                      <a:pt x="184" y="326"/>
                      <a:pt x="186" y="335"/>
                      <a:pt x="190" y="341"/>
                    </a:cubicBezTo>
                    <a:cubicBezTo>
                      <a:pt x="198" y="356"/>
                      <a:pt x="207" y="356"/>
                      <a:pt x="212" y="351"/>
                    </a:cubicBezTo>
                    <a:cubicBezTo>
                      <a:pt x="217" y="346"/>
                      <a:pt x="220" y="338"/>
                      <a:pt x="218" y="329"/>
                    </a:cubicBezTo>
                    <a:cubicBezTo>
                      <a:pt x="217" y="320"/>
                      <a:pt x="213" y="312"/>
                      <a:pt x="207" y="307"/>
                    </a:cubicBezTo>
                    <a:cubicBezTo>
                      <a:pt x="202" y="302"/>
                      <a:pt x="195" y="299"/>
                      <a:pt x="188" y="299"/>
                    </a:cubicBezTo>
                    <a:cubicBezTo>
                      <a:pt x="184" y="268"/>
                      <a:pt x="181" y="207"/>
                      <a:pt x="180" y="170"/>
                    </a:cubicBezTo>
                    <a:cubicBezTo>
                      <a:pt x="180" y="165"/>
                      <a:pt x="180" y="160"/>
                      <a:pt x="180" y="155"/>
                    </a:cubicBezTo>
                    <a:cubicBezTo>
                      <a:pt x="218" y="162"/>
                      <a:pt x="218" y="162"/>
                      <a:pt x="218" y="162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2"/>
                      <a:pt x="224" y="182"/>
                      <a:pt x="224" y="182"/>
                    </a:cubicBezTo>
                    <a:cubicBezTo>
                      <a:pt x="274" y="206"/>
                      <a:pt x="307" y="257"/>
                      <a:pt x="307" y="312"/>
                    </a:cubicBezTo>
                    <a:cubicBezTo>
                      <a:pt x="307" y="391"/>
                      <a:pt x="242" y="455"/>
                      <a:pt x="163" y="455"/>
                    </a:cubicBezTo>
                    <a:cubicBezTo>
                      <a:pt x="84" y="455"/>
                      <a:pt x="20" y="391"/>
                      <a:pt x="20" y="312"/>
                    </a:cubicBezTo>
                    <a:cubicBezTo>
                      <a:pt x="20" y="257"/>
                      <a:pt x="51" y="208"/>
                      <a:pt x="101" y="183"/>
                    </a:cubicBezTo>
                    <a:close/>
                    <a:moveTo>
                      <a:pt x="124" y="315"/>
                    </a:moveTo>
                    <a:cubicBezTo>
                      <a:pt x="122" y="321"/>
                      <a:pt x="121" y="327"/>
                      <a:pt x="119" y="331"/>
                    </a:cubicBezTo>
                    <a:cubicBezTo>
                      <a:pt x="114" y="339"/>
                      <a:pt x="110" y="339"/>
                      <a:pt x="107" y="337"/>
                    </a:cubicBezTo>
                    <a:cubicBezTo>
                      <a:pt x="106" y="336"/>
                      <a:pt x="106" y="335"/>
                      <a:pt x="106" y="333"/>
                    </a:cubicBezTo>
                    <a:cubicBezTo>
                      <a:pt x="107" y="328"/>
                      <a:pt x="109" y="323"/>
                      <a:pt x="112" y="320"/>
                    </a:cubicBezTo>
                    <a:cubicBezTo>
                      <a:pt x="116" y="317"/>
                      <a:pt x="120" y="315"/>
                      <a:pt x="124" y="315"/>
                    </a:cubicBezTo>
                    <a:close/>
                    <a:moveTo>
                      <a:pt x="191" y="315"/>
                    </a:moveTo>
                    <a:cubicBezTo>
                      <a:pt x="196" y="315"/>
                      <a:pt x="199" y="317"/>
                      <a:pt x="203" y="320"/>
                    </a:cubicBezTo>
                    <a:cubicBezTo>
                      <a:pt x="206" y="323"/>
                      <a:pt x="209" y="328"/>
                      <a:pt x="209" y="333"/>
                    </a:cubicBezTo>
                    <a:cubicBezTo>
                      <a:pt x="210" y="335"/>
                      <a:pt x="209" y="336"/>
                      <a:pt x="208" y="337"/>
                    </a:cubicBezTo>
                    <a:cubicBezTo>
                      <a:pt x="206" y="339"/>
                      <a:pt x="201" y="339"/>
                      <a:pt x="197" y="331"/>
                    </a:cubicBezTo>
                    <a:cubicBezTo>
                      <a:pt x="195" y="327"/>
                      <a:pt x="193" y="321"/>
                      <a:pt x="191" y="315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" name="Freeform 266"/>
              <p:cNvSpPr/>
              <p:nvPr/>
            </p:nvSpPr>
            <p:spPr bwMode="auto">
              <a:xfrm>
                <a:off x="-4423518" y="672307"/>
                <a:ext cx="298450" cy="76200"/>
              </a:xfrm>
              <a:custGeom>
                <a:avLst/>
                <a:gdLst>
                  <a:gd name="T0" fmla="*/ 0 w 94"/>
                  <a:gd name="T1" fmla="*/ 12 h 24"/>
                  <a:gd name="T2" fmla="*/ 13 w 94"/>
                  <a:gd name="T3" fmla="*/ 24 h 24"/>
                  <a:gd name="T4" fmla="*/ 82 w 94"/>
                  <a:gd name="T5" fmla="*/ 24 h 24"/>
                  <a:gd name="T6" fmla="*/ 94 w 94"/>
                  <a:gd name="T7" fmla="*/ 12 h 24"/>
                  <a:gd name="T8" fmla="*/ 82 w 94"/>
                  <a:gd name="T9" fmla="*/ 0 h 24"/>
                  <a:gd name="T10" fmla="*/ 13 w 94"/>
                  <a:gd name="T11" fmla="*/ 0 h 24"/>
                  <a:gd name="T12" fmla="*/ 0 w 94"/>
                  <a:gd name="T13" fmla="*/ 1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0" y="12"/>
                    </a:moveTo>
                    <a:cubicBezTo>
                      <a:pt x="0" y="19"/>
                      <a:pt x="6" y="24"/>
                      <a:pt x="13" y="24"/>
                    </a:cubicBezTo>
                    <a:cubicBezTo>
                      <a:pt x="82" y="24"/>
                      <a:pt x="82" y="24"/>
                      <a:pt x="82" y="24"/>
                    </a:cubicBezTo>
                    <a:cubicBezTo>
                      <a:pt x="89" y="24"/>
                      <a:pt x="94" y="19"/>
                      <a:pt x="94" y="12"/>
                    </a:cubicBezTo>
                    <a:cubicBezTo>
                      <a:pt x="94" y="5"/>
                      <a:pt x="89" y="0"/>
                      <a:pt x="82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" name="Freeform 267"/>
              <p:cNvSpPr/>
              <p:nvPr/>
            </p:nvSpPr>
            <p:spPr bwMode="auto">
              <a:xfrm>
                <a:off x="-5115668" y="1226345"/>
                <a:ext cx="79375" cy="292100"/>
              </a:xfrm>
              <a:custGeom>
                <a:avLst/>
                <a:gdLst>
                  <a:gd name="T0" fmla="*/ 12 w 25"/>
                  <a:gd name="T1" fmla="*/ 0 h 92"/>
                  <a:gd name="T2" fmla="*/ 0 w 25"/>
                  <a:gd name="T3" fmla="*/ 12 h 92"/>
                  <a:gd name="T4" fmla="*/ 0 w 25"/>
                  <a:gd name="T5" fmla="*/ 79 h 92"/>
                  <a:gd name="T6" fmla="*/ 12 w 25"/>
                  <a:gd name="T7" fmla="*/ 92 h 92"/>
                  <a:gd name="T8" fmla="*/ 25 w 25"/>
                  <a:gd name="T9" fmla="*/ 79 h 92"/>
                  <a:gd name="T10" fmla="*/ 25 w 25"/>
                  <a:gd name="T11" fmla="*/ 12 h 92"/>
                  <a:gd name="T12" fmla="*/ 12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2" y="0"/>
                    </a:moveTo>
                    <a:cubicBezTo>
                      <a:pt x="5" y="0"/>
                      <a:pt x="0" y="5"/>
                      <a:pt x="0" y="12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5" y="92"/>
                      <a:pt x="12" y="92"/>
                    </a:cubicBezTo>
                    <a:cubicBezTo>
                      <a:pt x="19" y="92"/>
                      <a:pt x="25" y="86"/>
                      <a:pt x="25" y="79"/>
                    </a:cubicBezTo>
                    <a:cubicBezTo>
                      <a:pt x="25" y="12"/>
                      <a:pt x="25" y="12"/>
                      <a:pt x="25" y="12"/>
                    </a:cubicBezTo>
                    <a:cubicBezTo>
                      <a:pt x="25" y="5"/>
                      <a:pt x="19" y="0"/>
                      <a:pt x="12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" name="Freeform 268"/>
              <p:cNvSpPr/>
              <p:nvPr/>
            </p:nvSpPr>
            <p:spPr bwMode="auto">
              <a:xfrm>
                <a:off x="-5944343" y="634207"/>
                <a:ext cx="298450" cy="79375"/>
              </a:xfrm>
              <a:custGeom>
                <a:avLst/>
                <a:gdLst>
                  <a:gd name="T0" fmla="*/ 13 w 94"/>
                  <a:gd name="T1" fmla="*/ 25 h 25"/>
                  <a:gd name="T2" fmla="*/ 82 w 94"/>
                  <a:gd name="T3" fmla="*/ 25 h 25"/>
                  <a:gd name="T4" fmla="*/ 94 w 94"/>
                  <a:gd name="T5" fmla="*/ 13 h 25"/>
                  <a:gd name="T6" fmla="*/ 82 w 94"/>
                  <a:gd name="T7" fmla="*/ 0 h 25"/>
                  <a:gd name="T8" fmla="*/ 13 w 94"/>
                  <a:gd name="T9" fmla="*/ 0 h 25"/>
                  <a:gd name="T10" fmla="*/ 0 w 94"/>
                  <a:gd name="T11" fmla="*/ 13 h 25"/>
                  <a:gd name="T12" fmla="*/ 13 w 94"/>
                  <a:gd name="T13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13" y="25"/>
                    </a:moveTo>
                    <a:cubicBezTo>
                      <a:pt x="82" y="25"/>
                      <a:pt x="82" y="25"/>
                      <a:pt x="82" y="25"/>
                    </a:cubicBezTo>
                    <a:cubicBezTo>
                      <a:pt x="89" y="25"/>
                      <a:pt x="94" y="20"/>
                      <a:pt x="94" y="13"/>
                    </a:cubicBezTo>
                    <a:cubicBezTo>
                      <a:pt x="94" y="6"/>
                      <a:pt x="89" y="0"/>
                      <a:pt x="82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3"/>
                    </a:cubicBezTo>
                    <a:cubicBezTo>
                      <a:pt x="0" y="20"/>
                      <a:pt x="6" y="25"/>
                      <a:pt x="13" y="25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" name="Freeform 269"/>
              <p:cNvSpPr/>
              <p:nvPr/>
            </p:nvSpPr>
            <p:spPr bwMode="auto">
              <a:xfrm>
                <a:off x="-5769718" y="43657"/>
                <a:ext cx="263525" cy="212725"/>
              </a:xfrm>
              <a:custGeom>
                <a:avLst/>
                <a:gdLst>
                  <a:gd name="T0" fmla="*/ 6 w 83"/>
                  <a:gd name="T1" fmla="*/ 22 h 67"/>
                  <a:gd name="T2" fmla="*/ 61 w 83"/>
                  <a:gd name="T3" fmla="*/ 63 h 67"/>
                  <a:gd name="T4" fmla="*/ 79 w 83"/>
                  <a:gd name="T5" fmla="*/ 60 h 67"/>
                  <a:gd name="T6" fmla="*/ 76 w 83"/>
                  <a:gd name="T7" fmla="*/ 43 h 67"/>
                  <a:gd name="T8" fmla="*/ 22 w 83"/>
                  <a:gd name="T9" fmla="*/ 2 h 67"/>
                  <a:gd name="T10" fmla="*/ 14 w 83"/>
                  <a:gd name="T11" fmla="*/ 0 h 67"/>
                  <a:gd name="T12" fmla="*/ 4 w 83"/>
                  <a:gd name="T13" fmla="*/ 5 h 67"/>
                  <a:gd name="T14" fmla="*/ 6 w 83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3" h="67">
                    <a:moveTo>
                      <a:pt x="6" y="22"/>
                    </a:moveTo>
                    <a:cubicBezTo>
                      <a:pt x="61" y="63"/>
                      <a:pt x="61" y="63"/>
                      <a:pt x="61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3" y="55"/>
                      <a:pt x="82" y="47"/>
                      <a:pt x="76" y="43"/>
                    </a:cubicBezTo>
                    <a:cubicBezTo>
                      <a:pt x="22" y="2"/>
                      <a:pt x="22" y="2"/>
                      <a:pt x="22" y="2"/>
                    </a:cubicBezTo>
                    <a:cubicBezTo>
                      <a:pt x="19" y="1"/>
                      <a:pt x="17" y="0"/>
                      <a:pt x="14" y="0"/>
                    </a:cubicBezTo>
                    <a:cubicBezTo>
                      <a:pt x="10" y="0"/>
                      <a:pt x="6" y="2"/>
                      <a:pt x="4" y="5"/>
                    </a:cubicBezTo>
                    <a:cubicBezTo>
                      <a:pt x="0" y="10"/>
                      <a:pt x="1" y="18"/>
                      <a:pt x="6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" name="Freeform 270"/>
              <p:cNvSpPr/>
              <p:nvPr/>
            </p:nvSpPr>
            <p:spPr bwMode="auto">
              <a:xfrm>
                <a:off x="-4553693" y="43657"/>
                <a:ext cx="263525" cy="212725"/>
              </a:xfrm>
              <a:custGeom>
                <a:avLst/>
                <a:gdLst>
                  <a:gd name="T0" fmla="*/ 22 w 83"/>
                  <a:gd name="T1" fmla="*/ 63 h 67"/>
                  <a:gd name="T2" fmla="*/ 77 w 83"/>
                  <a:gd name="T3" fmla="*/ 22 h 67"/>
                  <a:gd name="T4" fmla="*/ 79 w 83"/>
                  <a:gd name="T5" fmla="*/ 5 h 67"/>
                  <a:gd name="T6" fmla="*/ 69 w 83"/>
                  <a:gd name="T7" fmla="*/ 0 h 67"/>
                  <a:gd name="T8" fmla="*/ 61 w 83"/>
                  <a:gd name="T9" fmla="*/ 2 h 67"/>
                  <a:gd name="T10" fmla="*/ 7 w 83"/>
                  <a:gd name="T11" fmla="*/ 43 h 67"/>
                  <a:gd name="T12" fmla="*/ 4 w 83"/>
                  <a:gd name="T13" fmla="*/ 60 h 67"/>
                  <a:gd name="T14" fmla="*/ 22 w 83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3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2" y="18"/>
                      <a:pt x="83" y="10"/>
                      <a:pt x="79" y="5"/>
                    </a:cubicBezTo>
                    <a:cubicBezTo>
                      <a:pt x="76" y="2"/>
                      <a:pt x="73" y="0"/>
                      <a:pt x="69" y="0"/>
                    </a:cubicBezTo>
                    <a:cubicBezTo>
                      <a:pt x="66" y="0"/>
                      <a:pt x="64" y="1"/>
                      <a:pt x="61" y="2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4" y="60"/>
                    </a:cubicBezTo>
                    <a:cubicBezTo>
                      <a:pt x="8" y="66"/>
                      <a:pt x="16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" name="Freeform 271"/>
              <p:cNvSpPr/>
              <p:nvPr/>
            </p:nvSpPr>
            <p:spPr bwMode="auto">
              <a:xfrm>
                <a:off x="-5718918" y="1099345"/>
                <a:ext cx="241300" cy="234950"/>
              </a:xfrm>
              <a:custGeom>
                <a:avLst/>
                <a:gdLst>
                  <a:gd name="T0" fmla="*/ 62 w 76"/>
                  <a:gd name="T1" fmla="*/ 0 h 74"/>
                  <a:gd name="T2" fmla="*/ 53 w 76"/>
                  <a:gd name="T3" fmla="*/ 4 h 74"/>
                  <a:gd name="T4" fmla="*/ 5 w 76"/>
                  <a:gd name="T5" fmla="*/ 51 h 74"/>
                  <a:gd name="T6" fmla="*/ 5 w 76"/>
                  <a:gd name="T7" fmla="*/ 69 h 74"/>
                  <a:gd name="T8" fmla="*/ 23 w 76"/>
                  <a:gd name="T9" fmla="*/ 69 h 74"/>
                  <a:gd name="T10" fmla="*/ 71 w 76"/>
                  <a:gd name="T11" fmla="*/ 22 h 74"/>
                  <a:gd name="T12" fmla="*/ 71 w 76"/>
                  <a:gd name="T13" fmla="*/ 4 h 74"/>
                  <a:gd name="T14" fmla="*/ 62 w 76"/>
                  <a:gd name="T15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6" h="74">
                    <a:moveTo>
                      <a:pt x="62" y="0"/>
                    </a:moveTo>
                    <a:cubicBezTo>
                      <a:pt x="59" y="0"/>
                      <a:pt x="56" y="2"/>
                      <a:pt x="53" y="4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6"/>
                      <a:pt x="0" y="64"/>
                      <a:pt x="5" y="69"/>
                    </a:cubicBezTo>
                    <a:cubicBezTo>
                      <a:pt x="10" y="74"/>
                      <a:pt x="18" y="74"/>
                      <a:pt x="23" y="69"/>
                    </a:cubicBezTo>
                    <a:cubicBezTo>
                      <a:pt x="71" y="22"/>
                      <a:pt x="71" y="22"/>
                      <a:pt x="71" y="22"/>
                    </a:cubicBezTo>
                    <a:cubicBezTo>
                      <a:pt x="76" y="17"/>
                      <a:pt x="76" y="9"/>
                      <a:pt x="71" y="4"/>
                    </a:cubicBezTo>
                    <a:cubicBezTo>
                      <a:pt x="69" y="2"/>
                      <a:pt x="66" y="0"/>
                      <a:pt x="62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" name="Freeform 272"/>
              <p:cNvSpPr/>
              <p:nvPr/>
            </p:nvSpPr>
            <p:spPr bwMode="auto">
              <a:xfrm>
                <a:off x="-4607668" y="1099345"/>
                <a:ext cx="241300" cy="234950"/>
              </a:xfrm>
              <a:custGeom>
                <a:avLst/>
                <a:gdLst>
                  <a:gd name="T0" fmla="*/ 23 w 76"/>
                  <a:gd name="T1" fmla="*/ 4 h 74"/>
                  <a:gd name="T2" fmla="*/ 14 w 76"/>
                  <a:gd name="T3" fmla="*/ 0 h 74"/>
                  <a:gd name="T4" fmla="*/ 5 w 76"/>
                  <a:gd name="T5" fmla="*/ 4 h 74"/>
                  <a:gd name="T6" fmla="*/ 5 w 76"/>
                  <a:gd name="T7" fmla="*/ 22 h 74"/>
                  <a:gd name="T8" fmla="*/ 53 w 76"/>
                  <a:gd name="T9" fmla="*/ 69 h 74"/>
                  <a:gd name="T10" fmla="*/ 71 w 76"/>
                  <a:gd name="T11" fmla="*/ 69 h 74"/>
                  <a:gd name="T12" fmla="*/ 71 w 76"/>
                  <a:gd name="T13" fmla="*/ 51 h 74"/>
                  <a:gd name="T14" fmla="*/ 23 w 76"/>
                  <a:gd name="T15" fmla="*/ 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6" h="74">
                    <a:moveTo>
                      <a:pt x="23" y="4"/>
                    </a:moveTo>
                    <a:cubicBezTo>
                      <a:pt x="20" y="2"/>
                      <a:pt x="17" y="0"/>
                      <a:pt x="14" y="0"/>
                    </a:cubicBezTo>
                    <a:cubicBezTo>
                      <a:pt x="10" y="0"/>
                      <a:pt x="7" y="2"/>
                      <a:pt x="5" y="4"/>
                    </a:cubicBezTo>
                    <a:cubicBezTo>
                      <a:pt x="0" y="9"/>
                      <a:pt x="0" y="17"/>
                      <a:pt x="5" y="22"/>
                    </a:cubicBezTo>
                    <a:cubicBezTo>
                      <a:pt x="53" y="69"/>
                      <a:pt x="53" y="69"/>
                      <a:pt x="53" y="69"/>
                    </a:cubicBezTo>
                    <a:cubicBezTo>
                      <a:pt x="58" y="74"/>
                      <a:pt x="66" y="74"/>
                      <a:pt x="71" y="69"/>
                    </a:cubicBezTo>
                    <a:cubicBezTo>
                      <a:pt x="76" y="64"/>
                      <a:pt x="76" y="56"/>
                      <a:pt x="71" y="51"/>
                    </a:cubicBezTo>
                    <a:lnTo>
                      <a:pt x="23" y="4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cxnSp>
          <p:nvCxnSpPr>
            <p:cNvPr id="2258" name="直接连接符 2257"/>
            <p:cNvCxnSpPr/>
            <p:nvPr/>
          </p:nvCxnSpPr>
          <p:spPr>
            <a:xfrm flipV="1">
              <a:off x="1222576" y="-428263"/>
              <a:ext cx="0" cy="1890817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98" name="组合 2297"/>
          <p:cNvGrpSpPr/>
          <p:nvPr/>
        </p:nvGrpSpPr>
        <p:grpSpPr>
          <a:xfrm>
            <a:off x="2114456" y="-106040"/>
            <a:ext cx="894577" cy="3949843"/>
            <a:chOff x="1775252" y="-770914"/>
            <a:chExt cx="1045160" cy="4614718"/>
          </a:xfrm>
        </p:grpSpPr>
        <p:grpSp>
          <p:nvGrpSpPr>
            <p:cNvPr id="2243" name="组合 2242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24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E54B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40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cxnSp>
          <p:nvCxnSpPr>
            <p:cNvPr id="170" name="直接连接符 169"/>
            <p:cNvCxnSpPr/>
            <p:nvPr/>
          </p:nvCxnSpPr>
          <p:spPr>
            <a:xfrm flipV="1">
              <a:off x="2295726" y="-770914"/>
              <a:ext cx="0" cy="3598721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99" name="组合 2298"/>
          <p:cNvGrpSpPr/>
          <p:nvPr/>
        </p:nvGrpSpPr>
        <p:grpSpPr>
          <a:xfrm>
            <a:off x="2846964" y="-106040"/>
            <a:ext cx="821165" cy="2733067"/>
            <a:chOff x="2856892" y="-501184"/>
            <a:chExt cx="1045159" cy="3478582"/>
          </a:xfrm>
        </p:grpSpPr>
        <p:grpSp>
          <p:nvGrpSpPr>
            <p:cNvPr id="2244" name="组合 2243"/>
            <p:cNvGrpSpPr/>
            <p:nvPr/>
          </p:nvGrpSpPr>
          <p:grpSpPr>
            <a:xfrm>
              <a:off x="2856892" y="1897582"/>
              <a:ext cx="1045159" cy="1079816"/>
              <a:chOff x="-2178792" y="392907"/>
              <a:chExt cx="1819275" cy="1879600"/>
            </a:xfrm>
          </p:grpSpPr>
          <p:sp>
            <p:nvSpPr>
              <p:cNvPr id="5" name="Freeform 254"/>
              <p:cNvSpPr/>
              <p:nvPr/>
            </p:nvSpPr>
            <p:spPr bwMode="auto">
              <a:xfrm>
                <a:off x="-1778742" y="392907"/>
                <a:ext cx="1041400" cy="1511300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lose/>
                  </a:path>
                </a:pathLst>
              </a:custGeom>
              <a:solidFill>
                <a:srgbClr val="9DD5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" name="Freeform 255"/>
              <p:cNvSpPr>
                <a:spLocks noEditPoints="1"/>
              </p:cNvSpPr>
              <p:nvPr/>
            </p:nvSpPr>
            <p:spPr bwMode="auto">
              <a:xfrm>
                <a:off x="-1781917" y="392907"/>
                <a:ext cx="1041400" cy="1511300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9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6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3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2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9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1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2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5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40" y="165"/>
                      <a:pt x="240" y="37"/>
                      <a:pt x="240" y="37"/>
                    </a:cubicBezTo>
                    <a:cubicBezTo>
                      <a:pt x="240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9" y="30"/>
                    </a:cubicBezTo>
                    <a:cubicBezTo>
                      <a:pt x="87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1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3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6" y="304"/>
                      <a:pt x="154" y="303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6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3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2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8" y="298"/>
                    </a:cubicBezTo>
                    <a:cubicBezTo>
                      <a:pt x="121" y="298"/>
                      <a:pt x="114" y="301"/>
                      <a:pt x="109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3" y="315"/>
                      <a:pt x="146" y="316"/>
                    </a:cubicBezTo>
                    <a:cubicBezTo>
                      <a:pt x="141" y="323"/>
                      <a:pt x="140" y="331"/>
                      <a:pt x="140" y="335"/>
                    </a:cubicBezTo>
                    <a:cubicBezTo>
                      <a:pt x="141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9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4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1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9" y="179"/>
                      <a:pt x="219" y="179"/>
                      <a:pt x="219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2"/>
                    </a:cubicBezTo>
                    <a:close/>
                    <a:moveTo>
                      <a:pt x="125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5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5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10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" name="Freeform 256"/>
              <p:cNvSpPr/>
              <p:nvPr/>
            </p:nvSpPr>
            <p:spPr bwMode="auto">
              <a:xfrm>
                <a:off x="-657967" y="1426370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" name="Freeform 257"/>
              <p:cNvSpPr/>
              <p:nvPr/>
            </p:nvSpPr>
            <p:spPr bwMode="auto">
              <a:xfrm>
                <a:off x="-1353292" y="1980407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" name="Freeform 258"/>
              <p:cNvSpPr/>
              <p:nvPr/>
            </p:nvSpPr>
            <p:spPr bwMode="auto">
              <a:xfrm>
                <a:off x="-2178792" y="1391445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" name="Freeform 259"/>
              <p:cNvSpPr/>
              <p:nvPr/>
            </p:nvSpPr>
            <p:spPr bwMode="auto">
              <a:xfrm>
                <a:off x="-2007342" y="797720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5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3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5" y="5"/>
                    </a:cubicBezTo>
                    <a:cubicBezTo>
                      <a:pt x="0" y="10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" name="Freeform 260"/>
              <p:cNvSpPr/>
              <p:nvPr/>
            </p:nvSpPr>
            <p:spPr bwMode="auto">
              <a:xfrm>
                <a:off x="-791317" y="797720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0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2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" name="Freeform 261"/>
              <p:cNvSpPr/>
              <p:nvPr/>
            </p:nvSpPr>
            <p:spPr bwMode="auto">
              <a:xfrm>
                <a:off x="-1956542" y="1856582"/>
                <a:ext cx="244475" cy="231775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" name="Freeform 262"/>
              <p:cNvSpPr/>
              <p:nvPr/>
            </p:nvSpPr>
            <p:spPr bwMode="auto">
              <a:xfrm>
                <a:off x="-845292" y="1856582"/>
                <a:ext cx="244475" cy="231775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cxnSp>
          <p:nvCxnSpPr>
            <p:cNvPr id="172" name="直接连接符 171"/>
            <p:cNvCxnSpPr/>
            <p:nvPr/>
          </p:nvCxnSpPr>
          <p:spPr>
            <a:xfrm flipV="1">
              <a:off x="3385856" y="-501184"/>
              <a:ext cx="0" cy="2496673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组合 52"/>
          <p:cNvGrpSpPr/>
          <p:nvPr/>
        </p:nvGrpSpPr>
        <p:grpSpPr>
          <a:xfrm>
            <a:off x="712660" y="-157813"/>
            <a:ext cx="877971" cy="3342973"/>
            <a:chOff x="1775252" y="-135764"/>
            <a:chExt cx="1045160" cy="3979568"/>
          </a:xfrm>
        </p:grpSpPr>
        <p:grpSp>
          <p:nvGrpSpPr>
            <p:cNvPr id="54" name="组合 53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56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C09C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cxnSp>
          <p:nvCxnSpPr>
            <p:cNvPr id="55" name="直接连接符 54"/>
            <p:cNvCxnSpPr/>
            <p:nvPr/>
          </p:nvCxnSpPr>
          <p:spPr>
            <a:xfrm flipV="1">
              <a:off x="2295726" y="-135764"/>
              <a:ext cx="8489" cy="2963571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63" name="Rectangle 27"/>
          <p:cNvSpPr>
            <a:spLocks noChangeArrowheads="1"/>
          </p:cNvSpPr>
          <p:nvPr/>
        </p:nvSpPr>
        <p:spPr bwMode="auto">
          <a:xfrm>
            <a:off x="650875" y="1589088"/>
            <a:ext cx="2159000" cy="2166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2400" dirty="0" smtClean="0">
                <a:solidFill>
                  <a:srgbClr val="594D7B"/>
                </a:solidFill>
              </a:rPr>
              <a:t>设计步骤：</a:t>
            </a:r>
            <a:endParaRPr lang="zh-CN" altLang="en-US" sz="2400" dirty="0">
              <a:solidFill>
                <a:srgbClr val="594D7B"/>
              </a:solidFill>
            </a:endParaRP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400" dirty="0">
                <a:solidFill>
                  <a:srgbClr val="594D7B"/>
                </a:solidFill>
              </a:rPr>
              <a:t>写一个</a:t>
            </a:r>
            <a:r>
              <a:rPr lang="en-US" altLang="zh-CN" sz="1400" dirty="0">
                <a:solidFill>
                  <a:srgbClr val="594D7B"/>
                </a:solidFill>
              </a:rPr>
              <a:t>while</a:t>
            </a:r>
            <a:r>
              <a:rPr lang="zh-CN" altLang="en-US" sz="1400" dirty="0">
                <a:solidFill>
                  <a:srgbClr val="594D7B"/>
                </a:solidFill>
              </a:rPr>
              <a:t>语句</a:t>
            </a:r>
            <a:endParaRPr lang="en-US" altLang="zh-CN" sz="1400" dirty="0">
              <a:solidFill>
                <a:srgbClr val="594D7B"/>
              </a:solidFill>
            </a:endParaRP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400" dirty="0" smtClean="0">
                <a:solidFill>
                  <a:srgbClr val="594D7B"/>
                </a:solidFill>
              </a:rPr>
              <a:t>输出询问菜单</a:t>
            </a:r>
            <a:endParaRPr lang="en-US" altLang="zh-CN" sz="1400" dirty="0" smtClean="0">
              <a:solidFill>
                <a:srgbClr val="594D7B"/>
              </a:solidFill>
            </a:endParaRP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400" dirty="0" smtClean="0">
                <a:solidFill>
                  <a:srgbClr val="594D7B"/>
                </a:solidFill>
              </a:rPr>
              <a:t>用户输入选项</a:t>
            </a:r>
            <a:endParaRPr lang="en-US" altLang="zh-CN" sz="1400" dirty="0" smtClean="0">
              <a:solidFill>
                <a:srgbClr val="594D7B"/>
              </a:solidFill>
            </a:endParaRP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400" dirty="0" smtClean="0">
                <a:solidFill>
                  <a:srgbClr val="594D7B"/>
                </a:solidFill>
              </a:rPr>
              <a:t>写一个</a:t>
            </a:r>
            <a:r>
              <a:rPr lang="en-US" altLang="zh-CN" sz="1400" dirty="0" smtClean="0">
                <a:solidFill>
                  <a:srgbClr val="594D7B"/>
                </a:solidFill>
              </a:rPr>
              <a:t>if</a:t>
            </a:r>
            <a:r>
              <a:rPr lang="zh-CN" altLang="en-US" sz="1400" dirty="0" smtClean="0">
                <a:solidFill>
                  <a:srgbClr val="594D7B"/>
                </a:solidFill>
              </a:rPr>
              <a:t>语句</a:t>
            </a:r>
            <a:endParaRPr lang="zh-CN" altLang="en-US" sz="1400" dirty="0">
              <a:solidFill>
                <a:srgbClr val="594D7B"/>
              </a:solidFill>
            </a:endParaRPr>
          </a:p>
        </p:txBody>
      </p:sp>
      <p:sp>
        <p:nvSpPr>
          <p:cNvPr id="39969" name="Line 33"/>
          <p:cNvSpPr>
            <a:spLocks noChangeShapeType="1"/>
          </p:cNvSpPr>
          <p:nvPr/>
        </p:nvSpPr>
        <p:spPr bwMode="auto">
          <a:xfrm>
            <a:off x="3014663" y="1517650"/>
            <a:ext cx="0" cy="2584450"/>
          </a:xfrm>
          <a:prstGeom prst="line">
            <a:avLst/>
          </a:prstGeom>
          <a:noFill/>
          <a:ln w="6350">
            <a:solidFill>
              <a:schemeClr val="bg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Text Box 42"/>
          <p:cNvSpPr txBox="1">
            <a:spLocks noChangeArrowheads="1"/>
          </p:cNvSpPr>
          <p:nvPr/>
        </p:nvSpPr>
        <p:spPr bwMode="auto">
          <a:xfrm>
            <a:off x="827584" y="245978"/>
            <a:ext cx="307007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zh-CN" altLang="en-US" sz="2800" b="1" dirty="0" smtClean="0">
                <a:solidFill>
                  <a:srgbClr val="594D7B"/>
                </a:solidFill>
              </a:rPr>
              <a:t>保存城市天气</a:t>
            </a:r>
            <a:r>
              <a:rPr lang="zh-CN" altLang="en-US" sz="2800" b="1" dirty="0">
                <a:solidFill>
                  <a:srgbClr val="594D7B"/>
                </a:solidFill>
              </a:rPr>
              <a:t>信息</a:t>
            </a:r>
            <a:endParaRPr lang="zh-CN" altLang="en-US" sz="2800" b="1" dirty="0">
              <a:solidFill>
                <a:srgbClr val="594D7B"/>
              </a:solidFill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282763" y="-9727"/>
            <a:ext cx="472138" cy="804782"/>
            <a:chOff x="1775252" y="2062276"/>
            <a:chExt cx="1045160" cy="1781528"/>
          </a:xfrm>
        </p:grpSpPr>
        <p:grpSp>
          <p:nvGrpSpPr>
            <p:cNvPr id="30" name="组合 29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32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594D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cxnSp>
          <p:nvCxnSpPr>
            <p:cNvPr id="31" name="直接连接符 30"/>
            <p:cNvCxnSpPr/>
            <p:nvPr/>
          </p:nvCxnSpPr>
          <p:spPr>
            <a:xfrm flipV="1">
              <a:off x="2295727" y="2062276"/>
              <a:ext cx="0" cy="765534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1164" y="929386"/>
            <a:ext cx="5229225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62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3162" y="3435052"/>
            <a:ext cx="6430837" cy="170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01739"/>
            <a:ext cx="9144000" cy="2161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638877" y="1201738"/>
            <a:ext cx="2087562" cy="3170237"/>
          </a:xfrm>
          <a:prstGeom prst="rect">
            <a:avLst/>
          </a:prstGeom>
          <a:solidFill>
            <a:srgbClr val="594D7B">
              <a:alpha val="89999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>
              <a:solidFill>
                <a:srgbClr val="594D7B"/>
              </a:solidFill>
            </a:endParaRPr>
          </a:p>
        </p:txBody>
      </p:sp>
      <p:sp>
        <p:nvSpPr>
          <p:cNvPr id="3083" name="Text Box 11"/>
          <p:cNvSpPr txBox="1">
            <a:spLocks noChangeArrowheads="1"/>
          </p:cNvSpPr>
          <p:nvPr/>
        </p:nvSpPr>
        <p:spPr bwMode="auto">
          <a:xfrm>
            <a:off x="819058" y="1663792"/>
            <a:ext cx="1727200" cy="2116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buFont typeface="Arial" charset="0"/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微软雅黑"/>
                <a:ea typeface="微软雅黑" pitchFamily="34" charset="-122"/>
              </a:rPr>
              <a:t>操</a:t>
            </a:r>
            <a:endParaRPr lang="en-US" altLang="zh-CN" sz="2800" dirty="0" smtClean="0">
              <a:solidFill>
                <a:schemeClr val="bg1"/>
              </a:solidFill>
              <a:latin typeface="微软雅黑"/>
              <a:ea typeface="微软雅黑" pitchFamily="34" charset="-122"/>
            </a:endParaRPr>
          </a:p>
          <a:p>
            <a:pPr algn="ctr">
              <a:lnSpc>
                <a:spcPct val="120000"/>
              </a:lnSpc>
              <a:buFont typeface="Arial" charset="0"/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微软雅黑"/>
                <a:ea typeface="微软雅黑" pitchFamily="34" charset="-122"/>
              </a:rPr>
              <a:t>作</a:t>
            </a:r>
            <a:endParaRPr lang="en-US" altLang="zh-CN" sz="2800" dirty="0" smtClean="0">
              <a:solidFill>
                <a:schemeClr val="bg1"/>
              </a:solidFill>
              <a:latin typeface="微软雅黑"/>
              <a:ea typeface="微软雅黑" pitchFamily="34" charset="-122"/>
            </a:endParaRPr>
          </a:p>
          <a:p>
            <a:pPr algn="ctr">
              <a:lnSpc>
                <a:spcPct val="120000"/>
              </a:lnSpc>
              <a:buFont typeface="Arial" charset="0"/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微软雅黑"/>
                <a:ea typeface="微软雅黑" pitchFamily="34" charset="-122"/>
              </a:rPr>
              <a:t>演</a:t>
            </a:r>
            <a:endParaRPr lang="en-US" altLang="zh-CN" sz="2800" dirty="0" smtClean="0">
              <a:solidFill>
                <a:schemeClr val="bg1"/>
              </a:solidFill>
              <a:latin typeface="微软雅黑"/>
              <a:ea typeface="微软雅黑" pitchFamily="34" charset="-122"/>
            </a:endParaRPr>
          </a:p>
          <a:p>
            <a:pPr algn="ctr">
              <a:lnSpc>
                <a:spcPct val="120000"/>
              </a:lnSpc>
              <a:buFont typeface="Arial" charset="0"/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微软雅黑"/>
                <a:ea typeface="微软雅黑" pitchFamily="34" charset="-122"/>
              </a:rPr>
              <a:t>示</a:t>
            </a:r>
            <a:endParaRPr lang="zh-CN" altLang="en-US" sz="2800" dirty="0">
              <a:solidFill>
                <a:schemeClr val="bg1"/>
              </a:solidFill>
              <a:ea typeface="微软雅黑" pitchFamily="34" charset="-122"/>
            </a:endParaRPr>
          </a:p>
        </p:txBody>
      </p:sp>
      <p:sp>
        <p:nvSpPr>
          <p:cNvPr id="12" name="Text Box 42"/>
          <p:cNvSpPr txBox="1">
            <a:spLocks noChangeArrowheads="1"/>
          </p:cNvSpPr>
          <p:nvPr/>
        </p:nvSpPr>
        <p:spPr bwMode="auto">
          <a:xfrm>
            <a:off x="827584" y="321418"/>
            <a:ext cx="303480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zh-CN" altLang="en-US" sz="2400" b="1" dirty="0">
                <a:solidFill>
                  <a:srgbClr val="594D7B"/>
                </a:solidFill>
              </a:rPr>
              <a:t>天气预报 </a:t>
            </a:r>
            <a:r>
              <a:rPr lang="en-US" altLang="zh-CN" sz="2400" b="1" dirty="0">
                <a:solidFill>
                  <a:srgbClr val="594D7B"/>
                </a:solidFill>
              </a:rPr>
              <a:t>-- </a:t>
            </a:r>
            <a:r>
              <a:rPr lang="zh-CN" altLang="en-US" sz="2400" b="1" dirty="0">
                <a:solidFill>
                  <a:srgbClr val="594D7B"/>
                </a:solidFill>
              </a:rPr>
              <a:t>项目概述</a:t>
            </a:r>
            <a:endParaRPr lang="en-US" altLang="zh-CN" sz="2400" b="1" dirty="0">
              <a:solidFill>
                <a:srgbClr val="594D7B"/>
              </a:solidFill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282763" y="-9727"/>
            <a:ext cx="472138" cy="804782"/>
            <a:chOff x="1775252" y="2062276"/>
            <a:chExt cx="1045160" cy="1781528"/>
          </a:xfrm>
        </p:grpSpPr>
        <p:grpSp>
          <p:nvGrpSpPr>
            <p:cNvPr id="27" name="组合 26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29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594D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cxnSp>
          <p:nvCxnSpPr>
            <p:cNvPr id="28" name="直接连接符 27"/>
            <p:cNvCxnSpPr/>
            <p:nvPr/>
          </p:nvCxnSpPr>
          <p:spPr>
            <a:xfrm flipV="1">
              <a:off x="2295727" y="2062276"/>
              <a:ext cx="0" cy="765534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合 49"/>
          <p:cNvGrpSpPr/>
          <p:nvPr/>
        </p:nvGrpSpPr>
        <p:grpSpPr>
          <a:xfrm>
            <a:off x="3610469" y="0"/>
            <a:ext cx="877971" cy="4113946"/>
            <a:chOff x="1775252" y="-1053552"/>
            <a:chExt cx="1045160" cy="4897356"/>
          </a:xfrm>
        </p:grpSpPr>
        <p:grpSp>
          <p:nvGrpSpPr>
            <p:cNvPr id="51" name="组合 50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53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E54B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cxnSp>
          <p:nvCxnSpPr>
            <p:cNvPr id="52" name="直接连接符 51"/>
            <p:cNvCxnSpPr/>
            <p:nvPr/>
          </p:nvCxnSpPr>
          <p:spPr>
            <a:xfrm flipV="1">
              <a:off x="2295726" y="-1053552"/>
              <a:ext cx="0" cy="3881360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Rectangle 30"/>
          <p:cNvSpPr>
            <a:spLocks noChangeArrowheads="1"/>
          </p:cNvSpPr>
          <p:nvPr/>
        </p:nvSpPr>
        <p:spPr bwMode="auto">
          <a:xfrm>
            <a:off x="4230876" y="1854928"/>
            <a:ext cx="3130252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charset="0"/>
              <a:buNone/>
            </a:pPr>
            <a:r>
              <a:rPr lang="zh-CN" altLang="en-US" sz="4400" b="1" dirty="0" smtClean="0">
                <a:solidFill>
                  <a:srgbClr val="E54B81"/>
                </a:solidFill>
                <a:ea typeface="微软雅黑" pitchFamily="34" charset="-122"/>
              </a:rPr>
              <a:t>计划与安排</a:t>
            </a:r>
            <a:endParaRPr lang="zh-CN" altLang="en-US" sz="4400" b="1" dirty="0">
              <a:solidFill>
                <a:srgbClr val="E54B81"/>
              </a:solidFill>
              <a:ea typeface="微软雅黑" pitchFamily="34" charset="-122"/>
            </a:endParaRPr>
          </a:p>
        </p:txBody>
      </p:sp>
      <p:sp>
        <p:nvSpPr>
          <p:cNvPr id="64" name="Rectangle 30"/>
          <p:cNvSpPr>
            <a:spLocks noChangeArrowheads="1"/>
          </p:cNvSpPr>
          <p:nvPr/>
        </p:nvSpPr>
        <p:spPr bwMode="auto">
          <a:xfrm>
            <a:off x="3131840" y="1774124"/>
            <a:ext cx="85161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5400" dirty="0" smtClean="0">
                <a:ln>
                  <a:solidFill>
                    <a:srgbClr val="E54B81"/>
                  </a:solidFill>
                </a:ln>
                <a:noFill/>
                <a:latin typeface="Impact" pitchFamily="34" charset="0"/>
                <a:ea typeface="迷你简汉真广标" pitchFamily="49" charset="-122"/>
              </a:rPr>
              <a:t>03</a:t>
            </a:r>
            <a:endParaRPr lang="zh-CN" altLang="en-US" sz="5400" dirty="0">
              <a:ln>
                <a:solidFill>
                  <a:srgbClr val="E54B81"/>
                </a:solidFill>
              </a:ln>
              <a:noFill/>
              <a:latin typeface="Impact" pitchFamily="34" charset="0"/>
              <a:ea typeface="迷你简汉真广标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746127" y="1346199"/>
            <a:ext cx="3400424" cy="406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1100" dirty="0" smtClean="0">
                <a:solidFill>
                  <a:srgbClr val="C7C4C4"/>
                </a:solidFill>
              </a:rPr>
              <a:t>一分耕耘</a:t>
            </a:r>
            <a:r>
              <a:rPr lang="en-US" altLang="zh-CN" sz="1100" dirty="0" smtClean="0">
                <a:solidFill>
                  <a:srgbClr val="C7C4C4"/>
                </a:solidFill>
              </a:rPr>
              <a:t>,</a:t>
            </a:r>
            <a:r>
              <a:rPr lang="zh-CN" altLang="en-US" sz="1100" dirty="0" smtClean="0">
                <a:solidFill>
                  <a:srgbClr val="C7C4C4"/>
                </a:solidFill>
              </a:rPr>
              <a:t>一分收获</a:t>
            </a:r>
            <a:endParaRPr lang="en-US" altLang="zh-CN" sz="1100" dirty="0" smtClean="0">
              <a:solidFill>
                <a:srgbClr val="C7C4C4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1100" dirty="0" smtClean="0">
                <a:solidFill>
                  <a:srgbClr val="C7C4C4"/>
                </a:solidFill>
              </a:rPr>
              <a:t>The more ploughing and weeding, the better the crop</a:t>
            </a:r>
            <a:endParaRPr lang="zh-CN" altLang="en-US" sz="1100" dirty="0">
              <a:solidFill>
                <a:srgbClr val="C7C4C4"/>
              </a:solidFill>
            </a:endParaRPr>
          </a:p>
        </p:txBody>
      </p:sp>
      <p:sp>
        <p:nvSpPr>
          <p:cNvPr id="6149" name="Oval 5"/>
          <p:cNvSpPr>
            <a:spLocks noChangeArrowheads="1"/>
          </p:cNvSpPr>
          <p:nvPr/>
        </p:nvSpPr>
        <p:spPr bwMode="auto">
          <a:xfrm>
            <a:off x="1173163" y="2376488"/>
            <a:ext cx="1968500" cy="1966912"/>
          </a:xfrm>
          <a:prstGeom prst="ellipse">
            <a:avLst/>
          </a:prstGeom>
          <a:solidFill>
            <a:srgbClr val="E54B8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50" name="Oval 6"/>
          <p:cNvSpPr>
            <a:spLocks noChangeArrowheads="1"/>
          </p:cNvSpPr>
          <p:nvPr/>
        </p:nvSpPr>
        <p:spPr bwMode="auto">
          <a:xfrm>
            <a:off x="1944688" y="2552700"/>
            <a:ext cx="238125" cy="238125"/>
          </a:xfrm>
          <a:prstGeom prst="ellipse">
            <a:avLst/>
          </a:prstGeom>
          <a:solidFill>
            <a:srgbClr val="C09CC2"/>
          </a:solidFill>
          <a:ln>
            <a:noFill/>
          </a:ln>
          <a:effectLst>
            <a:outerShdw blurRad="63500" dist="63500" dir="2700000" algn="tl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ctr"/>
            <a:endParaRPr lang="zh-CN" altLang="en-US">
              <a:solidFill>
                <a:schemeClr val="bg1"/>
              </a:solidFill>
              <a:latin typeface="Impact" pitchFamily="34" charset="0"/>
            </a:endParaRPr>
          </a:p>
        </p:txBody>
      </p:sp>
      <p:sp>
        <p:nvSpPr>
          <p:cNvPr id="6151" name="Oval 7"/>
          <p:cNvSpPr>
            <a:spLocks noChangeArrowheads="1"/>
          </p:cNvSpPr>
          <p:nvPr/>
        </p:nvSpPr>
        <p:spPr bwMode="auto">
          <a:xfrm>
            <a:off x="2295525" y="2257425"/>
            <a:ext cx="238125" cy="238125"/>
          </a:xfrm>
          <a:prstGeom prst="ellipse">
            <a:avLst/>
          </a:prstGeom>
          <a:solidFill>
            <a:srgbClr val="594D7B"/>
          </a:solidFill>
          <a:ln>
            <a:noFill/>
          </a:ln>
          <a:effectLst>
            <a:outerShdw blurRad="63500" dist="63500" dir="2700000" algn="tl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ctr"/>
            <a:endParaRPr lang="zh-CN" altLang="en-US">
              <a:solidFill>
                <a:schemeClr val="bg1"/>
              </a:solidFill>
              <a:latin typeface="Impact" pitchFamily="34" charset="0"/>
            </a:endParaRPr>
          </a:p>
        </p:txBody>
      </p:sp>
      <p:sp>
        <p:nvSpPr>
          <p:cNvPr id="6152" name="Oval 8"/>
          <p:cNvSpPr>
            <a:spLocks noChangeArrowheads="1"/>
          </p:cNvSpPr>
          <p:nvPr/>
        </p:nvSpPr>
        <p:spPr bwMode="auto">
          <a:xfrm>
            <a:off x="1644650" y="2581275"/>
            <a:ext cx="142875" cy="142875"/>
          </a:xfrm>
          <a:prstGeom prst="ellipse">
            <a:avLst/>
          </a:prstGeom>
          <a:solidFill>
            <a:srgbClr val="594D7B"/>
          </a:solidFill>
          <a:ln>
            <a:noFill/>
          </a:ln>
          <a:effectLst>
            <a:outerShdw blurRad="63500" dist="63500" dir="2700000" algn="tl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ctr"/>
            <a:endParaRPr lang="zh-CN" altLang="en-US">
              <a:solidFill>
                <a:schemeClr val="bg1"/>
              </a:solidFill>
              <a:latin typeface="Impact" pitchFamily="34" charset="0"/>
            </a:endParaRPr>
          </a:p>
        </p:txBody>
      </p:sp>
      <p:sp>
        <p:nvSpPr>
          <p:cNvPr id="6153" name="Oval 9"/>
          <p:cNvSpPr>
            <a:spLocks noChangeArrowheads="1"/>
          </p:cNvSpPr>
          <p:nvPr/>
        </p:nvSpPr>
        <p:spPr bwMode="auto">
          <a:xfrm>
            <a:off x="2990850" y="2892425"/>
            <a:ext cx="238125" cy="238125"/>
          </a:xfrm>
          <a:prstGeom prst="ellipse">
            <a:avLst/>
          </a:prstGeom>
          <a:solidFill>
            <a:srgbClr val="C09CC2"/>
          </a:solidFill>
          <a:ln>
            <a:noFill/>
          </a:ln>
          <a:effectLst>
            <a:outerShdw blurRad="63500" dist="63500" dir="2700000" algn="tl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ctr"/>
            <a:endParaRPr lang="zh-CN" altLang="en-US">
              <a:solidFill>
                <a:schemeClr val="bg1"/>
              </a:solidFill>
              <a:latin typeface="Impact" pitchFamily="34" charset="0"/>
            </a:endParaRPr>
          </a:p>
        </p:txBody>
      </p:sp>
      <p:sp>
        <p:nvSpPr>
          <p:cNvPr id="6154" name="Oval 10"/>
          <p:cNvSpPr>
            <a:spLocks noChangeArrowheads="1"/>
          </p:cNvSpPr>
          <p:nvPr/>
        </p:nvSpPr>
        <p:spPr bwMode="auto">
          <a:xfrm>
            <a:off x="3273425" y="3162300"/>
            <a:ext cx="165100" cy="166688"/>
          </a:xfrm>
          <a:prstGeom prst="ellipse">
            <a:avLst/>
          </a:prstGeom>
          <a:solidFill>
            <a:srgbClr val="594D7B"/>
          </a:solidFill>
          <a:ln>
            <a:noFill/>
          </a:ln>
          <a:effectLst>
            <a:outerShdw blurRad="63500" dist="63500" dir="2700000" algn="tl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ctr"/>
            <a:endParaRPr lang="zh-CN" altLang="en-US">
              <a:solidFill>
                <a:schemeClr val="bg1"/>
              </a:solidFill>
              <a:latin typeface="Impact" pitchFamily="34" charset="0"/>
            </a:endParaRPr>
          </a:p>
        </p:txBody>
      </p:sp>
      <p:sp>
        <p:nvSpPr>
          <p:cNvPr id="6155" name="Oval 11"/>
          <p:cNvSpPr>
            <a:spLocks noChangeArrowheads="1"/>
          </p:cNvSpPr>
          <p:nvPr/>
        </p:nvSpPr>
        <p:spPr bwMode="auto">
          <a:xfrm>
            <a:off x="3500438" y="3714750"/>
            <a:ext cx="163512" cy="161925"/>
          </a:xfrm>
          <a:prstGeom prst="ellipse">
            <a:avLst/>
          </a:prstGeom>
          <a:solidFill>
            <a:srgbClr val="C09CC2"/>
          </a:solidFill>
          <a:ln>
            <a:noFill/>
          </a:ln>
          <a:effectLst>
            <a:outerShdw blurRad="63500" dist="63500" dir="2700000" algn="tl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ctr"/>
            <a:endParaRPr lang="zh-CN" altLang="en-US">
              <a:solidFill>
                <a:schemeClr val="bg1"/>
              </a:solidFill>
              <a:latin typeface="Impact" pitchFamily="34" charset="0"/>
            </a:endParaRPr>
          </a:p>
        </p:txBody>
      </p:sp>
      <p:sp>
        <p:nvSpPr>
          <p:cNvPr id="6156" name="Oval 12"/>
          <p:cNvSpPr>
            <a:spLocks noChangeArrowheads="1"/>
          </p:cNvSpPr>
          <p:nvPr/>
        </p:nvSpPr>
        <p:spPr bwMode="auto">
          <a:xfrm>
            <a:off x="2760663" y="3779838"/>
            <a:ext cx="434975" cy="431800"/>
          </a:xfrm>
          <a:prstGeom prst="ellipse">
            <a:avLst/>
          </a:prstGeom>
          <a:solidFill>
            <a:srgbClr val="C09CC2"/>
          </a:solidFill>
          <a:ln>
            <a:noFill/>
          </a:ln>
          <a:effectLst>
            <a:outerShdw blurRad="63500" dist="63500" dir="2700000" algn="tl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ctr"/>
            <a:endParaRPr lang="zh-CN" altLang="en-US">
              <a:solidFill>
                <a:schemeClr val="bg1"/>
              </a:solidFill>
              <a:latin typeface="Impact" pitchFamily="34" charset="0"/>
            </a:endParaRPr>
          </a:p>
        </p:txBody>
      </p:sp>
      <p:sp>
        <p:nvSpPr>
          <p:cNvPr id="6157" name="Oval 13"/>
          <p:cNvSpPr>
            <a:spLocks noChangeArrowheads="1"/>
          </p:cNvSpPr>
          <p:nvPr/>
        </p:nvSpPr>
        <p:spPr bwMode="auto">
          <a:xfrm>
            <a:off x="1620838" y="4157663"/>
            <a:ext cx="147637" cy="146050"/>
          </a:xfrm>
          <a:prstGeom prst="ellipse">
            <a:avLst/>
          </a:prstGeom>
          <a:solidFill>
            <a:srgbClr val="594D7B"/>
          </a:solidFill>
          <a:ln>
            <a:noFill/>
          </a:ln>
          <a:effectLst>
            <a:outerShdw blurRad="63500" dist="63500" dir="2700000" algn="tl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ctr"/>
            <a:endParaRPr lang="zh-CN" altLang="en-US">
              <a:solidFill>
                <a:schemeClr val="bg1"/>
              </a:solidFill>
              <a:latin typeface="Impact" pitchFamily="34" charset="0"/>
            </a:endParaRPr>
          </a:p>
        </p:txBody>
      </p:sp>
      <p:sp>
        <p:nvSpPr>
          <p:cNvPr id="6158" name="Oval 14"/>
          <p:cNvSpPr>
            <a:spLocks noChangeArrowheads="1"/>
          </p:cNvSpPr>
          <p:nvPr/>
        </p:nvSpPr>
        <p:spPr bwMode="auto">
          <a:xfrm>
            <a:off x="2041525" y="4083050"/>
            <a:ext cx="153988" cy="152400"/>
          </a:xfrm>
          <a:prstGeom prst="ellipse">
            <a:avLst/>
          </a:prstGeom>
          <a:solidFill>
            <a:srgbClr val="C09CC2"/>
          </a:solidFill>
          <a:ln>
            <a:noFill/>
          </a:ln>
          <a:effectLst>
            <a:outerShdw blurRad="63500" dist="63500" dir="2700000" algn="tl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ctr"/>
            <a:endParaRPr lang="zh-CN" altLang="en-US">
              <a:solidFill>
                <a:schemeClr val="bg1"/>
              </a:solidFill>
              <a:latin typeface="Impact" pitchFamily="34" charset="0"/>
            </a:endParaRPr>
          </a:p>
        </p:txBody>
      </p:sp>
      <p:sp>
        <p:nvSpPr>
          <p:cNvPr id="6159" name="Oval 15"/>
          <p:cNvSpPr>
            <a:spLocks noChangeArrowheads="1"/>
          </p:cNvSpPr>
          <p:nvPr/>
        </p:nvSpPr>
        <p:spPr bwMode="auto">
          <a:xfrm>
            <a:off x="2514600" y="4373563"/>
            <a:ext cx="212725" cy="214312"/>
          </a:xfrm>
          <a:prstGeom prst="ellipse">
            <a:avLst/>
          </a:prstGeom>
          <a:solidFill>
            <a:srgbClr val="594D7B"/>
          </a:solidFill>
          <a:ln>
            <a:noFill/>
          </a:ln>
          <a:effectLst>
            <a:outerShdw blurRad="63500" dist="63500" dir="2700000" algn="tl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ctr"/>
            <a:endParaRPr lang="zh-CN" altLang="en-US">
              <a:solidFill>
                <a:schemeClr val="bg1"/>
              </a:solidFill>
              <a:latin typeface="Impact" pitchFamily="34" charset="0"/>
            </a:endParaRPr>
          </a:p>
        </p:txBody>
      </p:sp>
      <p:sp>
        <p:nvSpPr>
          <p:cNvPr id="6160" name="Oval 16"/>
          <p:cNvSpPr>
            <a:spLocks noChangeArrowheads="1"/>
          </p:cNvSpPr>
          <p:nvPr/>
        </p:nvSpPr>
        <p:spPr bwMode="auto">
          <a:xfrm>
            <a:off x="628650" y="3763963"/>
            <a:ext cx="403225" cy="404812"/>
          </a:xfrm>
          <a:prstGeom prst="ellipse">
            <a:avLst/>
          </a:prstGeom>
          <a:solidFill>
            <a:srgbClr val="9DD53E"/>
          </a:solidFill>
          <a:ln>
            <a:noFill/>
          </a:ln>
          <a:effectLst>
            <a:outerShdw blurRad="63500" dist="63500" dir="2700000" algn="tl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ctr"/>
            <a:endParaRPr lang="zh-CN" altLang="en-US">
              <a:solidFill>
                <a:schemeClr val="bg1"/>
              </a:solidFill>
              <a:latin typeface="Impact" pitchFamily="34" charset="0"/>
            </a:endParaRPr>
          </a:p>
        </p:txBody>
      </p:sp>
      <p:sp>
        <p:nvSpPr>
          <p:cNvPr id="6161" name="Oval 17"/>
          <p:cNvSpPr>
            <a:spLocks noChangeArrowheads="1"/>
          </p:cNvSpPr>
          <p:nvPr/>
        </p:nvSpPr>
        <p:spPr bwMode="auto">
          <a:xfrm>
            <a:off x="468313" y="4233863"/>
            <a:ext cx="176212" cy="176212"/>
          </a:xfrm>
          <a:prstGeom prst="ellipse">
            <a:avLst/>
          </a:prstGeom>
          <a:solidFill>
            <a:srgbClr val="594D7B"/>
          </a:solidFill>
          <a:ln>
            <a:noFill/>
          </a:ln>
          <a:effectLst>
            <a:outerShdw blurRad="63500" dist="63500" dir="2700000" algn="tl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ctr"/>
            <a:endParaRPr lang="zh-CN" altLang="en-US">
              <a:solidFill>
                <a:schemeClr val="bg1"/>
              </a:solidFill>
              <a:latin typeface="Impact" pitchFamily="34" charset="0"/>
            </a:endParaRPr>
          </a:p>
        </p:txBody>
      </p:sp>
      <p:sp>
        <p:nvSpPr>
          <p:cNvPr id="6162" name="Oval 18"/>
          <p:cNvSpPr>
            <a:spLocks noChangeArrowheads="1"/>
          </p:cNvSpPr>
          <p:nvPr/>
        </p:nvSpPr>
        <p:spPr bwMode="auto">
          <a:xfrm>
            <a:off x="546100" y="2747963"/>
            <a:ext cx="801688" cy="800100"/>
          </a:xfrm>
          <a:prstGeom prst="ellipse">
            <a:avLst/>
          </a:prstGeom>
          <a:solidFill>
            <a:srgbClr val="C09CC2"/>
          </a:solidFill>
          <a:ln>
            <a:noFill/>
          </a:ln>
          <a:effectLst>
            <a:outerShdw blurRad="63500" dist="63500" dir="2700000" algn="tl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ctr"/>
            <a:endParaRPr lang="zh-CN" altLang="en-US">
              <a:solidFill>
                <a:schemeClr val="bg1"/>
              </a:solidFill>
              <a:latin typeface="Impact" pitchFamily="34" charset="0"/>
            </a:endParaRPr>
          </a:p>
        </p:txBody>
      </p:sp>
      <p:sp>
        <p:nvSpPr>
          <p:cNvPr id="6163" name="Oval 19"/>
          <p:cNvSpPr>
            <a:spLocks noChangeArrowheads="1"/>
          </p:cNvSpPr>
          <p:nvPr/>
        </p:nvSpPr>
        <p:spPr bwMode="auto">
          <a:xfrm>
            <a:off x="3389313" y="2338388"/>
            <a:ext cx="809625" cy="809625"/>
          </a:xfrm>
          <a:prstGeom prst="ellipse">
            <a:avLst/>
          </a:prstGeom>
          <a:solidFill>
            <a:srgbClr val="9DD53E"/>
          </a:solidFill>
          <a:ln>
            <a:noFill/>
          </a:ln>
          <a:effectLst>
            <a:outerShdw blurRad="63500" dist="63500" dir="2700000" algn="tl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ctr"/>
            <a:endParaRPr lang="zh-CN" altLang="en-US">
              <a:solidFill>
                <a:schemeClr val="bg1"/>
              </a:solidFill>
              <a:latin typeface="Impact" pitchFamily="34" charset="0"/>
            </a:endParaRPr>
          </a:p>
        </p:txBody>
      </p:sp>
      <p:sp>
        <p:nvSpPr>
          <p:cNvPr id="6164" name="Freeform 20"/>
          <p:cNvSpPr>
            <a:spLocks noEditPoints="1"/>
          </p:cNvSpPr>
          <p:nvPr/>
        </p:nvSpPr>
        <p:spPr bwMode="auto">
          <a:xfrm>
            <a:off x="806450" y="2895600"/>
            <a:ext cx="293688" cy="471488"/>
          </a:xfrm>
          <a:custGeom>
            <a:avLst/>
            <a:gdLst>
              <a:gd name="T0" fmla="*/ 100 w 123"/>
              <a:gd name="T1" fmla="*/ 187 h 198"/>
              <a:gd name="T2" fmla="*/ 96 w 123"/>
              <a:gd name="T3" fmla="*/ 156 h 198"/>
              <a:gd name="T4" fmla="*/ 111 w 123"/>
              <a:gd name="T5" fmla="*/ 78 h 198"/>
              <a:gd name="T6" fmla="*/ 74 w 123"/>
              <a:gd name="T7" fmla="*/ 48 h 198"/>
              <a:gd name="T8" fmla="*/ 59 w 123"/>
              <a:gd name="T9" fmla="*/ 38 h 198"/>
              <a:gd name="T10" fmla="*/ 56 w 123"/>
              <a:gd name="T11" fmla="*/ 20 h 198"/>
              <a:gd name="T12" fmla="*/ 52 w 123"/>
              <a:gd name="T13" fmla="*/ 16 h 198"/>
              <a:gd name="T14" fmla="*/ 50 w 123"/>
              <a:gd name="T15" fmla="*/ 10 h 198"/>
              <a:gd name="T16" fmla="*/ 47 w 123"/>
              <a:gd name="T17" fmla="*/ 7 h 198"/>
              <a:gd name="T18" fmla="*/ 44 w 123"/>
              <a:gd name="T19" fmla="*/ 0 h 198"/>
              <a:gd name="T20" fmla="*/ 36 w 123"/>
              <a:gd name="T21" fmla="*/ 2 h 198"/>
              <a:gd name="T22" fmla="*/ 33 w 123"/>
              <a:gd name="T23" fmla="*/ 10 h 198"/>
              <a:gd name="T24" fmla="*/ 30 w 123"/>
              <a:gd name="T25" fmla="*/ 12 h 198"/>
              <a:gd name="T26" fmla="*/ 27 w 123"/>
              <a:gd name="T27" fmla="*/ 20 h 198"/>
              <a:gd name="T28" fmla="*/ 23 w 123"/>
              <a:gd name="T29" fmla="*/ 23 h 198"/>
              <a:gd name="T30" fmla="*/ 26 w 123"/>
              <a:gd name="T31" fmla="*/ 97 h 198"/>
              <a:gd name="T32" fmla="*/ 30 w 123"/>
              <a:gd name="T33" fmla="*/ 99 h 198"/>
              <a:gd name="T34" fmla="*/ 37 w 123"/>
              <a:gd name="T35" fmla="*/ 117 h 198"/>
              <a:gd name="T36" fmla="*/ 52 w 123"/>
              <a:gd name="T37" fmla="*/ 110 h 198"/>
              <a:gd name="T38" fmla="*/ 54 w 123"/>
              <a:gd name="T39" fmla="*/ 97 h 198"/>
              <a:gd name="T40" fmla="*/ 59 w 123"/>
              <a:gd name="T41" fmla="*/ 95 h 198"/>
              <a:gd name="T42" fmla="*/ 62 w 123"/>
              <a:gd name="T43" fmla="*/ 79 h 198"/>
              <a:gd name="T44" fmla="*/ 76 w 123"/>
              <a:gd name="T45" fmla="*/ 78 h 198"/>
              <a:gd name="T46" fmla="*/ 59 w 123"/>
              <a:gd name="T47" fmla="*/ 140 h 198"/>
              <a:gd name="T48" fmla="*/ 10 w 123"/>
              <a:gd name="T49" fmla="*/ 140 h 198"/>
              <a:gd name="T50" fmla="*/ 8 w 123"/>
              <a:gd name="T51" fmla="*/ 147 h 198"/>
              <a:gd name="T52" fmla="*/ 15 w 123"/>
              <a:gd name="T53" fmla="*/ 149 h 198"/>
              <a:gd name="T54" fmla="*/ 31 w 123"/>
              <a:gd name="T55" fmla="*/ 159 h 198"/>
              <a:gd name="T56" fmla="*/ 54 w 123"/>
              <a:gd name="T57" fmla="*/ 169 h 198"/>
              <a:gd name="T58" fmla="*/ 51 w 123"/>
              <a:gd name="T59" fmla="*/ 187 h 198"/>
              <a:gd name="T60" fmla="*/ 2 w 123"/>
              <a:gd name="T61" fmla="*/ 187 h 198"/>
              <a:gd name="T62" fmla="*/ 0 w 123"/>
              <a:gd name="T63" fmla="*/ 190 h 198"/>
              <a:gd name="T64" fmla="*/ 3 w 123"/>
              <a:gd name="T65" fmla="*/ 198 h 198"/>
              <a:gd name="T66" fmla="*/ 114 w 123"/>
              <a:gd name="T67" fmla="*/ 195 h 198"/>
              <a:gd name="T68" fmla="*/ 111 w 123"/>
              <a:gd name="T69" fmla="*/ 187 h 198"/>
              <a:gd name="T70" fmla="*/ 51 w 123"/>
              <a:gd name="T71" fmla="*/ 60 h 198"/>
              <a:gd name="T72" fmla="*/ 67 w 123"/>
              <a:gd name="T73" fmla="*/ 60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23" h="198">
                <a:moveTo>
                  <a:pt x="111" y="187"/>
                </a:moveTo>
                <a:cubicBezTo>
                  <a:pt x="100" y="187"/>
                  <a:pt x="100" y="187"/>
                  <a:pt x="100" y="187"/>
                </a:cubicBezTo>
                <a:cubicBezTo>
                  <a:pt x="98" y="187"/>
                  <a:pt x="96" y="186"/>
                  <a:pt x="96" y="184"/>
                </a:cubicBezTo>
                <a:cubicBezTo>
                  <a:pt x="96" y="156"/>
                  <a:pt x="96" y="156"/>
                  <a:pt x="96" y="156"/>
                </a:cubicBezTo>
                <a:cubicBezTo>
                  <a:pt x="96" y="154"/>
                  <a:pt x="97" y="152"/>
                  <a:pt x="99" y="150"/>
                </a:cubicBezTo>
                <a:cubicBezTo>
                  <a:pt x="120" y="131"/>
                  <a:pt x="123" y="101"/>
                  <a:pt x="111" y="78"/>
                </a:cubicBezTo>
                <a:cubicBezTo>
                  <a:pt x="105" y="65"/>
                  <a:pt x="93" y="55"/>
                  <a:pt x="78" y="50"/>
                </a:cubicBezTo>
                <a:cubicBezTo>
                  <a:pt x="76" y="50"/>
                  <a:pt x="75" y="49"/>
                  <a:pt x="74" y="48"/>
                </a:cubicBezTo>
                <a:cubicBezTo>
                  <a:pt x="71" y="44"/>
                  <a:pt x="67" y="42"/>
                  <a:pt x="62" y="41"/>
                </a:cubicBezTo>
                <a:cubicBezTo>
                  <a:pt x="60" y="41"/>
                  <a:pt x="59" y="39"/>
                  <a:pt x="59" y="38"/>
                </a:cubicBezTo>
                <a:cubicBezTo>
                  <a:pt x="59" y="23"/>
                  <a:pt x="59" y="23"/>
                  <a:pt x="59" y="23"/>
                </a:cubicBezTo>
                <a:cubicBezTo>
                  <a:pt x="59" y="21"/>
                  <a:pt x="58" y="20"/>
                  <a:pt x="56" y="20"/>
                </a:cubicBezTo>
                <a:cubicBezTo>
                  <a:pt x="55" y="20"/>
                  <a:pt x="55" y="20"/>
                  <a:pt x="55" y="20"/>
                </a:cubicBezTo>
                <a:cubicBezTo>
                  <a:pt x="54" y="20"/>
                  <a:pt x="52" y="18"/>
                  <a:pt x="52" y="16"/>
                </a:cubicBezTo>
                <a:cubicBezTo>
                  <a:pt x="52" y="12"/>
                  <a:pt x="52" y="12"/>
                  <a:pt x="52" y="12"/>
                </a:cubicBezTo>
                <a:cubicBezTo>
                  <a:pt x="52" y="11"/>
                  <a:pt x="51" y="10"/>
                  <a:pt x="50" y="10"/>
                </a:cubicBezTo>
                <a:cubicBezTo>
                  <a:pt x="49" y="10"/>
                  <a:pt x="49" y="10"/>
                  <a:pt x="49" y="10"/>
                </a:cubicBezTo>
                <a:cubicBezTo>
                  <a:pt x="48" y="10"/>
                  <a:pt x="47" y="9"/>
                  <a:pt x="47" y="7"/>
                </a:cubicBezTo>
                <a:cubicBezTo>
                  <a:pt x="47" y="2"/>
                  <a:pt x="47" y="2"/>
                  <a:pt x="47" y="2"/>
                </a:cubicBezTo>
                <a:cubicBezTo>
                  <a:pt x="47" y="1"/>
                  <a:pt x="46" y="0"/>
                  <a:pt x="44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37" y="0"/>
                  <a:pt x="36" y="1"/>
                  <a:pt x="36" y="2"/>
                </a:cubicBezTo>
                <a:cubicBezTo>
                  <a:pt x="36" y="7"/>
                  <a:pt x="36" y="7"/>
                  <a:pt x="36" y="7"/>
                </a:cubicBezTo>
                <a:cubicBezTo>
                  <a:pt x="36" y="9"/>
                  <a:pt x="35" y="10"/>
                  <a:pt x="33" y="10"/>
                </a:cubicBezTo>
                <a:cubicBezTo>
                  <a:pt x="33" y="10"/>
                  <a:pt x="33" y="10"/>
                  <a:pt x="33" y="10"/>
                </a:cubicBezTo>
                <a:cubicBezTo>
                  <a:pt x="31" y="10"/>
                  <a:pt x="30" y="11"/>
                  <a:pt x="30" y="12"/>
                </a:cubicBezTo>
                <a:cubicBezTo>
                  <a:pt x="30" y="16"/>
                  <a:pt x="30" y="16"/>
                  <a:pt x="30" y="16"/>
                </a:cubicBezTo>
                <a:cubicBezTo>
                  <a:pt x="30" y="18"/>
                  <a:pt x="29" y="20"/>
                  <a:pt x="27" y="20"/>
                </a:cubicBezTo>
                <a:cubicBezTo>
                  <a:pt x="27" y="20"/>
                  <a:pt x="27" y="20"/>
                  <a:pt x="27" y="20"/>
                </a:cubicBezTo>
                <a:cubicBezTo>
                  <a:pt x="25" y="20"/>
                  <a:pt x="23" y="21"/>
                  <a:pt x="23" y="23"/>
                </a:cubicBezTo>
                <a:cubicBezTo>
                  <a:pt x="23" y="95"/>
                  <a:pt x="23" y="95"/>
                  <a:pt x="23" y="95"/>
                </a:cubicBezTo>
                <a:cubicBezTo>
                  <a:pt x="23" y="96"/>
                  <a:pt x="24" y="97"/>
                  <a:pt x="26" y="97"/>
                </a:cubicBezTo>
                <a:cubicBezTo>
                  <a:pt x="28" y="97"/>
                  <a:pt x="28" y="97"/>
                  <a:pt x="28" y="97"/>
                </a:cubicBezTo>
                <a:cubicBezTo>
                  <a:pt x="29" y="97"/>
                  <a:pt x="30" y="98"/>
                  <a:pt x="30" y="99"/>
                </a:cubicBezTo>
                <a:cubicBezTo>
                  <a:pt x="30" y="110"/>
                  <a:pt x="30" y="110"/>
                  <a:pt x="30" y="110"/>
                </a:cubicBezTo>
                <a:cubicBezTo>
                  <a:pt x="30" y="114"/>
                  <a:pt x="33" y="117"/>
                  <a:pt x="37" y="117"/>
                </a:cubicBezTo>
                <a:cubicBezTo>
                  <a:pt x="45" y="117"/>
                  <a:pt x="45" y="117"/>
                  <a:pt x="45" y="117"/>
                </a:cubicBezTo>
                <a:cubicBezTo>
                  <a:pt x="49" y="117"/>
                  <a:pt x="52" y="114"/>
                  <a:pt x="52" y="110"/>
                </a:cubicBezTo>
                <a:cubicBezTo>
                  <a:pt x="52" y="99"/>
                  <a:pt x="52" y="99"/>
                  <a:pt x="52" y="99"/>
                </a:cubicBezTo>
                <a:cubicBezTo>
                  <a:pt x="52" y="98"/>
                  <a:pt x="53" y="97"/>
                  <a:pt x="54" y="97"/>
                </a:cubicBezTo>
                <a:cubicBezTo>
                  <a:pt x="57" y="97"/>
                  <a:pt x="57" y="97"/>
                  <a:pt x="57" y="97"/>
                </a:cubicBezTo>
                <a:cubicBezTo>
                  <a:pt x="58" y="97"/>
                  <a:pt x="59" y="96"/>
                  <a:pt x="59" y="95"/>
                </a:cubicBezTo>
                <a:cubicBezTo>
                  <a:pt x="59" y="83"/>
                  <a:pt x="59" y="83"/>
                  <a:pt x="59" y="83"/>
                </a:cubicBezTo>
                <a:cubicBezTo>
                  <a:pt x="59" y="81"/>
                  <a:pt x="60" y="80"/>
                  <a:pt x="62" y="79"/>
                </a:cubicBezTo>
                <a:cubicBezTo>
                  <a:pt x="64" y="79"/>
                  <a:pt x="66" y="78"/>
                  <a:pt x="68" y="77"/>
                </a:cubicBezTo>
                <a:cubicBezTo>
                  <a:pt x="71" y="76"/>
                  <a:pt x="73" y="76"/>
                  <a:pt x="76" y="78"/>
                </a:cubicBezTo>
                <a:cubicBezTo>
                  <a:pt x="84" y="82"/>
                  <a:pt x="89" y="90"/>
                  <a:pt x="91" y="98"/>
                </a:cubicBezTo>
                <a:cubicBezTo>
                  <a:pt x="96" y="117"/>
                  <a:pt x="84" y="140"/>
                  <a:pt x="59" y="140"/>
                </a:cubicBezTo>
                <a:cubicBezTo>
                  <a:pt x="50" y="140"/>
                  <a:pt x="50" y="140"/>
                  <a:pt x="50" y="140"/>
                </a:cubicBezTo>
                <a:cubicBezTo>
                  <a:pt x="10" y="140"/>
                  <a:pt x="10" y="140"/>
                  <a:pt x="10" y="140"/>
                </a:cubicBezTo>
                <a:cubicBezTo>
                  <a:pt x="9" y="140"/>
                  <a:pt x="8" y="141"/>
                  <a:pt x="8" y="142"/>
                </a:cubicBezTo>
                <a:cubicBezTo>
                  <a:pt x="8" y="147"/>
                  <a:pt x="8" y="147"/>
                  <a:pt x="8" y="147"/>
                </a:cubicBezTo>
                <a:cubicBezTo>
                  <a:pt x="8" y="148"/>
                  <a:pt x="9" y="149"/>
                  <a:pt x="10" y="149"/>
                </a:cubicBezTo>
                <a:cubicBezTo>
                  <a:pt x="15" y="149"/>
                  <a:pt x="15" y="149"/>
                  <a:pt x="15" y="149"/>
                </a:cubicBezTo>
                <a:cubicBezTo>
                  <a:pt x="17" y="149"/>
                  <a:pt x="18" y="150"/>
                  <a:pt x="20" y="151"/>
                </a:cubicBezTo>
                <a:cubicBezTo>
                  <a:pt x="23" y="154"/>
                  <a:pt x="27" y="156"/>
                  <a:pt x="31" y="159"/>
                </a:cubicBezTo>
                <a:cubicBezTo>
                  <a:pt x="37" y="162"/>
                  <a:pt x="44" y="164"/>
                  <a:pt x="51" y="165"/>
                </a:cubicBezTo>
                <a:cubicBezTo>
                  <a:pt x="53" y="166"/>
                  <a:pt x="54" y="167"/>
                  <a:pt x="54" y="169"/>
                </a:cubicBezTo>
                <a:cubicBezTo>
                  <a:pt x="54" y="184"/>
                  <a:pt x="54" y="184"/>
                  <a:pt x="54" y="184"/>
                </a:cubicBezTo>
                <a:cubicBezTo>
                  <a:pt x="54" y="186"/>
                  <a:pt x="53" y="187"/>
                  <a:pt x="51" y="187"/>
                </a:cubicBezTo>
                <a:cubicBezTo>
                  <a:pt x="3" y="187"/>
                  <a:pt x="3" y="187"/>
                  <a:pt x="3" y="187"/>
                </a:cubicBezTo>
                <a:cubicBezTo>
                  <a:pt x="3" y="187"/>
                  <a:pt x="2" y="187"/>
                  <a:pt x="2" y="187"/>
                </a:cubicBezTo>
                <a:cubicBezTo>
                  <a:pt x="1" y="187"/>
                  <a:pt x="0" y="188"/>
                  <a:pt x="0" y="190"/>
                </a:cubicBezTo>
                <a:cubicBezTo>
                  <a:pt x="0" y="190"/>
                  <a:pt x="0" y="190"/>
                  <a:pt x="0" y="190"/>
                </a:cubicBezTo>
                <a:cubicBezTo>
                  <a:pt x="0" y="195"/>
                  <a:pt x="0" y="195"/>
                  <a:pt x="0" y="195"/>
                </a:cubicBezTo>
                <a:cubicBezTo>
                  <a:pt x="0" y="197"/>
                  <a:pt x="1" y="198"/>
                  <a:pt x="3" y="198"/>
                </a:cubicBezTo>
                <a:cubicBezTo>
                  <a:pt x="111" y="198"/>
                  <a:pt x="111" y="198"/>
                  <a:pt x="111" y="198"/>
                </a:cubicBezTo>
                <a:cubicBezTo>
                  <a:pt x="112" y="198"/>
                  <a:pt x="114" y="197"/>
                  <a:pt x="114" y="195"/>
                </a:cubicBezTo>
                <a:cubicBezTo>
                  <a:pt x="114" y="190"/>
                  <a:pt x="114" y="190"/>
                  <a:pt x="114" y="190"/>
                </a:cubicBezTo>
                <a:cubicBezTo>
                  <a:pt x="114" y="189"/>
                  <a:pt x="112" y="187"/>
                  <a:pt x="111" y="187"/>
                </a:cubicBezTo>
                <a:close/>
                <a:moveTo>
                  <a:pt x="59" y="68"/>
                </a:moveTo>
                <a:cubicBezTo>
                  <a:pt x="55" y="68"/>
                  <a:pt x="51" y="65"/>
                  <a:pt x="51" y="60"/>
                </a:cubicBezTo>
                <a:cubicBezTo>
                  <a:pt x="51" y="56"/>
                  <a:pt x="55" y="52"/>
                  <a:pt x="59" y="52"/>
                </a:cubicBezTo>
                <a:cubicBezTo>
                  <a:pt x="64" y="52"/>
                  <a:pt x="67" y="56"/>
                  <a:pt x="67" y="60"/>
                </a:cubicBezTo>
                <a:cubicBezTo>
                  <a:pt x="67" y="65"/>
                  <a:pt x="64" y="68"/>
                  <a:pt x="59" y="6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65" name="Freeform 21"/>
          <p:cNvSpPr>
            <a:spLocks noEditPoints="1"/>
          </p:cNvSpPr>
          <p:nvPr/>
        </p:nvSpPr>
        <p:spPr bwMode="auto">
          <a:xfrm>
            <a:off x="3654425" y="2576513"/>
            <a:ext cx="282575" cy="333375"/>
          </a:xfrm>
          <a:custGeom>
            <a:avLst/>
            <a:gdLst>
              <a:gd name="T0" fmla="*/ 78 w 119"/>
              <a:gd name="T1" fmla="*/ 9 h 140"/>
              <a:gd name="T2" fmla="*/ 86 w 119"/>
              <a:gd name="T3" fmla="*/ 1 h 140"/>
              <a:gd name="T4" fmla="*/ 56 w 119"/>
              <a:gd name="T5" fmla="*/ 127 h 140"/>
              <a:gd name="T6" fmla="*/ 89 w 119"/>
              <a:gd name="T7" fmla="*/ 132 h 140"/>
              <a:gd name="T8" fmla="*/ 89 w 119"/>
              <a:gd name="T9" fmla="*/ 140 h 140"/>
              <a:gd name="T10" fmla="*/ 14 w 119"/>
              <a:gd name="T11" fmla="*/ 134 h 140"/>
              <a:gd name="T12" fmla="*/ 49 w 119"/>
              <a:gd name="T13" fmla="*/ 129 h 140"/>
              <a:gd name="T14" fmla="*/ 24 w 119"/>
              <a:gd name="T15" fmla="*/ 118 h 140"/>
              <a:gd name="T16" fmla="*/ 26 w 119"/>
              <a:gd name="T17" fmla="*/ 103 h 140"/>
              <a:gd name="T18" fmla="*/ 84 w 119"/>
              <a:gd name="T19" fmla="*/ 16 h 140"/>
              <a:gd name="T20" fmla="*/ 35 w 119"/>
              <a:gd name="T21" fmla="*/ 107 h 140"/>
              <a:gd name="T22" fmla="*/ 31 w 119"/>
              <a:gd name="T23" fmla="*/ 112 h 140"/>
              <a:gd name="T24" fmla="*/ 111 w 119"/>
              <a:gd name="T25" fmla="*/ 58 h 140"/>
              <a:gd name="T26" fmla="*/ 84 w 119"/>
              <a:gd name="T27" fmla="*/ 11 h 140"/>
              <a:gd name="T28" fmla="*/ 81 w 119"/>
              <a:gd name="T29" fmla="*/ 61 h 140"/>
              <a:gd name="T30" fmla="*/ 92 w 119"/>
              <a:gd name="T31" fmla="*/ 56 h 140"/>
              <a:gd name="T32" fmla="*/ 97 w 119"/>
              <a:gd name="T33" fmla="*/ 49 h 140"/>
              <a:gd name="T34" fmla="*/ 98 w 119"/>
              <a:gd name="T35" fmla="*/ 59 h 140"/>
              <a:gd name="T36" fmla="*/ 97 w 119"/>
              <a:gd name="T37" fmla="*/ 63 h 140"/>
              <a:gd name="T38" fmla="*/ 97 w 119"/>
              <a:gd name="T39" fmla="*/ 65 h 140"/>
              <a:gd name="T40" fmla="*/ 92 w 119"/>
              <a:gd name="T41" fmla="*/ 62 h 140"/>
              <a:gd name="T42" fmla="*/ 94 w 119"/>
              <a:gd name="T43" fmla="*/ 68 h 140"/>
              <a:gd name="T44" fmla="*/ 52 w 119"/>
              <a:gd name="T45" fmla="*/ 103 h 140"/>
              <a:gd name="T46" fmla="*/ 66 w 119"/>
              <a:gd name="T47" fmla="*/ 15 h 140"/>
              <a:gd name="T48" fmla="*/ 48 w 119"/>
              <a:gd name="T49" fmla="*/ 25 h 140"/>
              <a:gd name="T50" fmla="*/ 38 w 119"/>
              <a:gd name="T51" fmla="*/ 34 h 140"/>
              <a:gd name="T52" fmla="*/ 33 w 119"/>
              <a:gd name="T53" fmla="*/ 43 h 140"/>
              <a:gd name="T54" fmla="*/ 31 w 119"/>
              <a:gd name="T55" fmla="*/ 47 h 140"/>
              <a:gd name="T56" fmla="*/ 37 w 119"/>
              <a:gd name="T57" fmla="*/ 47 h 140"/>
              <a:gd name="T58" fmla="*/ 47 w 119"/>
              <a:gd name="T59" fmla="*/ 43 h 140"/>
              <a:gd name="T60" fmla="*/ 52 w 119"/>
              <a:gd name="T61" fmla="*/ 49 h 140"/>
              <a:gd name="T62" fmla="*/ 42 w 119"/>
              <a:gd name="T63" fmla="*/ 47 h 140"/>
              <a:gd name="T64" fmla="*/ 32 w 119"/>
              <a:gd name="T65" fmla="*/ 53 h 140"/>
              <a:gd name="T66" fmla="*/ 33 w 119"/>
              <a:gd name="T67" fmla="*/ 71 h 140"/>
              <a:gd name="T68" fmla="*/ 45 w 119"/>
              <a:gd name="T69" fmla="*/ 71 h 140"/>
              <a:gd name="T70" fmla="*/ 61 w 119"/>
              <a:gd name="T71" fmla="*/ 83 h 140"/>
              <a:gd name="T72" fmla="*/ 63 w 119"/>
              <a:gd name="T73" fmla="*/ 62 h 140"/>
              <a:gd name="T74" fmla="*/ 56 w 119"/>
              <a:gd name="T75" fmla="*/ 53 h 140"/>
              <a:gd name="T76" fmla="*/ 68 w 119"/>
              <a:gd name="T77" fmla="*/ 53 h 140"/>
              <a:gd name="T78" fmla="*/ 64 w 119"/>
              <a:gd name="T79" fmla="*/ 49 h 140"/>
              <a:gd name="T80" fmla="*/ 79 w 119"/>
              <a:gd name="T81" fmla="*/ 61 h 140"/>
              <a:gd name="T82" fmla="*/ 64 w 119"/>
              <a:gd name="T83" fmla="*/ 82 h 140"/>
              <a:gd name="T84" fmla="*/ 67 w 119"/>
              <a:gd name="T85" fmla="*/ 80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19" h="140">
                <a:moveTo>
                  <a:pt x="52" y="5"/>
                </a:moveTo>
                <a:cubicBezTo>
                  <a:pt x="60" y="5"/>
                  <a:pt x="68" y="7"/>
                  <a:pt x="75" y="10"/>
                </a:cubicBezTo>
                <a:cubicBezTo>
                  <a:pt x="76" y="11"/>
                  <a:pt x="78" y="10"/>
                  <a:pt x="78" y="9"/>
                </a:cubicBezTo>
                <a:cubicBezTo>
                  <a:pt x="80" y="6"/>
                  <a:pt x="80" y="6"/>
                  <a:pt x="80" y="6"/>
                </a:cubicBezTo>
                <a:cubicBezTo>
                  <a:pt x="82" y="2"/>
                  <a:pt x="82" y="2"/>
                  <a:pt x="82" y="2"/>
                </a:cubicBezTo>
                <a:cubicBezTo>
                  <a:pt x="83" y="1"/>
                  <a:pt x="84" y="0"/>
                  <a:pt x="86" y="1"/>
                </a:cubicBezTo>
                <a:cubicBezTo>
                  <a:pt x="105" y="12"/>
                  <a:pt x="119" y="34"/>
                  <a:pt x="119" y="58"/>
                </a:cubicBezTo>
                <a:cubicBezTo>
                  <a:pt x="119" y="92"/>
                  <a:pt x="92" y="121"/>
                  <a:pt x="59" y="124"/>
                </a:cubicBezTo>
                <a:cubicBezTo>
                  <a:pt x="57" y="124"/>
                  <a:pt x="56" y="125"/>
                  <a:pt x="56" y="127"/>
                </a:cubicBezTo>
                <a:cubicBezTo>
                  <a:pt x="56" y="129"/>
                  <a:pt x="56" y="129"/>
                  <a:pt x="56" y="129"/>
                </a:cubicBezTo>
                <a:cubicBezTo>
                  <a:pt x="56" y="131"/>
                  <a:pt x="57" y="132"/>
                  <a:pt x="59" y="132"/>
                </a:cubicBezTo>
                <a:cubicBezTo>
                  <a:pt x="89" y="132"/>
                  <a:pt x="89" y="132"/>
                  <a:pt x="89" y="132"/>
                </a:cubicBezTo>
                <a:cubicBezTo>
                  <a:pt x="90" y="132"/>
                  <a:pt x="91" y="133"/>
                  <a:pt x="91" y="134"/>
                </a:cubicBezTo>
                <a:cubicBezTo>
                  <a:pt x="91" y="137"/>
                  <a:pt x="91" y="137"/>
                  <a:pt x="91" y="137"/>
                </a:cubicBezTo>
                <a:cubicBezTo>
                  <a:pt x="91" y="139"/>
                  <a:pt x="90" y="140"/>
                  <a:pt x="89" y="140"/>
                </a:cubicBezTo>
                <a:cubicBezTo>
                  <a:pt x="16" y="140"/>
                  <a:pt x="16" y="140"/>
                  <a:pt x="16" y="140"/>
                </a:cubicBezTo>
                <a:cubicBezTo>
                  <a:pt x="15" y="140"/>
                  <a:pt x="14" y="139"/>
                  <a:pt x="14" y="137"/>
                </a:cubicBezTo>
                <a:cubicBezTo>
                  <a:pt x="14" y="134"/>
                  <a:pt x="14" y="134"/>
                  <a:pt x="14" y="134"/>
                </a:cubicBezTo>
                <a:cubicBezTo>
                  <a:pt x="14" y="133"/>
                  <a:pt x="15" y="132"/>
                  <a:pt x="16" y="132"/>
                </a:cubicBezTo>
                <a:cubicBezTo>
                  <a:pt x="46" y="132"/>
                  <a:pt x="46" y="132"/>
                  <a:pt x="46" y="132"/>
                </a:cubicBezTo>
                <a:cubicBezTo>
                  <a:pt x="48" y="132"/>
                  <a:pt x="49" y="131"/>
                  <a:pt x="49" y="129"/>
                </a:cubicBezTo>
                <a:cubicBezTo>
                  <a:pt x="49" y="127"/>
                  <a:pt x="49" y="127"/>
                  <a:pt x="49" y="127"/>
                </a:cubicBezTo>
                <a:cubicBezTo>
                  <a:pt x="49" y="125"/>
                  <a:pt x="48" y="124"/>
                  <a:pt x="46" y="124"/>
                </a:cubicBezTo>
                <a:cubicBezTo>
                  <a:pt x="39" y="123"/>
                  <a:pt x="31" y="121"/>
                  <a:pt x="24" y="118"/>
                </a:cubicBezTo>
                <a:cubicBezTo>
                  <a:pt x="23" y="117"/>
                  <a:pt x="22" y="115"/>
                  <a:pt x="23" y="114"/>
                </a:cubicBezTo>
                <a:cubicBezTo>
                  <a:pt x="27" y="107"/>
                  <a:pt x="27" y="107"/>
                  <a:pt x="27" y="107"/>
                </a:cubicBezTo>
                <a:cubicBezTo>
                  <a:pt x="27" y="105"/>
                  <a:pt x="27" y="104"/>
                  <a:pt x="26" y="103"/>
                </a:cubicBezTo>
                <a:cubicBezTo>
                  <a:pt x="10" y="94"/>
                  <a:pt x="0" y="77"/>
                  <a:pt x="0" y="58"/>
                </a:cubicBezTo>
                <a:cubicBezTo>
                  <a:pt x="0" y="29"/>
                  <a:pt x="24" y="5"/>
                  <a:pt x="52" y="5"/>
                </a:cubicBezTo>
                <a:close/>
                <a:moveTo>
                  <a:pt x="84" y="16"/>
                </a:moveTo>
                <a:cubicBezTo>
                  <a:pt x="97" y="25"/>
                  <a:pt x="105" y="41"/>
                  <a:pt x="105" y="58"/>
                </a:cubicBezTo>
                <a:cubicBezTo>
                  <a:pt x="105" y="87"/>
                  <a:pt x="81" y="110"/>
                  <a:pt x="52" y="110"/>
                </a:cubicBezTo>
                <a:cubicBezTo>
                  <a:pt x="46" y="110"/>
                  <a:pt x="41" y="109"/>
                  <a:pt x="35" y="107"/>
                </a:cubicBezTo>
                <a:cubicBezTo>
                  <a:pt x="34" y="107"/>
                  <a:pt x="33" y="108"/>
                  <a:pt x="33" y="109"/>
                </a:cubicBezTo>
                <a:cubicBezTo>
                  <a:pt x="32" y="111"/>
                  <a:pt x="32" y="111"/>
                  <a:pt x="32" y="111"/>
                </a:cubicBezTo>
                <a:cubicBezTo>
                  <a:pt x="31" y="111"/>
                  <a:pt x="31" y="112"/>
                  <a:pt x="31" y="112"/>
                </a:cubicBezTo>
                <a:cubicBezTo>
                  <a:pt x="32" y="113"/>
                  <a:pt x="32" y="113"/>
                  <a:pt x="33" y="114"/>
                </a:cubicBezTo>
                <a:cubicBezTo>
                  <a:pt x="39" y="116"/>
                  <a:pt x="46" y="117"/>
                  <a:pt x="52" y="117"/>
                </a:cubicBezTo>
                <a:cubicBezTo>
                  <a:pt x="85" y="117"/>
                  <a:pt x="111" y="91"/>
                  <a:pt x="111" y="58"/>
                </a:cubicBezTo>
                <a:cubicBezTo>
                  <a:pt x="111" y="38"/>
                  <a:pt x="102" y="21"/>
                  <a:pt x="87" y="10"/>
                </a:cubicBezTo>
                <a:cubicBezTo>
                  <a:pt x="87" y="10"/>
                  <a:pt x="86" y="10"/>
                  <a:pt x="85" y="10"/>
                </a:cubicBezTo>
                <a:cubicBezTo>
                  <a:pt x="85" y="10"/>
                  <a:pt x="84" y="10"/>
                  <a:pt x="84" y="11"/>
                </a:cubicBezTo>
                <a:cubicBezTo>
                  <a:pt x="83" y="13"/>
                  <a:pt x="83" y="13"/>
                  <a:pt x="83" y="13"/>
                </a:cubicBezTo>
                <a:cubicBezTo>
                  <a:pt x="82" y="14"/>
                  <a:pt x="83" y="15"/>
                  <a:pt x="84" y="16"/>
                </a:cubicBezTo>
                <a:close/>
                <a:moveTo>
                  <a:pt x="81" y="61"/>
                </a:moveTo>
                <a:cubicBezTo>
                  <a:pt x="81" y="57"/>
                  <a:pt x="82" y="54"/>
                  <a:pt x="83" y="51"/>
                </a:cubicBezTo>
                <a:cubicBezTo>
                  <a:pt x="83" y="49"/>
                  <a:pt x="84" y="49"/>
                  <a:pt x="85" y="51"/>
                </a:cubicBezTo>
                <a:cubicBezTo>
                  <a:pt x="87" y="53"/>
                  <a:pt x="90" y="54"/>
                  <a:pt x="92" y="56"/>
                </a:cubicBezTo>
                <a:cubicBezTo>
                  <a:pt x="94" y="58"/>
                  <a:pt x="94" y="58"/>
                  <a:pt x="94" y="55"/>
                </a:cubicBezTo>
                <a:cubicBezTo>
                  <a:pt x="94" y="53"/>
                  <a:pt x="95" y="51"/>
                  <a:pt x="95" y="49"/>
                </a:cubicBezTo>
                <a:cubicBezTo>
                  <a:pt x="96" y="48"/>
                  <a:pt x="97" y="48"/>
                  <a:pt x="97" y="49"/>
                </a:cubicBezTo>
                <a:cubicBezTo>
                  <a:pt x="97" y="52"/>
                  <a:pt x="98" y="55"/>
                  <a:pt x="98" y="58"/>
                </a:cubicBezTo>
                <a:cubicBezTo>
                  <a:pt x="98" y="58"/>
                  <a:pt x="98" y="58"/>
                  <a:pt x="98" y="58"/>
                </a:cubicBezTo>
                <a:cubicBezTo>
                  <a:pt x="98" y="58"/>
                  <a:pt x="98" y="58"/>
                  <a:pt x="98" y="59"/>
                </a:cubicBezTo>
                <a:cubicBezTo>
                  <a:pt x="96" y="61"/>
                  <a:pt x="96" y="61"/>
                  <a:pt x="96" y="61"/>
                </a:cubicBezTo>
                <a:cubicBezTo>
                  <a:pt x="96" y="62"/>
                  <a:pt x="96" y="62"/>
                  <a:pt x="97" y="63"/>
                </a:cubicBezTo>
                <a:cubicBezTo>
                  <a:pt x="97" y="63"/>
                  <a:pt x="97" y="63"/>
                  <a:pt x="97" y="63"/>
                </a:cubicBezTo>
                <a:cubicBezTo>
                  <a:pt x="97" y="63"/>
                  <a:pt x="98" y="63"/>
                  <a:pt x="97" y="63"/>
                </a:cubicBezTo>
                <a:cubicBezTo>
                  <a:pt x="97" y="64"/>
                  <a:pt x="97" y="64"/>
                  <a:pt x="97" y="65"/>
                </a:cubicBezTo>
                <a:cubicBezTo>
                  <a:pt x="97" y="65"/>
                  <a:pt x="97" y="65"/>
                  <a:pt x="97" y="65"/>
                </a:cubicBezTo>
                <a:cubicBezTo>
                  <a:pt x="96" y="65"/>
                  <a:pt x="96" y="65"/>
                  <a:pt x="96" y="65"/>
                </a:cubicBezTo>
                <a:cubicBezTo>
                  <a:pt x="94" y="65"/>
                  <a:pt x="94" y="65"/>
                  <a:pt x="93" y="64"/>
                </a:cubicBezTo>
                <a:cubicBezTo>
                  <a:pt x="93" y="63"/>
                  <a:pt x="93" y="63"/>
                  <a:pt x="92" y="62"/>
                </a:cubicBezTo>
                <a:cubicBezTo>
                  <a:pt x="89" y="56"/>
                  <a:pt x="89" y="55"/>
                  <a:pt x="91" y="63"/>
                </a:cubicBezTo>
                <a:cubicBezTo>
                  <a:pt x="92" y="64"/>
                  <a:pt x="92" y="66"/>
                  <a:pt x="92" y="66"/>
                </a:cubicBezTo>
                <a:cubicBezTo>
                  <a:pt x="93" y="68"/>
                  <a:pt x="93" y="68"/>
                  <a:pt x="94" y="68"/>
                </a:cubicBezTo>
                <a:cubicBezTo>
                  <a:pt x="95" y="68"/>
                  <a:pt x="95" y="68"/>
                  <a:pt x="96" y="68"/>
                </a:cubicBezTo>
                <a:cubicBezTo>
                  <a:pt x="96" y="68"/>
                  <a:pt x="97" y="68"/>
                  <a:pt x="96" y="69"/>
                </a:cubicBezTo>
                <a:cubicBezTo>
                  <a:pt x="92" y="89"/>
                  <a:pt x="74" y="103"/>
                  <a:pt x="52" y="103"/>
                </a:cubicBezTo>
                <a:cubicBezTo>
                  <a:pt x="27" y="103"/>
                  <a:pt x="7" y="83"/>
                  <a:pt x="7" y="58"/>
                </a:cubicBezTo>
                <a:cubicBezTo>
                  <a:pt x="7" y="33"/>
                  <a:pt x="27" y="13"/>
                  <a:pt x="52" y="13"/>
                </a:cubicBezTo>
                <a:cubicBezTo>
                  <a:pt x="57" y="13"/>
                  <a:pt x="62" y="13"/>
                  <a:pt x="66" y="15"/>
                </a:cubicBezTo>
                <a:cubicBezTo>
                  <a:pt x="67" y="15"/>
                  <a:pt x="67" y="16"/>
                  <a:pt x="66" y="16"/>
                </a:cubicBezTo>
                <a:cubicBezTo>
                  <a:pt x="62" y="19"/>
                  <a:pt x="57" y="21"/>
                  <a:pt x="52" y="24"/>
                </a:cubicBezTo>
                <a:cubicBezTo>
                  <a:pt x="50" y="25"/>
                  <a:pt x="50" y="25"/>
                  <a:pt x="48" y="25"/>
                </a:cubicBezTo>
                <a:cubicBezTo>
                  <a:pt x="46" y="25"/>
                  <a:pt x="43" y="26"/>
                  <a:pt x="41" y="26"/>
                </a:cubicBezTo>
                <a:cubicBezTo>
                  <a:pt x="39" y="26"/>
                  <a:pt x="39" y="26"/>
                  <a:pt x="39" y="27"/>
                </a:cubicBezTo>
                <a:cubicBezTo>
                  <a:pt x="39" y="30"/>
                  <a:pt x="38" y="32"/>
                  <a:pt x="38" y="34"/>
                </a:cubicBezTo>
                <a:cubicBezTo>
                  <a:pt x="38" y="35"/>
                  <a:pt x="38" y="36"/>
                  <a:pt x="37" y="37"/>
                </a:cubicBezTo>
                <a:cubicBezTo>
                  <a:pt x="36" y="38"/>
                  <a:pt x="36" y="40"/>
                  <a:pt x="35" y="42"/>
                </a:cubicBezTo>
                <a:cubicBezTo>
                  <a:pt x="34" y="43"/>
                  <a:pt x="34" y="43"/>
                  <a:pt x="33" y="43"/>
                </a:cubicBezTo>
                <a:cubicBezTo>
                  <a:pt x="33" y="43"/>
                  <a:pt x="33" y="44"/>
                  <a:pt x="32" y="44"/>
                </a:cubicBezTo>
                <a:cubicBezTo>
                  <a:pt x="31" y="44"/>
                  <a:pt x="31" y="44"/>
                  <a:pt x="31" y="45"/>
                </a:cubicBezTo>
                <a:cubicBezTo>
                  <a:pt x="31" y="46"/>
                  <a:pt x="31" y="47"/>
                  <a:pt x="31" y="47"/>
                </a:cubicBezTo>
                <a:cubicBezTo>
                  <a:pt x="32" y="48"/>
                  <a:pt x="32" y="48"/>
                  <a:pt x="33" y="48"/>
                </a:cubicBezTo>
                <a:cubicBezTo>
                  <a:pt x="33" y="48"/>
                  <a:pt x="34" y="48"/>
                  <a:pt x="34" y="48"/>
                </a:cubicBezTo>
                <a:cubicBezTo>
                  <a:pt x="36" y="48"/>
                  <a:pt x="36" y="48"/>
                  <a:pt x="37" y="47"/>
                </a:cubicBezTo>
                <a:cubicBezTo>
                  <a:pt x="38" y="46"/>
                  <a:pt x="39" y="44"/>
                  <a:pt x="40" y="43"/>
                </a:cubicBezTo>
                <a:cubicBezTo>
                  <a:pt x="40" y="42"/>
                  <a:pt x="40" y="42"/>
                  <a:pt x="42" y="42"/>
                </a:cubicBezTo>
                <a:cubicBezTo>
                  <a:pt x="43" y="43"/>
                  <a:pt x="45" y="43"/>
                  <a:pt x="47" y="43"/>
                </a:cubicBezTo>
                <a:cubicBezTo>
                  <a:pt x="48" y="44"/>
                  <a:pt x="48" y="44"/>
                  <a:pt x="49" y="44"/>
                </a:cubicBezTo>
                <a:cubicBezTo>
                  <a:pt x="50" y="46"/>
                  <a:pt x="51" y="47"/>
                  <a:pt x="52" y="48"/>
                </a:cubicBezTo>
                <a:cubicBezTo>
                  <a:pt x="53" y="49"/>
                  <a:pt x="53" y="49"/>
                  <a:pt x="52" y="49"/>
                </a:cubicBezTo>
                <a:cubicBezTo>
                  <a:pt x="50" y="49"/>
                  <a:pt x="49" y="49"/>
                  <a:pt x="47" y="50"/>
                </a:cubicBezTo>
                <a:cubicBezTo>
                  <a:pt x="46" y="50"/>
                  <a:pt x="46" y="50"/>
                  <a:pt x="45" y="49"/>
                </a:cubicBezTo>
                <a:cubicBezTo>
                  <a:pt x="44" y="49"/>
                  <a:pt x="43" y="48"/>
                  <a:pt x="42" y="47"/>
                </a:cubicBezTo>
                <a:cubicBezTo>
                  <a:pt x="42" y="47"/>
                  <a:pt x="41" y="47"/>
                  <a:pt x="40" y="47"/>
                </a:cubicBezTo>
                <a:cubicBezTo>
                  <a:pt x="38" y="48"/>
                  <a:pt x="36" y="49"/>
                  <a:pt x="34" y="50"/>
                </a:cubicBezTo>
                <a:cubicBezTo>
                  <a:pt x="33" y="51"/>
                  <a:pt x="32" y="51"/>
                  <a:pt x="32" y="53"/>
                </a:cubicBezTo>
                <a:cubicBezTo>
                  <a:pt x="31" y="56"/>
                  <a:pt x="30" y="59"/>
                  <a:pt x="29" y="62"/>
                </a:cubicBezTo>
                <a:cubicBezTo>
                  <a:pt x="29" y="64"/>
                  <a:pt x="29" y="64"/>
                  <a:pt x="30" y="65"/>
                </a:cubicBezTo>
                <a:cubicBezTo>
                  <a:pt x="31" y="67"/>
                  <a:pt x="32" y="69"/>
                  <a:pt x="33" y="71"/>
                </a:cubicBezTo>
                <a:cubicBezTo>
                  <a:pt x="34" y="72"/>
                  <a:pt x="34" y="72"/>
                  <a:pt x="36" y="71"/>
                </a:cubicBezTo>
                <a:cubicBezTo>
                  <a:pt x="38" y="71"/>
                  <a:pt x="40" y="70"/>
                  <a:pt x="43" y="70"/>
                </a:cubicBezTo>
                <a:cubicBezTo>
                  <a:pt x="44" y="70"/>
                  <a:pt x="44" y="70"/>
                  <a:pt x="45" y="71"/>
                </a:cubicBezTo>
                <a:cubicBezTo>
                  <a:pt x="48" y="79"/>
                  <a:pt x="50" y="87"/>
                  <a:pt x="53" y="95"/>
                </a:cubicBezTo>
                <a:cubicBezTo>
                  <a:pt x="54" y="97"/>
                  <a:pt x="54" y="97"/>
                  <a:pt x="55" y="95"/>
                </a:cubicBezTo>
                <a:cubicBezTo>
                  <a:pt x="57" y="91"/>
                  <a:pt x="59" y="87"/>
                  <a:pt x="61" y="83"/>
                </a:cubicBezTo>
                <a:cubicBezTo>
                  <a:pt x="63" y="82"/>
                  <a:pt x="63" y="81"/>
                  <a:pt x="63" y="79"/>
                </a:cubicBezTo>
                <a:cubicBezTo>
                  <a:pt x="64" y="74"/>
                  <a:pt x="64" y="69"/>
                  <a:pt x="65" y="65"/>
                </a:cubicBezTo>
                <a:cubicBezTo>
                  <a:pt x="65" y="62"/>
                  <a:pt x="65" y="62"/>
                  <a:pt x="63" y="62"/>
                </a:cubicBezTo>
                <a:cubicBezTo>
                  <a:pt x="61" y="63"/>
                  <a:pt x="61" y="63"/>
                  <a:pt x="60" y="61"/>
                </a:cubicBezTo>
                <a:cubicBezTo>
                  <a:pt x="59" y="58"/>
                  <a:pt x="57" y="56"/>
                  <a:pt x="56" y="54"/>
                </a:cubicBezTo>
                <a:cubicBezTo>
                  <a:pt x="55" y="51"/>
                  <a:pt x="55" y="51"/>
                  <a:pt x="56" y="53"/>
                </a:cubicBezTo>
                <a:cubicBezTo>
                  <a:pt x="58" y="55"/>
                  <a:pt x="59" y="56"/>
                  <a:pt x="61" y="58"/>
                </a:cubicBezTo>
                <a:cubicBezTo>
                  <a:pt x="62" y="60"/>
                  <a:pt x="62" y="60"/>
                  <a:pt x="64" y="58"/>
                </a:cubicBezTo>
                <a:cubicBezTo>
                  <a:pt x="65" y="57"/>
                  <a:pt x="66" y="55"/>
                  <a:pt x="68" y="53"/>
                </a:cubicBezTo>
                <a:cubicBezTo>
                  <a:pt x="69" y="52"/>
                  <a:pt x="69" y="51"/>
                  <a:pt x="67" y="51"/>
                </a:cubicBezTo>
                <a:cubicBezTo>
                  <a:pt x="66" y="50"/>
                  <a:pt x="65" y="50"/>
                  <a:pt x="64" y="49"/>
                </a:cubicBezTo>
                <a:cubicBezTo>
                  <a:pt x="62" y="49"/>
                  <a:pt x="62" y="48"/>
                  <a:pt x="64" y="49"/>
                </a:cubicBezTo>
                <a:cubicBezTo>
                  <a:pt x="66" y="49"/>
                  <a:pt x="68" y="49"/>
                  <a:pt x="70" y="50"/>
                </a:cubicBezTo>
                <a:cubicBezTo>
                  <a:pt x="73" y="50"/>
                  <a:pt x="73" y="50"/>
                  <a:pt x="74" y="52"/>
                </a:cubicBezTo>
                <a:cubicBezTo>
                  <a:pt x="76" y="55"/>
                  <a:pt x="77" y="58"/>
                  <a:pt x="79" y="61"/>
                </a:cubicBezTo>
                <a:cubicBezTo>
                  <a:pt x="80" y="63"/>
                  <a:pt x="80" y="63"/>
                  <a:pt x="81" y="61"/>
                </a:cubicBezTo>
                <a:close/>
                <a:moveTo>
                  <a:pt x="65" y="79"/>
                </a:moveTo>
                <a:cubicBezTo>
                  <a:pt x="65" y="80"/>
                  <a:pt x="64" y="81"/>
                  <a:pt x="64" y="82"/>
                </a:cubicBezTo>
                <a:cubicBezTo>
                  <a:pt x="63" y="83"/>
                  <a:pt x="63" y="84"/>
                  <a:pt x="63" y="86"/>
                </a:cubicBezTo>
                <a:cubicBezTo>
                  <a:pt x="64" y="90"/>
                  <a:pt x="64" y="90"/>
                  <a:pt x="65" y="86"/>
                </a:cubicBezTo>
                <a:cubicBezTo>
                  <a:pt x="65" y="84"/>
                  <a:pt x="66" y="82"/>
                  <a:pt x="67" y="80"/>
                </a:cubicBezTo>
                <a:cubicBezTo>
                  <a:pt x="68" y="76"/>
                  <a:pt x="67" y="76"/>
                  <a:pt x="65" y="7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66" name="Rectangle 22"/>
          <p:cNvSpPr>
            <a:spLocks noChangeArrowheads="1"/>
          </p:cNvSpPr>
          <p:nvPr/>
        </p:nvSpPr>
        <p:spPr bwMode="auto">
          <a:xfrm>
            <a:off x="4924425" y="2951163"/>
            <a:ext cx="3511550" cy="1238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67" name="Rectangle 23"/>
          <p:cNvSpPr>
            <a:spLocks noChangeArrowheads="1"/>
          </p:cNvSpPr>
          <p:nvPr/>
        </p:nvSpPr>
        <p:spPr bwMode="auto">
          <a:xfrm>
            <a:off x="4922838" y="2951163"/>
            <a:ext cx="3513137" cy="123825"/>
          </a:xfrm>
          <a:prstGeom prst="rect">
            <a:avLst/>
          </a:prstGeom>
          <a:solidFill>
            <a:srgbClr val="C09CC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68" name="Freeform 24"/>
          <p:cNvSpPr/>
          <p:nvPr/>
        </p:nvSpPr>
        <p:spPr bwMode="auto">
          <a:xfrm>
            <a:off x="8289925" y="2651125"/>
            <a:ext cx="292100" cy="333375"/>
          </a:xfrm>
          <a:custGeom>
            <a:avLst/>
            <a:gdLst>
              <a:gd name="T0" fmla="*/ 125 w 125"/>
              <a:gd name="T1" fmla="*/ 62 h 144"/>
              <a:gd name="T2" fmla="*/ 62 w 125"/>
              <a:gd name="T3" fmla="*/ 0 h 144"/>
              <a:gd name="T4" fmla="*/ 0 w 125"/>
              <a:gd name="T5" fmla="*/ 62 h 144"/>
              <a:gd name="T6" fmla="*/ 51 w 125"/>
              <a:gd name="T7" fmla="*/ 124 h 144"/>
              <a:gd name="T8" fmla="*/ 55 w 125"/>
              <a:gd name="T9" fmla="*/ 130 h 144"/>
              <a:gd name="T10" fmla="*/ 62 w 125"/>
              <a:gd name="T11" fmla="*/ 144 h 144"/>
              <a:gd name="T12" fmla="*/ 70 w 125"/>
              <a:gd name="T13" fmla="*/ 130 h 144"/>
              <a:gd name="T14" fmla="*/ 74 w 125"/>
              <a:gd name="T15" fmla="*/ 124 h 144"/>
              <a:gd name="T16" fmla="*/ 125 w 125"/>
              <a:gd name="T17" fmla="*/ 62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5" h="144">
                <a:moveTo>
                  <a:pt x="125" y="62"/>
                </a:moveTo>
                <a:cubicBezTo>
                  <a:pt x="125" y="28"/>
                  <a:pt x="97" y="0"/>
                  <a:pt x="62" y="0"/>
                </a:cubicBezTo>
                <a:cubicBezTo>
                  <a:pt x="28" y="0"/>
                  <a:pt x="0" y="28"/>
                  <a:pt x="0" y="62"/>
                </a:cubicBezTo>
                <a:cubicBezTo>
                  <a:pt x="0" y="93"/>
                  <a:pt x="22" y="118"/>
                  <a:pt x="51" y="124"/>
                </a:cubicBezTo>
                <a:cubicBezTo>
                  <a:pt x="55" y="130"/>
                  <a:pt x="55" y="130"/>
                  <a:pt x="55" y="130"/>
                </a:cubicBezTo>
                <a:cubicBezTo>
                  <a:pt x="62" y="144"/>
                  <a:pt x="62" y="144"/>
                  <a:pt x="62" y="144"/>
                </a:cubicBezTo>
                <a:cubicBezTo>
                  <a:pt x="70" y="130"/>
                  <a:pt x="70" y="130"/>
                  <a:pt x="70" y="130"/>
                </a:cubicBezTo>
                <a:cubicBezTo>
                  <a:pt x="74" y="124"/>
                  <a:pt x="74" y="124"/>
                  <a:pt x="74" y="124"/>
                </a:cubicBezTo>
                <a:cubicBezTo>
                  <a:pt x="103" y="118"/>
                  <a:pt x="125" y="93"/>
                  <a:pt x="125" y="62"/>
                </a:cubicBezTo>
                <a:close/>
              </a:path>
            </a:pathLst>
          </a:custGeom>
          <a:solidFill>
            <a:srgbClr val="C09CC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69" name="Rectangle 25"/>
          <p:cNvSpPr>
            <a:spLocks noChangeArrowheads="1"/>
          </p:cNvSpPr>
          <p:nvPr/>
        </p:nvSpPr>
        <p:spPr bwMode="auto">
          <a:xfrm>
            <a:off x="4924425" y="3503613"/>
            <a:ext cx="3511550" cy="1238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70" name="Rectangle 26"/>
          <p:cNvSpPr>
            <a:spLocks noChangeArrowheads="1"/>
          </p:cNvSpPr>
          <p:nvPr/>
        </p:nvSpPr>
        <p:spPr bwMode="auto">
          <a:xfrm>
            <a:off x="4924425" y="3503613"/>
            <a:ext cx="3098800" cy="123825"/>
          </a:xfrm>
          <a:prstGeom prst="rect">
            <a:avLst/>
          </a:prstGeom>
          <a:solidFill>
            <a:srgbClr val="594D7B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71" name="Rectangle 27"/>
          <p:cNvSpPr>
            <a:spLocks noChangeArrowheads="1"/>
          </p:cNvSpPr>
          <p:nvPr/>
        </p:nvSpPr>
        <p:spPr bwMode="auto">
          <a:xfrm>
            <a:off x="4924425" y="4038600"/>
            <a:ext cx="3511550" cy="1238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72" name="Rectangle 28"/>
          <p:cNvSpPr>
            <a:spLocks noChangeArrowheads="1"/>
          </p:cNvSpPr>
          <p:nvPr/>
        </p:nvSpPr>
        <p:spPr bwMode="auto">
          <a:xfrm>
            <a:off x="4924425" y="4038601"/>
            <a:ext cx="3098800" cy="130174"/>
          </a:xfrm>
          <a:prstGeom prst="rect">
            <a:avLst/>
          </a:prstGeom>
          <a:solidFill>
            <a:srgbClr val="E54B8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73" name="Rectangle 29"/>
          <p:cNvSpPr>
            <a:spLocks noChangeArrowheads="1"/>
          </p:cNvSpPr>
          <p:nvPr/>
        </p:nvSpPr>
        <p:spPr bwMode="auto">
          <a:xfrm>
            <a:off x="8298917" y="2724150"/>
            <a:ext cx="274114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8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100</a:t>
            </a:r>
            <a:r>
              <a:rPr lang="en-US" altLang="zh-CN" sz="8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%</a:t>
            </a:r>
            <a:endParaRPr lang="en-US" altLang="zh-CN" sz="800" dirty="0">
              <a:ea typeface="微软雅黑" pitchFamily="34" charset="-122"/>
            </a:endParaRPr>
          </a:p>
        </p:txBody>
      </p:sp>
      <p:sp>
        <p:nvSpPr>
          <p:cNvPr id="6174" name="Freeform 30"/>
          <p:cNvSpPr/>
          <p:nvPr/>
        </p:nvSpPr>
        <p:spPr bwMode="auto">
          <a:xfrm>
            <a:off x="7837488" y="3160713"/>
            <a:ext cx="292100" cy="333375"/>
          </a:xfrm>
          <a:custGeom>
            <a:avLst/>
            <a:gdLst>
              <a:gd name="T0" fmla="*/ 125 w 125"/>
              <a:gd name="T1" fmla="*/ 62 h 144"/>
              <a:gd name="T2" fmla="*/ 62 w 125"/>
              <a:gd name="T3" fmla="*/ 0 h 144"/>
              <a:gd name="T4" fmla="*/ 0 w 125"/>
              <a:gd name="T5" fmla="*/ 62 h 144"/>
              <a:gd name="T6" fmla="*/ 51 w 125"/>
              <a:gd name="T7" fmla="*/ 124 h 144"/>
              <a:gd name="T8" fmla="*/ 55 w 125"/>
              <a:gd name="T9" fmla="*/ 130 h 144"/>
              <a:gd name="T10" fmla="*/ 62 w 125"/>
              <a:gd name="T11" fmla="*/ 144 h 144"/>
              <a:gd name="T12" fmla="*/ 70 w 125"/>
              <a:gd name="T13" fmla="*/ 130 h 144"/>
              <a:gd name="T14" fmla="*/ 74 w 125"/>
              <a:gd name="T15" fmla="*/ 124 h 144"/>
              <a:gd name="T16" fmla="*/ 125 w 125"/>
              <a:gd name="T17" fmla="*/ 62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5" h="144">
                <a:moveTo>
                  <a:pt x="125" y="62"/>
                </a:moveTo>
                <a:cubicBezTo>
                  <a:pt x="125" y="28"/>
                  <a:pt x="97" y="0"/>
                  <a:pt x="62" y="0"/>
                </a:cubicBezTo>
                <a:cubicBezTo>
                  <a:pt x="28" y="0"/>
                  <a:pt x="0" y="28"/>
                  <a:pt x="0" y="62"/>
                </a:cubicBezTo>
                <a:cubicBezTo>
                  <a:pt x="0" y="93"/>
                  <a:pt x="22" y="118"/>
                  <a:pt x="51" y="124"/>
                </a:cubicBezTo>
                <a:cubicBezTo>
                  <a:pt x="55" y="130"/>
                  <a:pt x="55" y="130"/>
                  <a:pt x="55" y="130"/>
                </a:cubicBezTo>
                <a:cubicBezTo>
                  <a:pt x="62" y="144"/>
                  <a:pt x="62" y="144"/>
                  <a:pt x="62" y="144"/>
                </a:cubicBezTo>
                <a:cubicBezTo>
                  <a:pt x="70" y="130"/>
                  <a:pt x="70" y="130"/>
                  <a:pt x="70" y="130"/>
                </a:cubicBezTo>
                <a:cubicBezTo>
                  <a:pt x="74" y="124"/>
                  <a:pt x="74" y="124"/>
                  <a:pt x="74" y="124"/>
                </a:cubicBezTo>
                <a:cubicBezTo>
                  <a:pt x="103" y="118"/>
                  <a:pt x="125" y="93"/>
                  <a:pt x="125" y="62"/>
                </a:cubicBezTo>
                <a:close/>
              </a:path>
            </a:pathLst>
          </a:custGeom>
          <a:solidFill>
            <a:srgbClr val="594D7B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75" name="Rectangle 31"/>
          <p:cNvSpPr>
            <a:spLocks noChangeArrowheads="1"/>
          </p:cNvSpPr>
          <p:nvPr/>
        </p:nvSpPr>
        <p:spPr bwMode="auto">
          <a:xfrm>
            <a:off x="7877732" y="3249613"/>
            <a:ext cx="213200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8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90%</a:t>
            </a:r>
            <a:endParaRPr lang="en-US" altLang="zh-CN" sz="800" dirty="0">
              <a:ea typeface="微软雅黑" pitchFamily="34" charset="-122"/>
            </a:endParaRPr>
          </a:p>
        </p:txBody>
      </p:sp>
      <p:sp>
        <p:nvSpPr>
          <p:cNvPr id="6176" name="Freeform 32"/>
          <p:cNvSpPr/>
          <p:nvPr/>
        </p:nvSpPr>
        <p:spPr bwMode="auto">
          <a:xfrm>
            <a:off x="7851776" y="3726378"/>
            <a:ext cx="292100" cy="333375"/>
          </a:xfrm>
          <a:custGeom>
            <a:avLst/>
            <a:gdLst>
              <a:gd name="T0" fmla="*/ 125 w 125"/>
              <a:gd name="T1" fmla="*/ 62 h 144"/>
              <a:gd name="T2" fmla="*/ 62 w 125"/>
              <a:gd name="T3" fmla="*/ 0 h 144"/>
              <a:gd name="T4" fmla="*/ 0 w 125"/>
              <a:gd name="T5" fmla="*/ 62 h 144"/>
              <a:gd name="T6" fmla="*/ 51 w 125"/>
              <a:gd name="T7" fmla="*/ 124 h 144"/>
              <a:gd name="T8" fmla="*/ 55 w 125"/>
              <a:gd name="T9" fmla="*/ 130 h 144"/>
              <a:gd name="T10" fmla="*/ 62 w 125"/>
              <a:gd name="T11" fmla="*/ 144 h 144"/>
              <a:gd name="T12" fmla="*/ 70 w 125"/>
              <a:gd name="T13" fmla="*/ 130 h 144"/>
              <a:gd name="T14" fmla="*/ 74 w 125"/>
              <a:gd name="T15" fmla="*/ 124 h 144"/>
              <a:gd name="T16" fmla="*/ 125 w 125"/>
              <a:gd name="T17" fmla="*/ 62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5" h="144">
                <a:moveTo>
                  <a:pt x="125" y="62"/>
                </a:moveTo>
                <a:cubicBezTo>
                  <a:pt x="125" y="28"/>
                  <a:pt x="97" y="0"/>
                  <a:pt x="62" y="0"/>
                </a:cubicBezTo>
                <a:cubicBezTo>
                  <a:pt x="28" y="0"/>
                  <a:pt x="0" y="28"/>
                  <a:pt x="0" y="62"/>
                </a:cubicBezTo>
                <a:cubicBezTo>
                  <a:pt x="0" y="93"/>
                  <a:pt x="22" y="118"/>
                  <a:pt x="51" y="124"/>
                </a:cubicBezTo>
                <a:cubicBezTo>
                  <a:pt x="55" y="130"/>
                  <a:pt x="55" y="130"/>
                  <a:pt x="55" y="130"/>
                </a:cubicBezTo>
                <a:cubicBezTo>
                  <a:pt x="62" y="144"/>
                  <a:pt x="62" y="144"/>
                  <a:pt x="62" y="144"/>
                </a:cubicBezTo>
                <a:cubicBezTo>
                  <a:pt x="70" y="130"/>
                  <a:pt x="70" y="130"/>
                  <a:pt x="70" y="130"/>
                </a:cubicBezTo>
                <a:cubicBezTo>
                  <a:pt x="74" y="124"/>
                  <a:pt x="74" y="124"/>
                  <a:pt x="74" y="124"/>
                </a:cubicBezTo>
                <a:cubicBezTo>
                  <a:pt x="103" y="118"/>
                  <a:pt x="125" y="93"/>
                  <a:pt x="125" y="62"/>
                </a:cubicBezTo>
                <a:close/>
              </a:path>
            </a:pathLst>
          </a:custGeom>
          <a:solidFill>
            <a:srgbClr val="E54B8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77" name="Rectangle 33"/>
          <p:cNvSpPr>
            <a:spLocks noChangeArrowheads="1"/>
          </p:cNvSpPr>
          <p:nvPr/>
        </p:nvSpPr>
        <p:spPr bwMode="auto">
          <a:xfrm>
            <a:off x="7899164" y="3795712"/>
            <a:ext cx="213200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8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90%</a:t>
            </a:r>
            <a:endParaRPr lang="en-US" altLang="zh-CN" sz="800" dirty="0">
              <a:ea typeface="微软雅黑" pitchFamily="34" charset="-122"/>
            </a:endParaRPr>
          </a:p>
        </p:txBody>
      </p:sp>
      <p:sp>
        <p:nvSpPr>
          <p:cNvPr id="6178" name="Rectangle 34"/>
          <p:cNvSpPr>
            <a:spLocks noChangeArrowheads="1"/>
          </p:cNvSpPr>
          <p:nvPr/>
        </p:nvSpPr>
        <p:spPr bwMode="auto">
          <a:xfrm>
            <a:off x="4861004" y="2633147"/>
            <a:ext cx="110799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zh-CN" altLang="en-US" b="1" dirty="0" smtClean="0">
                <a:solidFill>
                  <a:srgbClr val="C09CC2"/>
                </a:solidFill>
              </a:rPr>
              <a:t>学习跟进</a:t>
            </a:r>
            <a:endParaRPr lang="en-US" altLang="zh-CN" b="1" dirty="0">
              <a:solidFill>
                <a:srgbClr val="C09CC2"/>
              </a:solidFill>
            </a:endParaRPr>
          </a:p>
        </p:txBody>
      </p:sp>
      <p:sp>
        <p:nvSpPr>
          <p:cNvPr id="6179" name="Rectangle 35"/>
          <p:cNvSpPr>
            <a:spLocks noChangeArrowheads="1"/>
          </p:cNvSpPr>
          <p:nvPr/>
        </p:nvSpPr>
        <p:spPr bwMode="auto">
          <a:xfrm>
            <a:off x="4861004" y="3187184"/>
            <a:ext cx="110799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zh-CN" altLang="en-US" b="1" dirty="0" smtClean="0">
                <a:solidFill>
                  <a:schemeClr val="bg2"/>
                </a:solidFill>
              </a:rPr>
              <a:t>学习吸收</a:t>
            </a:r>
            <a:endParaRPr lang="en-US" altLang="zh-CN" b="1" dirty="0">
              <a:solidFill>
                <a:schemeClr val="bg2"/>
              </a:solidFill>
            </a:endParaRPr>
          </a:p>
        </p:txBody>
      </p:sp>
      <p:sp>
        <p:nvSpPr>
          <p:cNvPr id="6180" name="Rectangle 36"/>
          <p:cNvSpPr>
            <a:spLocks noChangeArrowheads="1"/>
          </p:cNvSpPr>
          <p:nvPr/>
        </p:nvSpPr>
        <p:spPr bwMode="auto">
          <a:xfrm>
            <a:off x="4832350" y="3708400"/>
            <a:ext cx="110799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zh-CN" altLang="en-US" dirty="0" smtClean="0">
                <a:solidFill>
                  <a:schemeClr val="bg2"/>
                </a:solidFill>
              </a:rPr>
              <a:t>学习应用</a:t>
            </a:r>
            <a:endParaRPr lang="en-US" altLang="zh-CN" dirty="0">
              <a:solidFill>
                <a:schemeClr val="bg2"/>
              </a:solidFill>
            </a:endParaRPr>
          </a:p>
        </p:txBody>
      </p:sp>
      <p:sp>
        <p:nvSpPr>
          <p:cNvPr id="6181" name="Line 37"/>
          <p:cNvSpPr>
            <a:spLocks noChangeShapeType="1"/>
          </p:cNvSpPr>
          <p:nvPr/>
        </p:nvSpPr>
        <p:spPr bwMode="auto">
          <a:xfrm>
            <a:off x="4567238" y="2343150"/>
            <a:ext cx="0" cy="2087563"/>
          </a:xfrm>
          <a:prstGeom prst="line">
            <a:avLst/>
          </a:prstGeom>
          <a:noFill/>
          <a:ln w="6350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82" name="Rectangle 38"/>
          <p:cNvSpPr>
            <a:spLocks noChangeArrowheads="1"/>
          </p:cNvSpPr>
          <p:nvPr/>
        </p:nvSpPr>
        <p:spPr bwMode="auto">
          <a:xfrm>
            <a:off x="1452563" y="2859088"/>
            <a:ext cx="1438275" cy="898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120000"/>
              </a:lnSpc>
              <a:buFont typeface="Arial" charset="0"/>
              <a:buNone/>
            </a:pPr>
            <a:r>
              <a:rPr lang="zh-CN" altLang="en-US" sz="5400" b="1" dirty="0">
                <a:solidFill>
                  <a:schemeClr val="bg1"/>
                </a:solidFill>
              </a:rPr>
              <a:t>学习</a:t>
            </a:r>
            <a:endParaRPr lang="zh-CN" altLang="en-US" sz="5400" b="1" dirty="0">
              <a:solidFill>
                <a:schemeClr val="bg1"/>
              </a:solidFill>
            </a:endParaRPr>
          </a:p>
        </p:txBody>
      </p:sp>
      <p:sp>
        <p:nvSpPr>
          <p:cNvPr id="42" name="Text Box 42"/>
          <p:cNvSpPr txBox="1">
            <a:spLocks noChangeArrowheads="1"/>
          </p:cNvSpPr>
          <p:nvPr/>
        </p:nvSpPr>
        <p:spPr bwMode="auto">
          <a:xfrm>
            <a:off x="827584" y="321418"/>
            <a:ext cx="173156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zh-CN" altLang="en-US" sz="2400" b="1" dirty="0" smtClean="0">
                <a:solidFill>
                  <a:srgbClr val="E54B81"/>
                </a:solidFill>
              </a:rPr>
              <a:t>计划与安排</a:t>
            </a:r>
            <a:endParaRPr lang="en-US" altLang="zh-CN" sz="2400" b="1" dirty="0">
              <a:solidFill>
                <a:srgbClr val="E54B81"/>
              </a:solidFill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282763" y="-9727"/>
            <a:ext cx="472138" cy="804782"/>
            <a:chOff x="1775252" y="2062276"/>
            <a:chExt cx="1045160" cy="1781528"/>
          </a:xfrm>
        </p:grpSpPr>
        <p:grpSp>
          <p:nvGrpSpPr>
            <p:cNvPr id="45" name="组合 44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47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E54B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cxnSp>
          <p:nvCxnSpPr>
            <p:cNvPr id="46" name="直接连接符 45"/>
            <p:cNvCxnSpPr/>
            <p:nvPr/>
          </p:nvCxnSpPr>
          <p:spPr>
            <a:xfrm flipV="1">
              <a:off x="2295727" y="2062276"/>
              <a:ext cx="0" cy="765534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合 49"/>
          <p:cNvGrpSpPr/>
          <p:nvPr/>
        </p:nvGrpSpPr>
        <p:grpSpPr>
          <a:xfrm>
            <a:off x="3610469" y="0"/>
            <a:ext cx="877971" cy="4113946"/>
            <a:chOff x="1775252" y="-1053552"/>
            <a:chExt cx="1045160" cy="4897356"/>
          </a:xfrm>
        </p:grpSpPr>
        <p:grpSp>
          <p:nvGrpSpPr>
            <p:cNvPr id="51" name="组合 50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53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9DD5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cxnSp>
          <p:nvCxnSpPr>
            <p:cNvPr id="52" name="直接连接符 51"/>
            <p:cNvCxnSpPr/>
            <p:nvPr/>
          </p:nvCxnSpPr>
          <p:spPr>
            <a:xfrm flipV="1">
              <a:off x="2295726" y="-1053552"/>
              <a:ext cx="0" cy="3881360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Rectangle 30"/>
          <p:cNvSpPr>
            <a:spLocks noChangeArrowheads="1"/>
          </p:cNvSpPr>
          <p:nvPr/>
        </p:nvSpPr>
        <p:spPr bwMode="auto">
          <a:xfrm>
            <a:off x="4230876" y="1854928"/>
            <a:ext cx="3130252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charset="0"/>
              <a:buNone/>
            </a:pPr>
            <a:r>
              <a:rPr lang="zh-CN" altLang="en-US" sz="4400" b="1" dirty="0" smtClean="0">
                <a:solidFill>
                  <a:srgbClr val="9DD53E"/>
                </a:solidFill>
                <a:ea typeface="微软雅黑" pitchFamily="34" charset="-122"/>
              </a:rPr>
              <a:t>归纳总结</a:t>
            </a:r>
            <a:endParaRPr lang="zh-CN" altLang="en-US" sz="4400" b="1" dirty="0">
              <a:solidFill>
                <a:srgbClr val="9DD53E"/>
              </a:solidFill>
              <a:ea typeface="微软雅黑" pitchFamily="34" charset="-122"/>
            </a:endParaRPr>
          </a:p>
        </p:txBody>
      </p:sp>
      <p:sp>
        <p:nvSpPr>
          <p:cNvPr id="64" name="Rectangle 30"/>
          <p:cNvSpPr>
            <a:spLocks noChangeArrowheads="1"/>
          </p:cNvSpPr>
          <p:nvPr/>
        </p:nvSpPr>
        <p:spPr bwMode="auto">
          <a:xfrm>
            <a:off x="3131840" y="1774124"/>
            <a:ext cx="85161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5400" dirty="0" smtClean="0">
                <a:ln>
                  <a:solidFill>
                    <a:srgbClr val="9DD53E"/>
                  </a:solidFill>
                </a:ln>
                <a:noFill/>
                <a:latin typeface="Impact" pitchFamily="34" charset="0"/>
                <a:ea typeface="迷你简汉真广标" pitchFamily="49" charset="-122"/>
              </a:rPr>
              <a:t>04</a:t>
            </a:r>
            <a:endParaRPr lang="zh-CN" altLang="en-US" sz="5400" dirty="0">
              <a:ln>
                <a:solidFill>
                  <a:srgbClr val="9DD53E"/>
                </a:solidFill>
              </a:ln>
              <a:noFill/>
              <a:latin typeface="Impact" pitchFamily="34" charset="0"/>
              <a:ea typeface="迷你简汉真广标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Text Box 147"/>
          <p:cNvSpPr txBox="1">
            <a:spLocks noChangeArrowheads="1"/>
          </p:cNvSpPr>
          <p:nvPr/>
        </p:nvSpPr>
        <p:spPr bwMode="auto">
          <a:xfrm>
            <a:off x="4393694" y="1809483"/>
            <a:ext cx="419602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>
            <a:spAutoFit/>
          </a:bodyPr>
          <a:lstStyle/>
          <a:p>
            <a:r>
              <a:rPr lang="zh-CN" altLang="en-US" sz="3200" b="1" dirty="0" smtClean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敬请各位老师批评指正</a:t>
            </a:r>
            <a:endParaRPr lang="zh-CN" altLang="en-US" sz="32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96" name="Rectangle 148"/>
          <p:cNvSpPr>
            <a:spLocks noChangeArrowheads="1"/>
          </p:cNvSpPr>
          <p:nvPr/>
        </p:nvSpPr>
        <p:spPr bwMode="auto">
          <a:xfrm>
            <a:off x="4393694" y="2385745"/>
            <a:ext cx="4066738" cy="184666"/>
          </a:xfrm>
          <a:prstGeom prst="rect">
            <a:avLst/>
          </a:prstGeom>
          <a:solidFill>
            <a:srgbClr val="9DD53E"/>
          </a:solidFill>
          <a:ln>
            <a:noFill/>
          </a:ln>
        </p:spPr>
        <p:txBody>
          <a:bodyPr wrap="square" lIns="72000" tIns="0" rIns="72000" bIns="0">
            <a:spAutoFit/>
          </a:bodyPr>
          <a:lstStyle/>
          <a:p>
            <a:pPr algn="dist"/>
            <a:r>
              <a:rPr lang="en-US" altLang="zh-CN" sz="1200" dirty="0" smtClean="0">
                <a:solidFill>
                  <a:schemeClr val="bg1">
                    <a:lumMod val="95000"/>
                  </a:schemeClr>
                </a:solidFill>
              </a:rPr>
              <a:t>THANK YOU FOR WATCHING</a:t>
            </a:r>
          </a:p>
        </p:txBody>
      </p:sp>
      <p:sp>
        <p:nvSpPr>
          <p:cNvPr id="2198" name="Rectangle 150"/>
          <p:cNvSpPr>
            <a:spLocks noChangeArrowheads="1"/>
          </p:cNvSpPr>
          <p:nvPr/>
        </p:nvSpPr>
        <p:spPr bwMode="auto">
          <a:xfrm>
            <a:off x="4391974" y="2657413"/>
            <a:ext cx="374441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800" dirty="0">
                <a:solidFill>
                  <a:schemeClr val="bg2"/>
                </a:solidFill>
              </a:rPr>
              <a:t>We have many PowerPoint </a:t>
            </a:r>
            <a:r>
              <a:rPr lang="zh-CN" altLang="en-US" sz="800" dirty="0">
                <a:solidFill>
                  <a:schemeClr val="bg2"/>
                </a:solidFill>
              </a:rPr>
              <a:t>templates</a:t>
            </a:r>
            <a:r>
              <a:rPr lang="en-US" altLang="zh-CN" sz="800" dirty="0">
                <a:solidFill>
                  <a:schemeClr val="bg2"/>
                </a:solidFill>
              </a:rPr>
              <a:t> that has been specifically designed to help anyone that is stepping into the world of PowerPoint for the very first time.</a:t>
            </a:r>
          </a:p>
        </p:txBody>
      </p:sp>
      <p:grpSp>
        <p:nvGrpSpPr>
          <p:cNvPr id="2293" name="Group 245"/>
          <p:cNvGrpSpPr/>
          <p:nvPr/>
        </p:nvGrpSpPr>
        <p:grpSpPr bwMode="auto">
          <a:xfrm>
            <a:off x="4390387" y="3146239"/>
            <a:ext cx="158750" cy="158750"/>
            <a:chOff x="3105" y="3028"/>
            <a:chExt cx="599" cy="600"/>
          </a:xfrm>
        </p:grpSpPr>
        <p:sp>
          <p:nvSpPr>
            <p:cNvPr id="2284" name="Oval 236"/>
            <p:cNvSpPr>
              <a:spLocks noChangeArrowheads="1"/>
            </p:cNvSpPr>
            <p:nvPr/>
          </p:nvSpPr>
          <p:spPr bwMode="auto">
            <a:xfrm>
              <a:off x="3105" y="3028"/>
              <a:ext cx="599" cy="600"/>
            </a:xfrm>
            <a:prstGeom prst="ellipse">
              <a:avLst/>
            </a:prstGeom>
            <a:solidFill>
              <a:srgbClr val="5D5D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290" name="Group 242"/>
            <p:cNvGrpSpPr/>
            <p:nvPr/>
          </p:nvGrpSpPr>
          <p:grpSpPr bwMode="auto">
            <a:xfrm>
              <a:off x="3268" y="3172"/>
              <a:ext cx="274" cy="312"/>
              <a:chOff x="3268" y="3172"/>
              <a:chExt cx="274" cy="312"/>
            </a:xfrm>
          </p:grpSpPr>
          <p:sp>
            <p:nvSpPr>
              <p:cNvPr id="2286" name="Freeform 238"/>
              <p:cNvSpPr>
                <a:spLocks noEditPoints="1"/>
              </p:cNvSpPr>
              <p:nvPr/>
            </p:nvSpPr>
            <p:spPr bwMode="auto">
              <a:xfrm>
                <a:off x="3331" y="3172"/>
                <a:ext cx="147" cy="147"/>
              </a:xfrm>
              <a:custGeom>
                <a:avLst/>
                <a:gdLst>
                  <a:gd name="T0" fmla="*/ 31 w 62"/>
                  <a:gd name="T1" fmla="*/ 62 h 62"/>
                  <a:gd name="T2" fmla="*/ 0 w 62"/>
                  <a:gd name="T3" fmla="*/ 31 h 62"/>
                  <a:gd name="T4" fmla="*/ 31 w 62"/>
                  <a:gd name="T5" fmla="*/ 0 h 62"/>
                  <a:gd name="T6" fmla="*/ 62 w 62"/>
                  <a:gd name="T7" fmla="*/ 31 h 62"/>
                  <a:gd name="T8" fmla="*/ 31 w 62"/>
                  <a:gd name="T9" fmla="*/ 62 h 62"/>
                  <a:gd name="T10" fmla="*/ 31 w 62"/>
                  <a:gd name="T11" fmla="*/ 11 h 62"/>
                  <a:gd name="T12" fmla="*/ 11 w 62"/>
                  <a:gd name="T13" fmla="*/ 31 h 62"/>
                  <a:gd name="T14" fmla="*/ 31 w 62"/>
                  <a:gd name="T15" fmla="*/ 51 h 62"/>
                  <a:gd name="T16" fmla="*/ 51 w 62"/>
                  <a:gd name="T17" fmla="*/ 31 h 62"/>
                  <a:gd name="T18" fmla="*/ 31 w 62"/>
                  <a:gd name="T19" fmla="*/ 1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62">
                    <a:moveTo>
                      <a:pt x="31" y="62"/>
                    </a:move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1"/>
                    </a:cubicBezTo>
                    <a:cubicBezTo>
                      <a:pt x="62" y="48"/>
                      <a:pt x="48" y="62"/>
                      <a:pt x="31" y="62"/>
                    </a:cubicBezTo>
                    <a:close/>
                    <a:moveTo>
                      <a:pt x="31" y="11"/>
                    </a:moveTo>
                    <a:cubicBezTo>
                      <a:pt x="20" y="11"/>
                      <a:pt x="11" y="20"/>
                      <a:pt x="11" y="31"/>
                    </a:cubicBezTo>
                    <a:cubicBezTo>
                      <a:pt x="11" y="42"/>
                      <a:pt x="20" y="51"/>
                      <a:pt x="31" y="51"/>
                    </a:cubicBezTo>
                    <a:cubicBezTo>
                      <a:pt x="42" y="51"/>
                      <a:pt x="51" y="42"/>
                      <a:pt x="51" y="31"/>
                    </a:cubicBezTo>
                    <a:cubicBezTo>
                      <a:pt x="51" y="20"/>
                      <a:pt x="42" y="11"/>
                      <a:pt x="31" y="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87" name="Freeform 239"/>
              <p:cNvSpPr/>
              <p:nvPr/>
            </p:nvSpPr>
            <p:spPr bwMode="auto">
              <a:xfrm>
                <a:off x="3268" y="3335"/>
                <a:ext cx="274" cy="149"/>
              </a:xfrm>
              <a:custGeom>
                <a:avLst/>
                <a:gdLst>
                  <a:gd name="T0" fmla="*/ 111 w 116"/>
                  <a:gd name="T1" fmla="*/ 63 h 63"/>
                  <a:gd name="T2" fmla="*/ 105 w 116"/>
                  <a:gd name="T3" fmla="*/ 58 h 63"/>
                  <a:gd name="T4" fmla="*/ 58 w 116"/>
                  <a:gd name="T5" fmla="*/ 11 h 63"/>
                  <a:gd name="T6" fmla="*/ 11 w 116"/>
                  <a:gd name="T7" fmla="*/ 58 h 63"/>
                  <a:gd name="T8" fmla="*/ 6 w 116"/>
                  <a:gd name="T9" fmla="*/ 63 h 63"/>
                  <a:gd name="T10" fmla="*/ 0 w 116"/>
                  <a:gd name="T11" fmla="*/ 58 h 63"/>
                  <a:gd name="T12" fmla="*/ 58 w 116"/>
                  <a:gd name="T13" fmla="*/ 0 h 63"/>
                  <a:gd name="T14" fmla="*/ 116 w 116"/>
                  <a:gd name="T15" fmla="*/ 58 h 63"/>
                  <a:gd name="T16" fmla="*/ 111 w 116"/>
                  <a:gd name="T1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63">
                    <a:moveTo>
                      <a:pt x="111" y="63"/>
                    </a:moveTo>
                    <a:cubicBezTo>
                      <a:pt x="108" y="63"/>
                      <a:pt x="105" y="61"/>
                      <a:pt x="105" y="58"/>
                    </a:cubicBezTo>
                    <a:cubicBezTo>
                      <a:pt x="105" y="32"/>
                      <a:pt x="84" y="11"/>
                      <a:pt x="58" y="11"/>
                    </a:cubicBezTo>
                    <a:cubicBezTo>
                      <a:pt x="32" y="11"/>
                      <a:pt x="11" y="32"/>
                      <a:pt x="11" y="58"/>
                    </a:cubicBezTo>
                    <a:cubicBezTo>
                      <a:pt x="11" y="61"/>
                      <a:pt x="9" y="63"/>
                      <a:pt x="6" y="63"/>
                    </a:cubicBezTo>
                    <a:cubicBezTo>
                      <a:pt x="3" y="63"/>
                      <a:pt x="0" y="61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ubicBezTo>
                      <a:pt x="90" y="0"/>
                      <a:pt x="116" y="26"/>
                      <a:pt x="116" y="58"/>
                    </a:cubicBezTo>
                    <a:cubicBezTo>
                      <a:pt x="116" y="61"/>
                      <a:pt x="114" y="63"/>
                      <a:pt x="111" y="6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2292" name="Group 244"/>
          <p:cNvGrpSpPr/>
          <p:nvPr/>
        </p:nvGrpSpPr>
        <p:grpSpPr bwMode="auto">
          <a:xfrm>
            <a:off x="5990587" y="3138301"/>
            <a:ext cx="158750" cy="158750"/>
            <a:chOff x="4248" y="3024"/>
            <a:chExt cx="600" cy="599"/>
          </a:xfrm>
        </p:grpSpPr>
        <p:sp>
          <p:nvSpPr>
            <p:cNvPr id="2285" name="Oval 237"/>
            <p:cNvSpPr>
              <a:spLocks noChangeArrowheads="1"/>
            </p:cNvSpPr>
            <p:nvPr/>
          </p:nvSpPr>
          <p:spPr bwMode="auto">
            <a:xfrm>
              <a:off x="4248" y="3024"/>
              <a:ext cx="600" cy="599"/>
            </a:xfrm>
            <a:prstGeom prst="ellipse">
              <a:avLst/>
            </a:prstGeom>
            <a:solidFill>
              <a:srgbClr val="5D5D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291" name="Group 243"/>
            <p:cNvGrpSpPr/>
            <p:nvPr/>
          </p:nvGrpSpPr>
          <p:grpSpPr bwMode="auto">
            <a:xfrm>
              <a:off x="4441" y="3151"/>
              <a:ext cx="215" cy="345"/>
              <a:chOff x="4441" y="3151"/>
              <a:chExt cx="215" cy="345"/>
            </a:xfrm>
          </p:grpSpPr>
          <p:sp>
            <p:nvSpPr>
              <p:cNvPr id="2288" name="Freeform 240"/>
              <p:cNvSpPr>
                <a:spLocks noEditPoints="1"/>
              </p:cNvSpPr>
              <p:nvPr/>
            </p:nvSpPr>
            <p:spPr bwMode="auto">
              <a:xfrm>
                <a:off x="4474" y="3151"/>
                <a:ext cx="149" cy="253"/>
              </a:xfrm>
              <a:custGeom>
                <a:avLst/>
                <a:gdLst>
                  <a:gd name="T0" fmla="*/ 31 w 63"/>
                  <a:gd name="T1" fmla="*/ 107 h 107"/>
                  <a:gd name="T2" fmla="*/ 63 w 63"/>
                  <a:gd name="T3" fmla="*/ 78 h 107"/>
                  <a:gd name="T4" fmla="*/ 63 w 63"/>
                  <a:gd name="T5" fmla="*/ 29 h 107"/>
                  <a:gd name="T6" fmla="*/ 31 w 63"/>
                  <a:gd name="T7" fmla="*/ 0 h 107"/>
                  <a:gd name="T8" fmla="*/ 0 w 63"/>
                  <a:gd name="T9" fmla="*/ 29 h 107"/>
                  <a:gd name="T10" fmla="*/ 0 w 63"/>
                  <a:gd name="T11" fmla="*/ 78 h 107"/>
                  <a:gd name="T12" fmla="*/ 31 w 63"/>
                  <a:gd name="T13" fmla="*/ 107 h 107"/>
                  <a:gd name="T14" fmla="*/ 10 w 63"/>
                  <a:gd name="T15" fmla="*/ 29 h 107"/>
                  <a:gd name="T16" fmla="*/ 31 w 63"/>
                  <a:gd name="T17" fmla="*/ 10 h 107"/>
                  <a:gd name="T18" fmla="*/ 53 w 63"/>
                  <a:gd name="T19" fmla="*/ 29 h 107"/>
                  <a:gd name="T20" fmla="*/ 53 w 63"/>
                  <a:gd name="T21" fmla="*/ 78 h 107"/>
                  <a:gd name="T22" fmla="*/ 31 w 63"/>
                  <a:gd name="T23" fmla="*/ 97 h 107"/>
                  <a:gd name="T24" fmla="*/ 10 w 63"/>
                  <a:gd name="T25" fmla="*/ 78 h 107"/>
                  <a:gd name="T26" fmla="*/ 10 w 63"/>
                  <a:gd name="T27" fmla="*/ 29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107">
                    <a:moveTo>
                      <a:pt x="31" y="107"/>
                    </a:moveTo>
                    <a:cubicBezTo>
                      <a:pt x="49" y="107"/>
                      <a:pt x="63" y="94"/>
                      <a:pt x="63" y="78"/>
                    </a:cubicBezTo>
                    <a:cubicBezTo>
                      <a:pt x="63" y="29"/>
                      <a:pt x="63" y="29"/>
                      <a:pt x="63" y="29"/>
                    </a:cubicBezTo>
                    <a:cubicBezTo>
                      <a:pt x="63" y="13"/>
                      <a:pt x="49" y="0"/>
                      <a:pt x="31" y="0"/>
                    </a:cubicBezTo>
                    <a:cubicBezTo>
                      <a:pt x="14" y="0"/>
                      <a:pt x="0" y="13"/>
                      <a:pt x="0" y="29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94"/>
                      <a:pt x="14" y="107"/>
                      <a:pt x="31" y="107"/>
                    </a:cubicBezTo>
                    <a:close/>
                    <a:moveTo>
                      <a:pt x="10" y="29"/>
                    </a:moveTo>
                    <a:cubicBezTo>
                      <a:pt x="10" y="18"/>
                      <a:pt x="19" y="10"/>
                      <a:pt x="31" y="10"/>
                    </a:cubicBezTo>
                    <a:cubicBezTo>
                      <a:pt x="43" y="10"/>
                      <a:pt x="53" y="18"/>
                      <a:pt x="53" y="29"/>
                    </a:cubicBezTo>
                    <a:cubicBezTo>
                      <a:pt x="53" y="78"/>
                      <a:pt x="53" y="78"/>
                      <a:pt x="53" y="78"/>
                    </a:cubicBezTo>
                    <a:cubicBezTo>
                      <a:pt x="53" y="88"/>
                      <a:pt x="43" y="97"/>
                      <a:pt x="31" y="97"/>
                    </a:cubicBezTo>
                    <a:cubicBezTo>
                      <a:pt x="19" y="97"/>
                      <a:pt x="10" y="88"/>
                      <a:pt x="10" y="78"/>
                    </a:cubicBezTo>
                    <a:lnTo>
                      <a:pt x="10" y="2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89" name="Freeform 241"/>
              <p:cNvSpPr/>
              <p:nvPr/>
            </p:nvSpPr>
            <p:spPr bwMode="auto">
              <a:xfrm>
                <a:off x="4441" y="3274"/>
                <a:ext cx="215" cy="222"/>
              </a:xfrm>
              <a:custGeom>
                <a:avLst/>
                <a:gdLst>
                  <a:gd name="T0" fmla="*/ 86 w 91"/>
                  <a:gd name="T1" fmla="*/ 0 h 94"/>
                  <a:gd name="T2" fmla="*/ 81 w 91"/>
                  <a:gd name="T3" fmla="*/ 5 h 94"/>
                  <a:gd name="T4" fmla="*/ 81 w 91"/>
                  <a:gd name="T5" fmla="*/ 28 h 94"/>
                  <a:gd name="T6" fmla="*/ 45 w 91"/>
                  <a:gd name="T7" fmla="*/ 59 h 94"/>
                  <a:gd name="T8" fmla="*/ 10 w 91"/>
                  <a:gd name="T9" fmla="*/ 28 h 94"/>
                  <a:gd name="T10" fmla="*/ 10 w 91"/>
                  <a:gd name="T11" fmla="*/ 5 h 94"/>
                  <a:gd name="T12" fmla="*/ 5 w 91"/>
                  <a:gd name="T13" fmla="*/ 0 h 94"/>
                  <a:gd name="T14" fmla="*/ 0 w 91"/>
                  <a:gd name="T15" fmla="*/ 5 h 94"/>
                  <a:gd name="T16" fmla="*/ 0 w 91"/>
                  <a:gd name="T17" fmla="*/ 28 h 94"/>
                  <a:gd name="T18" fmla="*/ 40 w 91"/>
                  <a:gd name="T19" fmla="*/ 69 h 94"/>
                  <a:gd name="T20" fmla="*/ 40 w 91"/>
                  <a:gd name="T21" fmla="*/ 84 h 94"/>
                  <a:gd name="T22" fmla="*/ 20 w 91"/>
                  <a:gd name="T23" fmla="*/ 84 h 94"/>
                  <a:gd name="T24" fmla="*/ 15 w 91"/>
                  <a:gd name="T25" fmla="*/ 89 h 94"/>
                  <a:gd name="T26" fmla="*/ 20 w 91"/>
                  <a:gd name="T27" fmla="*/ 94 h 94"/>
                  <a:gd name="T28" fmla="*/ 70 w 91"/>
                  <a:gd name="T29" fmla="*/ 94 h 94"/>
                  <a:gd name="T30" fmla="*/ 75 w 91"/>
                  <a:gd name="T31" fmla="*/ 89 h 94"/>
                  <a:gd name="T32" fmla="*/ 70 w 91"/>
                  <a:gd name="T33" fmla="*/ 84 h 94"/>
                  <a:gd name="T34" fmla="*/ 50 w 91"/>
                  <a:gd name="T35" fmla="*/ 84 h 94"/>
                  <a:gd name="T36" fmla="*/ 50 w 91"/>
                  <a:gd name="T37" fmla="*/ 69 h 94"/>
                  <a:gd name="T38" fmla="*/ 91 w 91"/>
                  <a:gd name="T39" fmla="*/ 28 h 94"/>
                  <a:gd name="T40" fmla="*/ 91 w 91"/>
                  <a:gd name="T41" fmla="*/ 5 h 94"/>
                  <a:gd name="T42" fmla="*/ 86 w 91"/>
                  <a:gd name="T43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1" h="94">
                    <a:moveTo>
                      <a:pt x="86" y="0"/>
                    </a:moveTo>
                    <a:cubicBezTo>
                      <a:pt x="83" y="0"/>
                      <a:pt x="81" y="3"/>
                      <a:pt x="81" y="5"/>
                    </a:cubicBezTo>
                    <a:cubicBezTo>
                      <a:pt x="81" y="28"/>
                      <a:pt x="81" y="28"/>
                      <a:pt x="81" y="28"/>
                    </a:cubicBezTo>
                    <a:cubicBezTo>
                      <a:pt x="81" y="45"/>
                      <a:pt x="65" y="59"/>
                      <a:pt x="45" y="59"/>
                    </a:cubicBezTo>
                    <a:cubicBezTo>
                      <a:pt x="26" y="59"/>
                      <a:pt x="10" y="45"/>
                      <a:pt x="10" y="28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2"/>
                      <a:pt x="8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49"/>
                      <a:pt x="18" y="67"/>
                      <a:pt x="40" y="69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20" y="84"/>
                      <a:pt x="20" y="84"/>
                      <a:pt x="20" y="84"/>
                    </a:cubicBezTo>
                    <a:cubicBezTo>
                      <a:pt x="18" y="84"/>
                      <a:pt x="15" y="86"/>
                      <a:pt x="15" y="89"/>
                    </a:cubicBezTo>
                    <a:cubicBezTo>
                      <a:pt x="15" y="92"/>
                      <a:pt x="18" y="94"/>
                      <a:pt x="20" y="94"/>
                    </a:cubicBezTo>
                    <a:cubicBezTo>
                      <a:pt x="70" y="94"/>
                      <a:pt x="70" y="94"/>
                      <a:pt x="70" y="94"/>
                    </a:cubicBezTo>
                    <a:cubicBezTo>
                      <a:pt x="73" y="94"/>
                      <a:pt x="75" y="92"/>
                      <a:pt x="75" y="89"/>
                    </a:cubicBezTo>
                    <a:cubicBezTo>
                      <a:pt x="75" y="86"/>
                      <a:pt x="73" y="84"/>
                      <a:pt x="70" y="84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50" y="69"/>
                      <a:pt x="50" y="69"/>
                      <a:pt x="50" y="69"/>
                    </a:cubicBezTo>
                    <a:cubicBezTo>
                      <a:pt x="73" y="67"/>
                      <a:pt x="91" y="49"/>
                      <a:pt x="91" y="28"/>
                    </a:cubicBezTo>
                    <a:cubicBezTo>
                      <a:pt x="91" y="5"/>
                      <a:pt x="91" y="5"/>
                      <a:pt x="91" y="5"/>
                    </a:cubicBezTo>
                    <a:cubicBezTo>
                      <a:pt x="91" y="3"/>
                      <a:pt x="88" y="0"/>
                      <a:pt x="8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294" name="Text Box 246"/>
          <p:cNvSpPr txBox="1">
            <a:spLocks noChangeArrowheads="1"/>
          </p:cNvSpPr>
          <p:nvPr/>
        </p:nvSpPr>
        <p:spPr bwMode="auto">
          <a:xfrm>
            <a:off x="4552312" y="3100201"/>
            <a:ext cx="1138555" cy="254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0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指导老师：</a:t>
            </a:r>
            <a:r>
              <a:rPr lang="en-US" altLang="zh-CN" sz="10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xxxxx</a:t>
            </a:r>
          </a:p>
        </p:txBody>
      </p:sp>
      <p:sp>
        <p:nvSpPr>
          <p:cNvPr id="2295" name="Text Box 247"/>
          <p:cNvSpPr txBox="1">
            <a:spLocks noChangeArrowheads="1"/>
          </p:cNvSpPr>
          <p:nvPr/>
        </p:nvSpPr>
        <p:spPr bwMode="auto">
          <a:xfrm>
            <a:off x="6152512" y="3100201"/>
            <a:ext cx="1139825" cy="254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0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答辩人：</a:t>
            </a:r>
            <a:r>
              <a:rPr lang="en-US" altLang="zh-CN" sz="10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xxxxxxx</a:t>
            </a:r>
          </a:p>
        </p:txBody>
      </p:sp>
      <p:grpSp>
        <p:nvGrpSpPr>
          <p:cNvPr id="2296" name="组合 2295"/>
          <p:cNvGrpSpPr/>
          <p:nvPr/>
        </p:nvGrpSpPr>
        <p:grpSpPr>
          <a:xfrm>
            <a:off x="1491308" y="-160779"/>
            <a:ext cx="817552" cy="2325133"/>
            <a:chOff x="693612" y="-428263"/>
            <a:chExt cx="1045159" cy="2972458"/>
          </a:xfrm>
        </p:grpSpPr>
        <p:grpSp>
          <p:nvGrpSpPr>
            <p:cNvPr id="2242" name="组合 2241"/>
            <p:cNvGrpSpPr/>
            <p:nvPr/>
          </p:nvGrpSpPr>
          <p:grpSpPr>
            <a:xfrm>
              <a:off x="693612" y="1462555"/>
              <a:ext cx="1045159" cy="1081640"/>
              <a:chOff x="-5944343" y="-364331"/>
              <a:chExt cx="1819275" cy="1882776"/>
            </a:xfrm>
          </p:grpSpPr>
          <p:sp>
            <p:nvSpPr>
              <p:cNvPr id="15" name="Freeform 264"/>
              <p:cNvSpPr/>
              <p:nvPr/>
            </p:nvSpPr>
            <p:spPr bwMode="auto">
              <a:xfrm>
                <a:off x="-5544293" y="-364331"/>
                <a:ext cx="1041400" cy="1514475"/>
              </a:xfrm>
              <a:custGeom>
                <a:avLst/>
                <a:gdLst>
                  <a:gd name="T0" fmla="*/ 302 w 328"/>
                  <a:gd name="T1" fmla="*/ 223 h 476"/>
                  <a:gd name="T2" fmla="*/ 240 w 328"/>
                  <a:gd name="T3" fmla="*/ 167 h 476"/>
                  <a:gd name="T4" fmla="*/ 240 w 328"/>
                  <a:gd name="T5" fmla="*/ 38 h 476"/>
                  <a:gd name="T6" fmla="*/ 237 w 328"/>
                  <a:gd name="T7" fmla="*/ 31 h 476"/>
                  <a:gd name="T8" fmla="*/ 166 w 328"/>
                  <a:gd name="T9" fmla="*/ 0 h 476"/>
                  <a:gd name="T10" fmla="*/ 89 w 328"/>
                  <a:gd name="T11" fmla="*/ 30 h 476"/>
                  <a:gd name="T12" fmla="*/ 86 w 328"/>
                  <a:gd name="T13" fmla="*/ 38 h 476"/>
                  <a:gd name="T14" fmla="*/ 85 w 328"/>
                  <a:gd name="T15" fmla="*/ 168 h 476"/>
                  <a:gd name="T16" fmla="*/ 26 w 328"/>
                  <a:gd name="T17" fmla="*/ 224 h 476"/>
                  <a:gd name="T18" fmla="*/ 0 w 328"/>
                  <a:gd name="T19" fmla="*/ 312 h 476"/>
                  <a:gd name="T20" fmla="*/ 164 w 328"/>
                  <a:gd name="T21" fmla="*/ 476 h 476"/>
                  <a:gd name="T22" fmla="*/ 328 w 328"/>
                  <a:gd name="T23" fmla="*/ 312 h 476"/>
                  <a:gd name="T24" fmla="*/ 302 w 328"/>
                  <a:gd name="T25" fmla="*/ 223 h 4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6">
                    <a:moveTo>
                      <a:pt x="302" y="223"/>
                    </a:moveTo>
                    <a:cubicBezTo>
                      <a:pt x="286" y="199"/>
                      <a:pt x="265" y="180"/>
                      <a:pt x="240" y="167"/>
                    </a:cubicBezTo>
                    <a:cubicBezTo>
                      <a:pt x="240" y="166"/>
                      <a:pt x="240" y="38"/>
                      <a:pt x="240" y="38"/>
                    </a:cubicBezTo>
                    <a:cubicBezTo>
                      <a:pt x="240" y="35"/>
                      <a:pt x="239" y="33"/>
                      <a:pt x="237" y="31"/>
                    </a:cubicBezTo>
                    <a:cubicBezTo>
                      <a:pt x="236" y="30"/>
                      <a:pt x="211" y="0"/>
                      <a:pt x="166" y="0"/>
                    </a:cubicBezTo>
                    <a:cubicBezTo>
                      <a:pt x="121" y="0"/>
                      <a:pt x="90" y="29"/>
                      <a:pt x="89" y="30"/>
                    </a:cubicBezTo>
                    <a:cubicBezTo>
                      <a:pt x="87" y="32"/>
                      <a:pt x="86" y="35"/>
                      <a:pt x="86" y="38"/>
                    </a:cubicBezTo>
                    <a:cubicBezTo>
                      <a:pt x="86" y="38"/>
                      <a:pt x="86" y="167"/>
                      <a:pt x="85" y="168"/>
                    </a:cubicBezTo>
                    <a:cubicBezTo>
                      <a:pt x="61" y="182"/>
                      <a:pt x="41" y="201"/>
                      <a:pt x="26" y="224"/>
                    </a:cubicBezTo>
                    <a:cubicBezTo>
                      <a:pt x="9" y="250"/>
                      <a:pt x="0" y="281"/>
                      <a:pt x="0" y="312"/>
                    </a:cubicBezTo>
                    <a:cubicBezTo>
                      <a:pt x="0" y="402"/>
                      <a:pt x="74" y="476"/>
                      <a:pt x="164" y="476"/>
                    </a:cubicBezTo>
                    <a:cubicBezTo>
                      <a:pt x="255" y="476"/>
                      <a:pt x="328" y="402"/>
                      <a:pt x="328" y="312"/>
                    </a:cubicBezTo>
                    <a:cubicBezTo>
                      <a:pt x="328" y="280"/>
                      <a:pt x="319" y="249"/>
                      <a:pt x="302" y="223"/>
                    </a:cubicBezTo>
                    <a:close/>
                  </a:path>
                </a:pathLst>
              </a:custGeom>
              <a:solidFill>
                <a:srgbClr val="594D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" name="Freeform 265"/>
              <p:cNvSpPr>
                <a:spLocks noEditPoints="1"/>
              </p:cNvSpPr>
              <p:nvPr/>
            </p:nvSpPr>
            <p:spPr bwMode="auto">
              <a:xfrm>
                <a:off x="-5544293" y="-364331"/>
                <a:ext cx="1038225" cy="1514475"/>
              </a:xfrm>
              <a:custGeom>
                <a:avLst/>
                <a:gdLst>
                  <a:gd name="T0" fmla="*/ 327 w 327"/>
                  <a:gd name="T1" fmla="*/ 312 h 476"/>
                  <a:gd name="T2" fmla="*/ 239 w 327"/>
                  <a:gd name="T3" fmla="*/ 167 h 476"/>
                  <a:gd name="T4" fmla="*/ 237 w 327"/>
                  <a:gd name="T5" fmla="*/ 31 h 476"/>
                  <a:gd name="T6" fmla="*/ 88 w 327"/>
                  <a:gd name="T7" fmla="*/ 30 h 476"/>
                  <a:gd name="T8" fmla="*/ 84 w 327"/>
                  <a:gd name="T9" fmla="*/ 168 h 476"/>
                  <a:gd name="T10" fmla="*/ 0 w 327"/>
                  <a:gd name="T11" fmla="*/ 312 h 476"/>
                  <a:gd name="T12" fmla="*/ 106 w 327"/>
                  <a:gd name="T13" fmla="*/ 56 h 476"/>
                  <a:gd name="T14" fmla="*/ 218 w 327"/>
                  <a:gd name="T15" fmla="*/ 100 h 476"/>
                  <a:gd name="T16" fmla="*/ 106 w 327"/>
                  <a:gd name="T17" fmla="*/ 56 h 476"/>
                  <a:gd name="T18" fmla="*/ 218 w 327"/>
                  <a:gd name="T19" fmla="*/ 121 h 476"/>
                  <a:gd name="T20" fmla="*/ 218 w 327"/>
                  <a:gd name="T21" fmla="*/ 141 h 476"/>
                  <a:gd name="T22" fmla="*/ 106 w 327"/>
                  <a:gd name="T23" fmla="*/ 101 h 476"/>
                  <a:gd name="T24" fmla="*/ 158 w 327"/>
                  <a:gd name="T25" fmla="*/ 307 h 476"/>
                  <a:gd name="T26" fmla="*/ 137 w 327"/>
                  <a:gd name="T27" fmla="*/ 299 h 476"/>
                  <a:gd name="T28" fmla="*/ 145 w 327"/>
                  <a:gd name="T29" fmla="*/ 149 h 476"/>
                  <a:gd name="T30" fmla="*/ 171 w 327"/>
                  <a:gd name="T31" fmla="*/ 170 h 476"/>
                  <a:gd name="T32" fmla="*/ 162 w 327"/>
                  <a:gd name="T33" fmla="*/ 304 h 476"/>
                  <a:gd name="T34" fmla="*/ 158 w 327"/>
                  <a:gd name="T35" fmla="*/ 342 h 476"/>
                  <a:gd name="T36" fmla="*/ 158 w 327"/>
                  <a:gd name="T37" fmla="*/ 324 h 476"/>
                  <a:gd name="T38" fmla="*/ 101 w 327"/>
                  <a:gd name="T39" fmla="*/ 183 h 476"/>
                  <a:gd name="T40" fmla="*/ 106 w 327"/>
                  <a:gd name="T41" fmla="*/ 143 h 476"/>
                  <a:gd name="T42" fmla="*/ 135 w 327"/>
                  <a:gd name="T43" fmla="*/ 170 h 476"/>
                  <a:gd name="T44" fmla="*/ 108 w 327"/>
                  <a:gd name="T45" fmla="*/ 307 h 476"/>
                  <a:gd name="T46" fmla="*/ 103 w 327"/>
                  <a:gd name="T47" fmla="*/ 351 h 476"/>
                  <a:gd name="T48" fmla="*/ 134 w 327"/>
                  <a:gd name="T49" fmla="*/ 314 h 476"/>
                  <a:gd name="T50" fmla="*/ 140 w 327"/>
                  <a:gd name="T51" fmla="*/ 335 h 476"/>
                  <a:gd name="T52" fmla="*/ 176 w 327"/>
                  <a:gd name="T53" fmla="*/ 335 h 476"/>
                  <a:gd name="T54" fmla="*/ 181 w 327"/>
                  <a:gd name="T55" fmla="*/ 314 h 476"/>
                  <a:gd name="T56" fmla="*/ 212 w 327"/>
                  <a:gd name="T57" fmla="*/ 351 h 476"/>
                  <a:gd name="T58" fmla="*/ 207 w 327"/>
                  <a:gd name="T59" fmla="*/ 307 h 476"/>
                  <a:gd name="T60" fmla="*/ 180 w 327"/>
                  <a:gd name="T61" fmla="*/ 170 h 476"/>
                  <a:gd name="T62" fmla="*/ 218 w 327"/>
                  <a:gd name="T63" fmla="*/ 162 h 476"/>
                  <a:gd name="T64" fmla="*/ 224 w 327"/>
                  <a:gd name="T65" fmla="*/ 182 h 476"/>
                  <a:gd name="T66" fmla="*/ 163 w 327"/>
                  <a:gd name="T67" fmla="*/ 455 h 476"/>
                  <a:gd name="T68" fmla="*/ 101 w 327"/>
                  <a:gd name="T69" fmla="*/ 183 h 476"/>
                  <a:gd name="T70" fmla="*/ 119 w 327"/>
                  <a:gd name="T71" fmla="*/ 331 h 476"/>
                  <a:gd name="T72" fmla="*/ 106 w 327"/>
                  <a:gd name="T73" fmla="*/ 333 h 476"/>
                  <a:gd name="T74" fmla="*/ 124 w 327"/>
                  <a:gd name="T75" fmla="*/ 315 h 476"/>
                  <a:gd name="T76" fmla="*/ 203 w 327"/>
                  <a:gd name="T77" fmla="*/ 320 h 476"/>
                  <a:gd name="T78" fmla="*/ 208 w 327"/>
                  <a:gd name="T79" fmla="*/ 337 h 476"/>
                  <a:gd name="T80" fmla="*/ 191 w 327"/>
                  <a:gd name="T81" fmla="*/ 315 h 4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7" h="476">
                    <a:moveTo>
                      <a:pt x="163" y="476"/>
                    </a:moveTo>
                    <a:cubicBezTo>
                      <a:pt x="254" y="476"/>
                      <a:pt x="327" y="402"/>
                      <a:pt x="327" y="312"/>
                    </a:cubicBezTo>
                    <a:cubicBezTo>
                      <a:pt x="327" y="280"/>
                      <a:pt x="318" y="249"/>
                      <a:pt x="301" y="223"/>
                    </a:cubicBezTo>
                    <a:cubicBezTo>
                      <a:pt x="285" y="199"/>
                      <a:pt x="264" y="180"/>
                      <a:pt x="239" y="167"/>
                    </a:cubicBezTo>
                    <a:cubicBezTo>
                      <a:pt x="239" y="166"/>
                      <a:pt x="239" y="38"/>
                      <a:pt x="239" y="38"/>
                    </a:cubicBezTo>
                    <a:cubicBezTo>
                      <a:pt x="239" y="35"/>
                      <a:pt x="238" y="33"/>
                      <a:pt x="237" y="31"/>
                    </a:cubicBezTo>
                    <a:cubicBezTo>
                      <a:pt x="235" y="30"/>
                      <a:pt x="210" y="0"/>
                      <a:pt x="165" y="0"/>
                    </a:cubicBezTo>
                    <a:cubicBezTo>
                      <a:pt x="120" y="0"/>
                      <a:pt x="89" y="29"/>
                      <a:pt x="88" y="30"/>
                    </a:cubicBezTo>
                    <a:cubicBezTo>
                      <a:pt x="86" y="32"/>
                      <a:pt x="85" y="35"/>
                      <a:pt x="85" y="38"/>
                    </a:cubicBezTo>
                    <a:cubicBezTo>
                      <a:pt x="85" y="38"/>
                      <a:pt x="85" y="167"/>
                      <a:pt x="84" y="168"/>
                    </a:cubicBezTo>
                    <a:cubicBezTo>
                      <a:pt x="60" y="182"/>
                      <a:pt x="40" y="201"/>
                      <a:pt x="25" y="224"/>
                    </a:cubicBezTo>
                    <a:cubicBezTo>
                      <a:pt x="8" y="250"/>
                      <a:pt x="0" y="281"/>
                      <a:pt x="0" y="312"/>
                    </a:cubicBezTo>
                    <a:cubicBezTo>
                      <a:pt x="0" y="402"/>
                      <a:pt x="73" y="476"/>
                      <a:pt x="163" y="476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100"/>
                      <a:pt x="218" y="100"/>
                      <a:pt x="218" y="100"/>
                    </a:cubicBezTo>
                    <a:cubicBezTo>
                      <a:pt x="106" y="80"/>
                      <a:pt x="106" y="80"/>
                      <a:pt x="106" y="80"/>
                    </a:cubicBezTo>
                    <a:lnTo>
                      <a:pt x="106" y="56"/>
                    </a:lnTo>
                    <a:close/>
                    <a:moveTo>
                      <a:pt x="106" y="101"/>
                    </a:moveTo>
                    <a:cubicBezTo>
                      <a:pt x="218" y="121"/>
                      <a:pt x="218" y="121"/>
                      <a:pt x="218" y="121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1"/>
                      <a:pt x="218" y="141"/>
                      <a:pt x="218" y="141"/>
                    </a:cubicBezTo>
                    <a:cubicBezTo>
                      <a:pt x="106" y="122"/>
                      <a:pt x="106" y="122"/>
                      <a:pt x="106" y="122"/>
                    </a:cubicBezTo>
                    <a:lnTo>
                      <a:pt x="106" y="101"/>
                    </a:lnTo>
                    <a:close/>
                    <a:moveTo>
                      <a:pt x="162" y="304"/>
                    </a:moveTo>
                    <a:cubicBezTo>
                      <a:pt x="160" y="305"/>
                      <a:pt x="159" y="306"/>
                      <a:pt x="158" y="307"/>
                    </a:cubicBezTo>
                    <a:cubicBezTo>
                      <a:pt x="156" y="306"/>
                      <a:pt x="155" y="305"/>
                      <a:pt x="154" y="304"/>
                    </a:cubicBezTo>
                    <a:cubicBezTo>
                      <a:pt x="149" y="302"/>
                      <a:pt x="143" y="300"/>
                      <a:pt x="137" y="299"/>
                    </a:cubicBezTo>
                    <a:cubicBezTo>
                      <a:pt x="142" y="264"/>
                      <a:pt x="144" y="204"/>
                      <a:pt x="145" y="170"/>
                    </a:cubicBezTo>
                    <a:cubicBezTo>
                      <a:pt x="145" y="161"/>
                      <a:pt x="145" y="153"/>
                      <a:pt x="145" y="149"/>
                    </a:cubicBezTo>
                    <a:cubicBezTo>
                      <a:pt x="170" y="154"/>
                      <a:pt x="170" y="154"/>
                      <a:pt x="170" y="154"/>
                    </a:cubicBezTo>
                    <a:cubicBezTo>
                      <a:pt x="170" y="158"/>
                      <a:pt x="171" y="163"/>
                      <a:pt x="171" y="170"/>
                    </a:cubicBezTo>
                    <a:cubicBezTo>
                      <a:pt x="171" y="204"/>
                      <a:pt x="174" y="264"/>
                      <a:pt x="179" y="299"/>
                    </a:cubicBezTo>
                    <a:cubicBezTo>
                      <a:pt x="173" y="300"/>
                      <a:pt x="167" y="302"/>
                      <a:pt x="162" y="304"/>
                    </a:cubicBezTo>
                    <a:close/>
                    <a:moveTo>
                      <a:pt x="166" y="334"/>
                    </a:moveTo>
                    <a:cubicBezTo>
                      <a:pt x="166" y="337"/>
                      <a:pt x="161" y="342"/>
                      <a:pt x="158" y="342"/>
                    </a:cubicBezTo>
                    <a:cubicBezTo>
                      <a:pt x="154" y="342"/>
                      <a:pt x="149" y="337"/>
                      <a:pt x="149" y="334"/>
                    </a:cubicBezTo>
                    <a:cubicBezTo>
                      <a:pt x="149" y="332"/>
                      <a:pt x="151" y="328"/>
                      <a:pt x="158" y="324"/>
                    </a:cubicBezTo>
                    <a:cubicBezTo>
                      <a:pt x="164" y="328"/>
                      <a:pt x="167" y="332"/>
                      <a:pt x="166" y="334"/>
                    </a:cubicBezTo>
                    <a:close/>
                    <a:moveTo>
                      <a:pt x="101" y="183"/>
                    </a:moveTo>
                    <a:cubicBezTo>
                      <a:pt x="106" y="180"/>
                      <a:pt x="106" y="180"/>
                      <a:pt x="106" y="180"/>
                    </a:cubicBezTo>
                    <a:cubicBezTo>
                      <a:pt x="106" y="143"/>
                      <a:pt x="106" y="143"/>
                      <a:pt x="106" y="143"/>
                    </a:cubicBezTo>
                    <a:cubicBezTo>
                      <a:pt x="136" y="148"/>
                      <a:pt x="136" y="148"/>
                      <a:pt x="136" y="148"/>
                    </a:cubicBezTo>
                    <a:cubicBezTo>
                      <a:pt x="136" y="153"/>
                      <a:pt x="135" y="161"/>
                      <a:pt x="135" y="170"/>
                    </a:cubicBezTo>
                    <a:cubicBezTo>
                      <a:pt x="134" y="207"/>
                      <a:pt x="132" y="268"/>
                      <a:pt x="127" y="299"/>
                    </a:cubicBezTo>
                    <a:cubicBezTo>
                      <a:pt x="120" y="299"/>
                      <a:pt x="113" y="302"/>
                      <a:pt x="108" y="307"/>
                    </a:cubicBezTo>
                    <a:cubicBezTo>
                      <a:pt x="102" y="312"/>
                      <a:pt x="98" y="320"/>
                      <a:pt x="97" y="329"/>
                    </a:cubicBezTo>
                    <a:cubicBezTo>
                      <a:pt x="95" y="338"/>
                      <a:pt x="98" y="346"/>
                      <a:pt x="103" y="351"/>
                    </a:cubicBezTo>
                    <a:cubicBezTo>
                      <a:pt x="108" y="356"/>
                      <a:pt x="117" y="356"/>
                      <a:pt x="125" y="341"/>
                    </a:cubicBezTo>
                    <a:cubicBezTo>
                      <a:pt x="129" y="335"/>
                      <a:pt x="132" y="326"/>
                      <a:pt x="134" y="314"/>
                    </a:cubicBezTo>
                    <a:cubicBezTo>
                      <a:pt x="138" y="314"/>
                      <a:pt x="142" y="315"/>
                      <a:pt x="146" y="317"/>
                    </a:cubicBezTo>
                    <a:cubicBezTo>
                      <a:pt x="140" y="324"/>
                      <a:pt x="139" y="332"/>
                      <a:pt x="140" y="335"/>
                    </a:cubicBezTo>
                    <a:cubicBezTo>
                      <a:pt x="140" y="346"/>
                      <a:pt x="148" y="358"/>
                      <a:pt x="158" y="358"/>
                    </a:cubicBezTo>
                    <a:cubicBezTo>
                      <a:pt x="167" y="358"/>
                      <a:pt x="175" y="346"/>
                      <a:pt x="176" y="335"/>
                    </a:cubicBezTo>
                    <a:cubicBezTo>
                      <a:pt x="176" y="332"/>
                      <a:pt x="175" y="324"/>
                      <a:pt x="170" y="317"/>
                    </a:cubicBezTo>
                    <a:cubicBezTo>
                      <a:pt x="173" y="315"/>
                      <a:pt x="177" y="314"/>
                      <a:pt x="181" y="314"/>
                    </a:cubicBezTo>
                    <a:cubicBezTo>
                      <a:pt x="184" y="326"/>
                      <a:pt x="186" y="335"/>
                      <a:pt x="190" y="341"/>
                    </a:cubicBezTo>
                    <a:cubicBezTo>
                      <a:pt x="198" y="356"/>
                      <a:pt x="207" y="356"/>
                      <a:pt x="212" y="351"/>
                    </a:cubicBezTo>
                    <a:cubicBezTo>
                      <a:pt x="217" y="346"/>
                      <a:pt x="220" y="338"/>
                      <a:pt x="218" y="329"/>
                    </a:cubicBezTo>
                    <a:cubicBezTo>
                      <a:pt x="217" y="320"/>
                      <a:pt x="213" y="312"/>
                      <a:pt x="207" y="307"/>
                    </a:cubicBezTo>
                    <a:cubicBezTo>
                      <a:pt x="202" y="302"/>
                      <a:pt x="195" y="299"/>
                      <a:pt x="188" y="299"/>
                    </a:cubicBezTo>
                    <a:cubicBezTo>
                      <a:pt x="184" y="268"/>
                      <a:pt x="181" y="207"/>
                      <a:pt x="180" y="170"/>
                    </a:cubicBezTo>
                    <a:cubicBezTo>
                      <a:pt x="180" y="165"/>
                      <a:pt x="180" y="160"/>
                      <a:pt x="180" y="155"/>
                    </a:cubicBezTo>
                    <a:cubicBezTo>
                      <a:pt x="218" y="162"/>
                      <a:pt x="218" y="162"/>
                      <a:pt x="218" y="162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2"/>
                      <a:pt x="224" y="182"/>
                      <a:pt x="224" y="182"/>
                    </a:cubicBezTo>
                    <a:cubicBezTo>
                      <a:pt x="274" y="206"/>
                      <a:pt x="307" y="257"/>
                      <a:pt x="307" y="312"/>
                    </a:cubicBezTo>
                    <a:cubicBezTo>
                      <a:pt x="307" y="391"/>
                      <a:pt x="242" y="455"/>
                      <a:pt x="163" y="455"/>
                    </a:cubicBezTo>
                    <a:cubicBezTo>
                      <a:pt x="84" y="455"/>
                      <a:pt x="20" y="391"/>
                      <a:pt x="20" y="312"/>
                    </a:cubicBezTo>
                    <a:cubicBezTo>
                      <a:pt x="20" y="257"/>
                      <a:pt x="51" y="208"/>
                      <a:pt x="101" y="183"/>
                    </a:cubicBezTo>
                    <a:close/>
                    <a:moveTo>
                      <a:pt x="124" y="315"/>
                    </a:moveTo>
                    <a:cubicBezTo>
                      <a:pt x="122" y="321"/>
                      <a:pt x="121" y="327"/>
                      <a:pt x="119" y="331"/>
                    </a:cubicBezTo>
                    <a:cubicBezTo>
                      <a:pt x="114" y="339"/>
                      <a:pt x="110" y="339"/>
                      <a:pt x="107" y="337"/>
                    </a:cubicBezTo>
                    <a:cubicBezTo>
                      <a:pt x="106" y="336"/>
                      <a:pt x="106" y="335"/>
                      <a:pt x="106" y="333"/>
                    </a:cubicBezTo>
                    <a:cubicBezTo>
                      <a:pt x="107" y="328"/>
                      <a:pt x="109" y="323"/>
                      <a:pt x="112" y="320"/>
                    </a:cubicBezTo>
                    <a:cubicBezTo>
                      <a:pt x="116" y="317"/>
                      <a:pt x="120" y="315"/>
                      <a:pt x="124" y="315"/>
                    </a:cubicBezTo>
                    <a:close/>
                    <a:moveTo>
                      <a:pt x="191" y="315"/>
                    </a:moveTo>
                    <a:cubicBezTo>
                      <a:pt x="196" y="315"/>
                      <a:pt x="199" y="317"/>
                      <a:pt x="203" y="320"/>
                    </a:cubicBezTo>
                    <a:cubicBezTo>
                      <a:pt x="206" y="323"/>
                      <a:pt x="209" y="328"/>
                      <a:pt x="209" y="333"/>
                    </a:cubicBezTo>
                    <a:cubicBezTo>
                      <a:pt x="210" y="335"/>
                      <a:pt x="209" y="336"/>
                      <a:pt x="208" y="337"/>
                    </a:cubicBezTo>
                    <a:cubicBezTo>
                      <a:pt x="206" y="339"/>
                      <a:pt x="201" y="339"/>
                      <a:pt x="197" y="331"/>
                    </a:cubicBezTo>
                    <a:cubicBezTo>
                      <a:pt x="195" y="327"/>
                      <a:pt x="193" y="321"/>
                      <a:pt x="191" y="315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" name="Freeform 266"/>
              <p:cNvSpPr/>
              <p:nvPr/>
            </p:nvSpPr>
            <p:spPr bwMode="auto">
              <a:xfrm>
                <a:off x="-4423518" y="672307"/>
                <a:ext cx="298450" cy="76200"/>
              </a:xfrm>
              <a:custGeom>
                <a:avLst/>
                <a:gdLst>
                  <a:gd name="T0" fmla="*/ 0 w 94"/>
                  <a:gd name="T1" fmla="*/ 12 h 24"/>
                  <a:gd name="T2" fmla="*/ 13 w 94"/>
                  <a:gd name="T3" fmla="*/ 24 h 24"/>
                  <a:gd name="T4" fmla="*/ 82 w 94"/>
                  <a:gd name="T5" fmla="*/ 24 h 24"/>
                  <a:gd name="T6" fmla="*/ 94 w 94"/>
                  <a:gd name="T7" fmla="*/ 12 h 24"/>
                  <a:gd name="T8" fmla="*/ 82 w 94"/>
                  <a:gd name="T9" fmla="*/ 0 h 24"/>
                  <a:gd name="T10" fmla="*/ 13 w 94"/>
                  <a:gd name="T11" fmla="*/ 0 h 24"/>
                  <a:gd name="T12" fmla="*/ 0 w 94"/>
                  <a:gd name="T13" fmla="*/ 1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0" y="12"/>
                    </a:moveTo>
                    <a:cubicBezTo>
                      <a:pt x="0" y="19"/>
                      <a:pt x="6" y="24"/>
                      <a:pt x="13" y="24"/>
                    </a:cubicBezTo>
                    <a:cubicBezTo>
                      <a:pt x="82" y="24"/>
                      <a:pt x="82" y="24"/>
                      <a:pt x="82" y="24"/>
                    </a:cubicBezTo>
                    <a:cubicBezTo>
                      <a:pt x="89" y="24"/>
                      <a:pt x="94" y="19"/>
                      <a:pt x="94" y="12"/>
                    </a:cubicBezTo>
                    <a:cubicBezTo>
                      <a:pt x="94" y="5"/>
                      <a:pt x="89" y="0"/>
                      <a:pt x="82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" name="Freeform 267"/>
              <p:cNvSpPr/>
              <p:nvPr/>
            </p:nvSpPr>
            <p:spPr bwMode="auto">
              <a:xfrm>
                <a:off x="-5115668" y="1226345"/>
                <a:ext cx="79375" cy="292100"/>
              </a:xfrm>
              <a:custGeom>
                <a:avLst/>
                <a:gdLst>
                  <a:gd name="T0" fmla="*/ 12 w 25"/>
                  <a:gd name="T1" fmla="*/ 0 h 92"/>
                  <a:gd name="T2" fmla="*/ 0 w 25"/>
                  <a:gd name="T3" fmla="*/ 12 h 92"/>
                  <a:gd name="T4" fmla="*/ 0 w 25"/>
                  <a:gd name="T5" fmla="*/ 79 h 92"/>
                  <a:gd name="T6" fmla="*/ 12 w 25"/>
                  <a:gd name="T7" fmla="*/ 92 h 92"/>
                  <a:gd name="T8" fmla="*/ 25 w 25"/>
                  <a:gd name="T9" fmla="*/ 79 h 92"/>
                  <a:gd name="T10" fmla="*/ 25 w 25"/>
                  <a:gd name="T11" fmla="*/ 12 h 92"/>
                  <a:gd name="T12" fmla="*/ 12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2" y="0"/>
                    </a:moveTo>
                    <a:cubicBezTo>
                      <a:pt x="5" y="0"/>
                      <a:pt x="0" y="5"/>
                      <a:pt x="0" y="12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5" y="92"/>
                      <a:pt x="12" y="92"/>
                    </a:cubicBezTo>
                    <a:cubicBezTo>
                      <a:pt x="19" y="92"/>
                      <a:pt x="25" y="86"/>
                      <a:pt x="25" y="79"/>
                    </a:cubicBezTo>
                    <a:cubicBezTo>
                      <a:pt x="25" y="12"/>
                      <a:pt x="25" y="12"/>
                      <a:pt x="25" y="12"/>
                    </a:cubicBezTo>
                    <a:cubicBezTo>
                      <a:pt x="25" y="5"/>
                      <a:pt x="19" y="0"/>
                      <a:pt x="12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" name="Freeform 268"/>
              <p:cNvSpPr/>
              <p:nvPr/>
            </p:nvSpPr>
            <p:spPr bwMode="auto">
              <a:xfrm>
                <a:off x="-5944343" y="634207"/>
                <a:ext cx="298450" cy="79375"/>
              </a:xfrm>
              <a:custGeom>
                <a:avLst/>
                <a:gdLst>
                  <a:gd name="T0" fmla="*/ 13 w 94"/>
                  <a:gd name="T1" fmla="*/ 25 h 25"/>
                  <a:gd name="T2" fmla="*/ 82 w 94"/>
                  <a:gd name="T3" fmla="*/ 25 h 25"/>
                  <a:gd name="T4" fmla="*/ 94 w 94"/>
                  <a:gd name="T5" fmla="*/ 13 h 25"/>
                  <a:gd name="T6" fmla="*/ 82 w 94"/>
                  <a:gd name="T7" fmla="*/ 0 h 25"/>
                  <a:gd name="T8" fmla="*/ 13 w 94"/>
                  <a:gd name="T9" fmla="*/ 0 h 25"/>
                  <a:gd name="T10" fmla="*/ 0 w 94"/>
                  <a:gd name="T11" fmla="*/ 13 h 25"/>
                  <a:gd name="T12" fmla="*/ 13 w 94"/>
                  <a:gd name="T13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13" y="25"/>
                    </a:moveTo>
                    <a:cubicBezTo>
                      <a:pt x="82" y="25"/>
                      <a:pt x="82" y="25"/>
                      <a:pt x="82" y="25"/>
                    </a:cubicBezTo>
                    <a:cubicBezTo>
                      <a:pt x="89" y="25"/>
                      <a:pt x="94" y="20"/>
                      <a:pt x="94" y="13"/>
                    </a:cubicBezTo>
                    <a:cubicBezTo>
                      <a:pt x="94" y="6"/>
                      <a:pt x="89" y="0"/>
                      <a:pt x="82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3"/>
                    </a:cubicBezTo>
                    <a:cubicBezTo>
                      <a:pt x="0" y="20"/>
                      <a:pt x="6" y="25"/>
                      <a:pt x="13" y="25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" name="Freeform 269"/>
              <p:cNvSpPr/>
              <p:nvPr/>
            </p:nvSpPr>
            <p:spPr bwMode="auto">
              <a:xfrm>
                <a:off x="-5769718" y="43657"/>
                <a:ext cx="263525" cy="212725"/>
              </a:xfrm>
              <a:custGeom>
                <a:avLst/>
                <a:gdLst>
                  <a:gd name="T0" fmla="*/ 6 w 83"/>
                  <a:gd name="T1" fmla="*/ 22 h 67"/>
                  <a:gd name="T2" fmla="*/ 61 w 83"/>
                  <a:gd name="T3" fmla="*/ 63 h 67"/>
                  <a:gd name="T4" fmla="*/ 79 w 83"/>
                  <a:gd name="T5" fmla="*/ 60 h 67"/>
                  <a:gd name="T6" fmla="*/ 76 w 83"/>
                  <a:gd name="T7" fmla="*/ 43 h 67"/>
                  <a:gd name="T8" fmla="*/ 22 w 83"/>
                  <a:gd name="T9" fmla="*/ 2 h 67"/>
                  <a:gd name="T10" fmla="*/ 14 w 83"/>
                  <a:gd name="T11" fmla="*/ 0 h 67"/>
                  <a:gd name="T12" fmla="*/ 4 w 83"/>
                  <a:gd name="T13" fmla="*/ 5 h 67"/>
                  <a:gd name="T14" fmla="*/ 6 w 83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3" h="67">
                    <a:moveTo>
                      <a:pt x="6" y="22"/>
                    </a:moveTo>
                    <a:cubicBezTo>
                      <a:pt x="61" y="63"/>
                      <a:pt x="61" y="63"/>
                      <a:pt x="61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3" y="55"/>
                      <a:pt x="82" y="47"/>
                      <a:pt x="76" y="43"/>
                    </a:cubicBezTo>
                    <a:cubicBezTo>
                      <a:pt x="22" y="2"/>
                      <a:pt x="22" y="2"/>
                      <a:pt x="22" y="2"/>
                    </a:cubicBezTo>
                    <a:cubicBezTo>
                      <a:pt x="19" y="1"/>
                      <a:pt x="17" y="0"/>
                      <a:pt x="14" y="0"/>
                    </a:cubicBezTo>
                    <a:cubicBezTo>
                      <a:pt x="10" y="0"/>
                      <a:pt x="6" y="2"/>
                      <a:pt x="4" y="5"/>
                    </a:cubicBezTo>
                    <a:cubicBezTo>
                      <a:pt x="0" y="10"/>
                      <a:pt x="1" y="18"/>
                      <a:pt x="6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" name="Freeform 270"/>
              <p:cNvSpPr/>
              <p:nvPr/>
            </p:nvSpPr>
            <p:spPr bwMode="auto">
              <a:xfrm>
                <a:off x="-4553693" y="43657"/>
                <a:ext cx="263525" cy="212725"/>
              </a:xfrm>
              <a:custGeom>
                <a:avLst/>
                <a:gdLst>
                  <a:gd name="T0" fmla="*/ 22 w 83"/>
                  <a:gd name="T1" fmla="*/ 63 h 67"/>
                  <a:gd name="T2" fmla="*/ 77 w 83"/>
                  <a:gd name="T3" fmla="*/ 22 h 67"/>
                  <a:gd name="T4" fmla="*/ 79 w 83"/>
                  <a:gd name="T5" fmla="*/ 5 h 67"/>
                  <a:gd name="T6" fmla="*/ 69 w 83"/>
                  <a:gd name="T7" fmla="*/ 0 h 67"/>
                  <a:gd name="T8" fmla="*/ 61 w 83"/>
                  <a:gd name="T9" fmla="*/ 2 h 67"/>
                  <a:gd name="T10" fmla="*/ 7 w 83"/>
                  <a:gd name="T11" fmla="*/ 43 h 67"/>
                  <a:gd name="T12" fmla="*/ 4 w 83"/>
                  <a:gd name="T13" fmla="*/ 60 h 67"/>
                  <a:gd name="T14" fmla="*/ 22 w 83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3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2" y="18"/>
                      <a:pt x="83" y="10"/>
                      <a:pt x="79" y="5"/>
                    </a:cubicBezTo>
                    <a:cubicBezTo>
                      <a:pt x="76" y="2"/>
                      <a:pt x="73" y="0"/>
                      <a:pt x="69" y="0"/>
                    </a:cubicBezTo>
                    <a:cubicBezTo>
                      <a:pt x="66" y="0"/>
                      <a:pt x="64" y="1"/>
                      <a:pt x="61" y="2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4" y="60"/>
                    </a:cubicBezTo>
                    <a:cubicBezTo>
                      <a:pt x="8" y="66"/>
                      <a:pt x="16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" name="Freeform 271"/>
              <p:cNvSpPr/>
              <p:nvPr/>
            </p:nvSpPr>
            <p:spPr bwMode="auto">
              <a:xfrm>
                <a:off x="-5718918" y="1099345"/>
                <a:ext cx="241300" cy="234950"/>
              </a:xfrm>
              <a:custGeom>
                <a:avLst/>
                <a:gdLst>
                  <a:gd name="T0" fmla="*/ 62 w 76"/>
                  <a:gd name="T1" fmla="*/ 0 h 74"/>
                  <a:gd name="T2" fmla="*/ 53 w 76"/>
                  <a:gd name="T3" fmla="*/ 4 h 74"/>
                  <a:gd name="T4" fmla="*/ 5 w 76"/>
                  <a:gd name="T5" fmla="*/ 51 h 74"/>
                  <a:gd name="T6" fmla="*/ 5 w 76"/>
                  <a:gd name="T7" fmla="*/ 69 h 74"/>
                  <a:gd name="T8" fmla="*/ 23 w 76"/>
                  <a:gd name="T9" fmla="*/ 69 h 74"/>
                  <a:gd name="T10" fmla="*/ 71 w 76"/>
                  <a:gd name="T11" fmla="*/ 22 h 74"/>
                  <a:gd name="T12" fmla="*/ 71 w 76"/>
                  <a:gd name="T13" fmla="*/ 4 h 74"/>
                  <a:gd name="T14" fmla="*/ 62 w 76"/>
                  <a:gd name="T15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6" h="74">
                    <a:moveTo>
                      <a:pt x="62" y="0"/>
                    </a:moveTo>
                    <a:cubicBezTo>
                      <a:pt x="59" y="0"/>
                      <a:pt x="56" y="2"/>
                      <a:pt x="53" y="4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6"/>
                      <a:pt x="0" y="64"/>
                      <a:pt x="5" y="69"/>
                    </a:cubicBezTo>
                    <a:cubicBezTo>
                      <a:pt x="10" y="74"/>
                      <a:pt x="18" y="74"/>
                      <a:pt x="23" y="69"/>
                    </a:cubicBezTo>
                    <a:cubicBezTo>
                      <a:pt x="71" y="22"/>
                      <a:pt x="71" y="22"/>
                      <a:pt x="71" y="22"/>
                    </a:cubicBezTo>
                    <a:cubicBezTo>
                      <a:pt x="76" y="17"/>
                      <a:pt x="76" y="9"/>
                      <a:pt x="71" y="4"/>
                    </a:cubicBezTo>
                    <a:cubicBezTo>
                      <a:pt x="69" y="2"/>
                      <a:pt x="66" y="0"/>
                      <a:pt x="62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" name="Freeform 272"/>
              <p:cNvSpPr/>
              <p:nvPr/>
            </p:nvSpPr>
            <p:spPr bwMode="auto">
              <a:xfrm>
                <a:off x="-4607668" y="1099345"/>
                <a:ext cx="241300" cy="234950"/>
              </a:xfrm>
              <a:custGeom>
                <a:avLst/>
                <a:gdLst>
                  <a:gd name="T0" fmla="*/ 23 w 76"/>
                  <a:gd name="T1" fmla="*/ 4 h 74"/>
                  <a:gd name="T2" fmla="*/ 14 w 76"/>
                  <a:gd name="T3" fmla="*/ 0 h 74"/>
                  <a:gd name="T4" fmla="*/ 5 w 76"/>
                  <a:gd name="T5" fmla="*/ 4 h 74"/>
                  <a:gd name="T6" fmla="*/ 5 w 76"/>
                  <a:gd name="T7" fmla="*/ 22 h 74"/>
                  <a:gd name="T8" fmla="*/ 53 w 76"/>
                  <a:gd name="T9" fmla="*/ 69 h 74"/>
                  <a:gd name="T10" fmla="*/ 71 w 76"/>
                  <a:gd name="T11" fmla="*/ 69 h 74"/>
                  <a:gd name="T12" fmla="*/ 71 w 76"/>
                  <a:gd name="T13" fmla="*/ 51 h 74"/>
                  <a:gd name="T14" fmla="*/ 23 w 76"/>
                  <a:gd name="T15" fmla="*/ 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6" h="74">
                    <a:moveTo>
                      <a:pt x="23" y="4"/>
                    </a:moveTo>
                    <a:cubicBezTo>
                      <a:pt x="20" y="2"/>
                      <a:pt x="17" y="0"/>
                      <a:pt x="14" y="0"/>
                    </a:cubicBezTo>
                    <a:cubicBezTo>
                      <a:pt x="10" y="0"/>
                      <a:pt x="7" y="2"/>
                      <a:pt x="5" y="4"/>
                    </a:cubicBezTo>
                    <a:cubicBezTo>
                      <a:pt x="0" y="9"/>
                      <a:pt x="0" y="17"/>
                      <a:pt x="5" y="22"/>
                    </a:cubicBezTo>
                    <a:cubicBezTo>
                      <a:pt x="53" y="69"/>
                      <a:pt x="53" y="69"/>
                      <a:pt x="53" y="69"/>
                    </a:cubicBezTo>
                    <a:cubicBezTo>
                      <a:pt x="58" y="74"/>
                      <a:pt x="66" y="74"/>
                      <a:pt x="71" y="69"/>
                    </a:cubicBezTo>
                    <a:cubicBezTo>
                      <a:pt x="76" y="64"/>
                      <a:pt x="76" y="56"/>
                      <a:pt x="71" y="51"/>
                    </a:cubicBezTo>
                    <a:lnTo>
                      <a:pt x="23" y="4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cxnSp>
          <p:nvCxnSpPr>
            <p:cNvPr id="2258" name="直接连接符 2257"/>
            <p:cNvCxnSpPr/>
            <p:nvPr/>
          </p:nvCxnSpPr>
          <p:spPr>
            <a:xfrm flipV="1">
              <a:off x="1222576" y="-428263"/>
              <a:ext cx="0" cy="1890817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98" name="组合 2297"/>
          <p:cNvGrpSpPr/>
          <p:nvPr/>
        </p:nvGrpSpPr>
        <p:grpSpPr>
          <a:xfrm>
            <a:off x="2114456" y="-106040"/>
            <a:ext cx="894577" cy="3949843"/>
            <a:chOff x="1775252" y="-770914"/>
            <a:chExt cx="1045160" cy="4614718"/>
          </a:xfrm>
        </p:grpSpPr>
        <p:grpSp>
          <p:nvGrpSpPr>
            <p:cNvPr id="2243" name="组合 2242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24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E54B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40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cxnSp>
          <p:nvCxnSpPr>
            <p:cNvPr id="170" name="直接连接符 169"/>
            <p:cNvCxnSpPr/>
            <p:nvPr/>
          </p:nvCxnSpPr>
          <p:spPr>
            <a:xfrm flipV="1">
              <a:off x="2295726" y="-770914"/>
              <a:ext cx="0" cy="3598721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99" name="组合 2298"/>
          <p:cNvGrpSpPr/>
          <p:nvPr/>
        </p:nvGrpSpPr>
        <p:grpSpPr>
          <a:xfrm>
            <a:off x="2846964" y="-106040"/>
            <a:ext cx="821165" cy="2733067"/>
            <a:chOff x="2856892" y="-501184"/>
            <a:chExt cx="1045159" cy="3478582"/>
          </a:xfrm>
        </p:grpSpPr>
        <p:grpSp>
          <p:nvGrpSpPr>
            <p:cNvPr id="2244" name="组合 2243"/>
            <p:cNvGrpSpPr/>
            <p:nvPr/>
          </p:nvGrpSpPr>
          <p:grpSpPr>
            <a:xfrm>
              <a:off x="2856892" y="1897582"/>
              <a:ext cx="1045159" cy="1079816"/>
              <a:chOff x="-2178792" y="392907"/>
              <a:chExt cx="1819275" cy="1879600"/>
            </a:xfrm>
          </p:grpSpPr>
          <p:sp>
            <p:nvSpPr>
              <p:cNvPr id="5" name="Freeform 254"/>
              <p:cNvSpPr/>
              <p:nvPr/>
            </p:nvSpPr>
            <p:spPr bwMode="auto">
              <a:xfrm>
                <a:off x="-1778742" y="392907"/>
                <a:ext cx="1041400" cy="1511300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lose/>
                  </a:path>
                </a:pathLst>
              </a:custGeom>
              <a:solidFill>
                <a:srgbClr val="9DD5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" name="Freeform 255"/>
              <p:cNvSpPr>
                <a:spLocks noEditPoints="1"/>
              </p:cNvSpPr>
              <p:nvPr/>
            </p:nvSpPr>
            <p:spPr bwMode="auto">
              <a:xfrm>
                <a:off x="-1781917" y="392907"/>
                <a:ext cx="1041400" cy="1511300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9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6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3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2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9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1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2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5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40" y="165"/>
                      <a:pt x="240" y="37"/>
                      <a:pt x="240" y="37"/>
                    </a:cubicBezTo>
                    <a:cubicBezTo>
                      <a:pt x="240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9" y="30"/>
                    </a:cubicBezTo>
                    <a:cubicBezTo>
                      <a:pt x="87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1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3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6" y="304"/>
                      <a:pt x="154" y="303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6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3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2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8" y="298"/>
                    </a:cubicBezTo>
                    <a:cubicBezTo>
                      <a:pt x="121" y="298"/>
                      <a:pt x="114" y="301"/>
                      <a:pt x="109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3" y="315"/>
                      <a:pt x="146" y="316"/>
                    </a:cubicBezTo>
                    <a:cubicBezTo>
                      <a:pt x="141" y="323"/>
                      <a:pt x="140" y="331"/>
                      <a:pt x="140" y="335"/>
                    </a:cubicBezTo>
                    <a:cubicBezTo>
                      <a:pt x="141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9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4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1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9" y="179"/>
                      <a:pt x="219" y="179"/>
                      <a:pt x="219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2"/>
                    </a:cubicBezTo>
                    <a:close/>
                    <a:moveTo>
                      <a:pt x="125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5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5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10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" name="Freeform 256"/>
              <p:cNvSpPr/>
              <p:nvPr/>
            </p:nvSpPr>
            <p:spPr bwMode="auto">
              <a:xfrm>
                <a:off x="-657967" y="1426370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" name="Freeform 257"/>
              <p:cNvSpPr/>
              <p:nvPr/>
            </p:nvSpPr>
            <p:spPr bwMode="auto">
              <a:xfrm>
                <a:off x="-1353292" y="1980407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" name="Freeform 258"/>
              <p:cNvSpPr/>
              <p:nvPr/>
            </p:nvSpPr>
            <p:spPr bwMode="auto">
              <a:xfrm>
                <a:off x="-2178792" y="1391445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" name="Freeform 259"/>
              <p:cNvSpPr/>
              <p:nvPr/>
            </p:nvSpPr>
            <p:spPr bwMode="auto">
              <a:xfrm>
                <a:off x="-2007342" y="797720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5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3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5" y="5"/>
                    </a:cubicBezTo>
                    <a:cubicBezTo>
                      <a:pt x="0" y="10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" name="Freeform 260"/>
              <p:cNvSpPr/>
              <p:nvPr/>
            </p:nvSpPr>
            <p:spPr bwMode="auto">
              <a:xfrm>
                <a:off x="-791317" y="797720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0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2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" name="Freeform 261"/>
              <p:cNvSpPr/>
              <p:nvPr/>
            </p:nvSpPr>
            <p:spPr bwMode="auto">
              <a:xfrm>
                <a:off x="-1956542" y="1856582"/>
                <a:ext cx="244475" cy="231775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" name="Freeform 262"/>
              <p:cNvSpPr/>
              <p:nvPr/>
            </p:nvSpPr>
            <p:spPr bwMode="auto">
              <a:xfrm>
                <a:off x="-845292" y="1856582"/>
                <a:ext cx="244475" cy="231775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cxnSp>
          <p:nvCxnSpPr>
            <p:cNvPr id="172" name="直接连接符 171"/>
            <p:cNvCxnSpPr/>
            <p:nvPr/>
          </p:nvCxnSpPr>
          <p:spPr>
            <a:xfrm flipV="1">
              <a:off x="3385856" y="-501184"/>
              <a:ext cx="0" cy="2496673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组合 52"/>
          <p:cNvGrpSpPr/>
          <p:nvPr/>
        </p:nvGrpSpPr>
        <p:grpSpPr>
          <a:xfrm>
            <a:off x="712660" y="-157813"/>
            <a:ext cx="877971" cy="3342973"/>
            <a:chOff x="1775252" y="-135764"/>
            <a:chExt cx="1045160" cy="3979568"/>
          </a:xfrm>
        </p:grpSpPr>
        <p:grpSp>
          <p:nvGrpSpPr>
            <p:cNvPr id="54" name="组合 53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56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C09C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cxnSp>
          <p:nvCxnSpPr>
            <p:cNvPr id="55" name="直接连接符 54"/>
            <p:cNvCxnSpPr/>
            <p:nvPr/>
          </p:nvCxnSpPr>
          <p:spPr>
            <a:xfrm flipV="1">
              <a:off x="2295726" y="-135764"/>
              <a:ext cx="8489" cy="2963571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47"/>
          <p:cNvSpPr txBox="1">
            <a:spLocks noChangeArrowheads="1"/>
          </p:cNvSpPr>
          <p:nvPr/>
        </p:nvSpPr>
        <p:spPr bwMode="auto">
          <a:xfrm>
            <a:off x="4158811" y="266700"/>
            <a:ext cx="82637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>
            <a:spAutoFit/>
          </a:bodyPr>
          <a:lstStyle/>
          <a:p>
            <a:pPr algn="dist"/>
            <a:r>
              <a:rPr lang="zh-CN" altLang="en-US" sz="2400" b="1" dirty="0" smtClean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  <a:endParaRPr lang="zh-CN" altLang="en-US" sz="24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Rectangle 148"/>
          <p:cNvSpPr>
            <a:spLocks noChangeArrowheads="1"/>
          </p:cNvSpPr>
          <p:nvPr/>
        </p:nvSpPr>
        <p:spPr bwMode="auto">
          <a:xfrm>
            <a:off x="4158811" y="728365"/>
            <a:ext cx="826378" cy="169277"/>
          </a:xfrm>
          <a:prstGeom prst="rect">
            <a:avLst/>
          </a:prstGeom>
          <a:solidFill>
            <a:srgbClr val="9DD53E"/>
          </a:solidFill>
          <a:ln>
            <a:noFill/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1100" dirty="0" smtClean="0">
                <a:solidFill>
                  <a:schemeClr val="bg1">
                    <a:lumMod val="95000"/>
                  </a:schemeClr>
                </a:solidFill>
              </a:rPr>
              <a:t>CONTENTS</a:t>
            </a:r>
          </a:p>
        </p:txBody>
      </p:sp>
      <p:grpSp>
        <p:nvGrpSpPr>
          <p:cNvPr id="6" name="组合 5"/>
          <p:cNvGrpSpPr/>
          <p:nvPr/>
        </p:nvGrpSpPr>
        <p:grpSpPr>
          <a:xfrm rot="10800000">
            <a:off x="867293" y="1192769"/>
            <a:ext cx="504055" cy="3949144"/>
            <a:chOff x="1775252" y="-4344780"/>
            <a:chExt cx="1045160" cy="8188584"/>
          </a:xfrm>
        </p:grpSpPr>
        <p:grpSp>
          <p:nvGrpSpPr>
            <p:cNvPr id="7" name="组合 6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9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C09C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cxnSp>
          <p:nvCxnSpPr>
            <p:cNvPr id="8" name="直接连接符 7"/>
            <p:cNvCxnSpPr/>
            <p:nvPr/>
          </p:nvCxnSpPr>
          <p:spPr>
            <a:xfrm rot="10800000">
              <a:off x="2295726" y="-4344780"/>
              <a:ext cx="0" cy="7172588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30"/>
          <p:cNvSpPr>
            <a:spLocks noChangeArrowheads="1"/>
          </p:cNvSpPr>
          <p:nvPr/>
        </p:nvSpPr>
        <p:spPr bwMode="auto">
          <a:xfrm>
            <a:off x="1209691" y="2010449"/>
            <a:ext cx="19736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charset="0"/>
              <a:buNone/>
            </a:pPr>
            <a:r>
              <a:rPr lang="zh-CN" altLang="en-US" sz="2400" b="1" dirty="0" smtClean="0">
                <a:solidFill>
                  <a:srgbClr val="C09CC2"/>
                </a:solidFill>
                <a:ea typeface="微软雅黑" pitchFamily="34" charset="-122"/>
              </a:rPr>
              <a:t>自我介绍</a:t>
            </a:r>
            <a:endParaRPr lang="zh-CN" altLang="en-US" sz="2400" b="1" dirty="0">
              <a:solidFill>
                <a:srgbClr val="C09CC2"/>
              </a:solidFill>
              <a:ea typeface="微软雅黑" pitchFamily="34" charset="-122"/>
            </a:endParaRPr>
          </a:p>
        </p:txBody>
      </p:sp>
      <p:sp>
        <p:nvSpPr>
          <p:cNvPr id="21" name="Rectangle 30"/>
          <p:cNvSpPr>
            <a:spLocks noChangeArrowheads="1"/>
          </p:cNvSpPr>
          <p:nvPr/>
        </p:nvSpPr>
        <p:spPr bwMode="auto">
          <a:xfrm>
            <a:off x="624800" y="1967745"/>
            <a:ext cx="40838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3200" dirty="0" smtClean="0">
                <a:ln w="6350">
                  <a:solidFill>
                    <a:srgbClr val="C09CC2"/>
                  </a:solidFill>
                </a:ln>
                <a:noFill/>
                <a:latin typeface="Impact" pitchFamily="34" charset="0"/>
                <a:ea typeface="迷你简汉真广标" pitchFamily="49" charset="-122"/>
              </a:rPr>
              <a:t>01</a:t>
            </a:r>
            <a:endParaRPr lang="zh-CN" altLang="en-US" sz="3200" dirty="0">
              <a:ln w="6350">
                <a:solidFill>
                  <a:srgbClr val="C09CC2"/>
                </a:solidFill>
              </a:ln>
              <a:noFill/>
              <a:latin typeface="Impact" pitchFamily="34" charset="0"/>
              <a:ea typeface="迷你简汉真广标" pitchFamily="49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 rot="10800000">
            <a:off x="2339978" y="2761388"/>
            <a:ext cx="504055" cy="2380525"/>
            <a:chOff x="1775252" y="-1092235"/>
            <a:chExt cx="1045160" cy="4936039"/>
          </a:xfrm>
        </p:grpSpPr>
        <p:grpSp>
          <p:nvGrpSpPr>
            <p:cNvPr id="26" name="组合 25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28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594D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cxnSp>
          <p:nvCxnSpPr>
            <p:cNvPr id="27" name="直接连接符 26"/>
            <p:cNvCxnSpPr/>
            <p:nvPr/>
          </p:nvCxnSpPr>
          <p:spPr>
            <a:xfrm rot="10800000">
              <a:off x="2295726" y="-1092235"/>
              <a:ext cx="0" cy="3920043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0"/>
          <p:cNvSpPr>
            <a:spLocks noChangeArrowheads="1"/>
          </p:cNvSpPr>
          <p:nvPr/>
        </p:nvSpPr>
        <p:spPr bwMode="auto">
          <a:xfrm>
            <a:off x="2682376" y="3579068"/>
            <a:ext cx="19736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charset="0"/>
              <a:buNone/>
            </a:pPr>
            <a:r>
              <a:rPr lang="zh-CN" altLang="en-US" sz="2400" b="1" dirty="0" smtClean="0">
                <a:solidFill>
                  <a:srgbClr val="594D7B"/>
                </a:solidFill>
                <a:ea typeface="微软雅黑" pitchFamily="34" charset="-122"/>
              </a:rPr>
              <a:t>项目概述</a:t>
            </a:r>
            <a:endParaRPr lang="zh-CN" altLang="en-US" sz="2400" b="1" dirty="0">
              <a:solidFill>
                <a:srgbClr val="594D7B"/>
              </a:solidFill>
              <a:ea typeface="微软雅黑" pitchFamily="34" charset="-122"/>
            </a:endParaRPr>
          </a:p>
        </p:txBody>
      </p:sp>
      <p:sp>
        <p:nvSpPr>
          <p:cNvPr id="39" name="Rectangle 30"/>
          <p:cNvSpPr>
            <a:spLocks noChangeArrowheads="1"/>
          </p:cNvSpPr>
          <p:nvPr/>
        </p:nvSpPr>
        <p:spPr bwMode="auto">
          <a:xfrm>
            <a:off x="2024273" y="3536364"/>
            <a:ext cx="48159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3200" dirty="0" smtClean="0">
                <a:ln w="6350">
                  <a:solidFill>
                    <a:srgbClr val="594D7B"/>
                  </a:solidFill>
                </a:ln>
                <a:noFill/>
                <a:latin typeface="Impact" pitchFamily="34" charset="0"/>
                <a:ea typeface="迷你简汉真广标" pitchFamily="49" charset="-122"/>
              </a:rPr>
              <a:t>02</a:t>
            </a:r>
            <a:endParaRPr lang="zh-CN" altLang="en-US" sz="3200" dirty="0">
              <a:ln w="6350">
                <a:solidFill>
                  <a:srgbClr val="594D7B"/>
                </a:solidFill>
              </a:ln>
              <a:noFill/>
              <a:latin typeface="Impact" pitchFamily="34" charset="0"/>
              <a:ea typeface="迷你简汉真广标" pitchFamily="49" charset="-122"/>
            </a:endParaRPr>
          </a:p>
        </p:txBody>
      </p:sp>
      <p:grpSp>
        <p:nvGrpSpPr>
          <p:cNvPr id="42" name="组合 41"/>
          <p:cNvGrpSpPr/>
          <p:nvPr/>
        </p:nvGrpSpPr>
        <p:grpSpPr>
          <a:xfrm rot="10800000">
            <a:off x="4745108" y="1192769"/>
            <a:ext cx="504055" cy="3949144"/>
            <a:chOff x="1775252" y="-4344780"/>
            <a:chExt cx="1045160" cy="8188584"/>
          </a:xfrm>
        </p:grpSpPr>
        <p:grpSp>
          <p:nvGrpSpPr>
            <p:cNvPr id="43" name="组合 42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45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E54B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cxnSp>
          <p:nvCxnSpPr>
            <p:cNvPr id="44" name="直接连接符 43"/>
            <p:cNvCxnSpPr/>
            <p:nvPr/>
          </p:nvCxnSpPr>
          <p:spPr>
            <a:xfrm rot="10800000">
              <a:off x="2295726" y="-4344780"/>
              <a:ext cx="0" cy="7172588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Rectangle 30"/>
          <p:cNvSpPr>
            <a:spLocks noChangeArrowheads="1"/>
          </p:cNvSpPr>
          <p:nvPr/>
        </p:nvSpPr>
        <p:spPr bwMode="auto">
          <a:xfrm>
            <a:off x="5087506" y="2010449"/>
            <a:ext cx="19736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charset="0"/>
              <a:buNone/>
            </a:pPr>
            <a:r>
              <a:rPr lang="zh-CN" altLang="en-US" sz="2400" b="1" dirty="0" smtClean="0">
                <a:solidFill>
                  <a:srgbClr val="E54B81"/>
                </a:solidFill>
                <a:ea typeface="微软雅黑" pitchFamily="34" charset="-122"/>
              </a:rPr>
              <a:t>计划与安排</a:t>
            </a:r>
            <a:endParaRPr lang="zh-CN" altLang="en-US" sz="2400" b="1" dirty="0">
              <a:solidFill>
                <a:srgbClr val="E54B81"/>
              </a:solidFill>
              <a:ea typeface="微软雅黑" pitchFamily="34" charset="-122"/>
            </a:endParaRPr>
          </a:p>
        </p:txBody>
      </p:sp>
      <p:sp>
        <p:nvSpPr>
          <p:cNvPr id="56" name="Rectangle 30"/>
          <p:cNvSpPr>
            <a:spLocks noChangeArrowheads="1"/>
          </p:cNvSpPr>
          <p:nvPr/>
        </p:nvSpPr>
        <p:spPr bwMode="auto">
          <a:xfrm>
            <a:off x="4427985" y="1967745"/>
            <a:ext cx="483016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3200" dirty="0" smtClean="0">
                <a:ln w="6350">
                  <a:solidFill>
                    <a:srgbClr val="E54B81"/>
                  </a:solidFill>
                </a:ln>
                <a:noFill/>
                <a:latin typeface="Impact" pitchFamily="34" charset="0"/>
                <a:ea typeface="迷你简汉真广标" pitchFamily="49" charset="-122"/>
              </a:rPr>
              <a:t>03</a:t>
            </a:r>
            <a:endParaRPr lang="zh-CN" altLang="en-US" sz="3200" dirty="0">
              <a:ln w="6350">
                <a:solidFill>
                  <a:srgbClr val="E54B81"/>
                </a:solidFill>
              </a:ln>
              <a:noFill/>
              <a:latin typeface="Impact" pitchFamily="34" charset="0"/>
              <a:ea typeface="迷你简汉真广标" pitchFamily="49" charset="-122"/>
            </a:endParaRPr>
          </a:p>
        </p:txBody>
      </p:sp>
      <p:grpSp>
        <p:nvGrpSpPr>
          <p:cNvPr id="57" name="组合 56"/>
          <p:cNvGrpSpPr/>
          <p:nvPr/>
        </p:nvGrpSpPr>
        <p:grpSpPr>
          <a:xfrm rot="10800000">
            <a:off x="6261499" y="2761388"/>
            <a:ext cx="504055" cy="2380525"/>
            <a:chOff x="1775252" y="-1092235"/>
            <a:chExt cx="1045160" cy="4936039"/>
          </a:xfrm>
        </p:grpSpPr>
        <p:grpSp>
          <p:nvGrpSpPr>
            <p:cNvPr id="58" name="组合 57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60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9DD5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cxnSp>
          <p:nvCxnSpPr>
            <p:cNvPr id="59" name="直接连接符 58"/>
            <p:cNvCxnSpPr/>
            <p:nvPr/>
          </p:nvCxnSpPr>
          <p:spPr>
            <a:xfrm rot="10800000">
              <a:off x="2295726" y="-1092235"/>
              <a:ext cx="0" cy="3920043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Rectangle 30"/>
          <p:cNvSpPr>
            <a:spLocks noChangeArrowheads="1"/>
          </p:cNvSpPr>
          <p:nvPr/>
        </p:nvSpPr>
        <p:spPr bwMode="auto">
          <a:xfrm>
            <a:off x="6603897" y="3579068"/>
            <a:ext cx="19736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charset="0"/>
              <a:buNone/>
            </a:pPr>
            <a:r>
              <a:rPr lang="zh-CN" altLang="en-US" sz="2400" b="1" dirty="0">
                <a:solidFill>
                  <a:srgbClr val="9DD53E"/>
                </a:solidFill>
                <a:ea typeface="微软雅黑" pitchFamily="34" charset="-122"/>
              </a:rPr>
              <a:t>归纳</a:t>
            </a:r>
            <a:r>
              <a:rPr lang="zh-CN" altLang="en-US" sz="2400" b="1" dirty="0" smtClean="0">
                <a:solidFill>
                  <a:srgbClr val="9DD53E"/>
                </a:solidFill>
                <a:ea typeface="微软雅黑" pitchFamily="34" charset="-122"/>
              </a:rPr>
              <a:t>总结</a:t>
            </a:r>
            <a:endParaRPr lang="zh-CN" altLang="en-US" sz="2400" b="1" dirty="0">
              <a:solidFill>
                <a:srgbClr val="9DD53E"/>
              </a:solidFill>
              <a:ea typeface="微软雅黑" pitchFamily="34" charset="-122"/>
            </a:endParaRPr>
          </a:p>
        </p:txBody>
      </p:sp>
      <p:sp>
        <p:nvSpPr>
          <p:cNvPr id="71" name="Rectangle 30"/>
          <p:cNvSpPr>
            <a:spLocks noChangeArrowheads="1"/>
          </p:cNvSpPr>
          <p:nvPr/>
        </p:nvSpPr>
        <p:spPr bwMode="auto">
          <a:xfrm>
            <a:off x="5945794" y="3536364"/>
            <a:ext cx="48159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3200" dirty="0" smtClean="0">
                <a:ln w="6350">
                  <a:solidFill>
                    <a:srgbClr val="9DD53E"/>
                  </a:solidFill>
                </a:ln>
                <a:noFill/>
                <a:latin typeface="Impact" pitchFamily="34" charset="0"/>
                <a:ea typeface="迷你简汉真广标" pitchFamily="49" charset="-122"/>
              </a:rPr>
              <a:t>04</a:t>
            </a:r>
            <a:endParaRPr lang="zh-CN" altLang="en-US" sz="3200" dirty="0">
              <a:ln w="6350">
                <a:solidFill>
                  <a:srgbClr val="9DD53E"/>
                </a:solidFill>
              </a:ln>
              <a:noFill/>
              <a:latin typeface="Impact" pitchFamily="34" charset="0"/>
              <a:ea typeface="迷你简汉真广标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合 49"/>
          <p:cNvGrpSpPr/>
          <p:nvPr/>
        </p:nvGrpSpPr>
        <p:grpSpPr>
          <a:xfrm>
            <a:off x="3610469" y="0"/>
            <a:ext cx="877971" cy="4113946"/>
            <a:chOff x="1775252" y="-1053552"/>
            <a:chExt cx="1045160" cy="4897356"/>
          </a:xfrm>
        </p:grpSpPr>
        <p:grpSp>
          <p:nvGrpSpPr>
            <p:cNvPr id="51" name="组合 50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53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C09C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cxnSp>
          <p:nvCxnSpPr>
            <p:cNvPr id="52" name="直接连接符 51"/>
            <p:cNvCxnSpPr/>
            <p:nvPr/>
          </p:nvCxnSpPr>
          <p:spPr>
            <a:xfrm flipV="1">
              <a:off x="2295726" y="-1053552"/>
              <a:ext cx="0" cy="3881360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Rectangle 30"/>
          <p:cNvSpPr>
            <a:spLocks noChangeArrowheads="1"/>
          </p:cNvSpPr>
          <p:nvPr/>
        </p:nvSpPr>
        <p:spPr bwMode="auto">
          <a:xfrm>
            <a:off x="4230876" y="1854928"/>
            <a:ext cx="3130252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charset="0"/>
              <a:buNone/>
            </a:pPr>
            <a:r>
              <a:rPr lang="zh-CN" altLang="en-US" sz="4400" b="1" dirty="0" smtClean="0">
                <a:solidFill>
                  <a:srgbClr val="C09CC2"/>
                </a:solidFill>
                <a:ea typeface="微软雅黑" pitchFamily="34" charset="-122"/>
              </a:rPr>
              <a:t>自我介绍</a:t>
            </a:r>
            <a:endParaRPr lang="zh-CN" altLang="en-US" sz="4400" b="1" dirty="0">
              <a:solidFill>
                <a:srgbClr val="C09CC2"/>
              </a:solidFill>
              <a:ea typeface="微软雅黑" pitchFamily="34" charset="-122"/>
            </a:endParaRPr>
          </a:p>
        </p:txBody>
      </p:sp>
      <p:sp>
        <p:nvSpPr>
          <p:cNvPr id="64" name="Rectangle 30"/>
          <p:cNvSpPr>
            <a:spLocks noChangeArrowheads="1"/>
          </p:cNvSpPr>
          <p:nvPr/>
        </p:nvSpPr>
        <p:spPr bwMode="auto">
          <a:xfrm>
            <a:off x="3131840" y="1774124"/>
            <a:ext cx="85161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5400" dirty="0" smtClean="0">
                <a:ln>
                  <a:solidFill>
                    <a:srgbClr val="C09CC2"/>
                  </a:solidFill>
                </a:ln>
                <a:noFill/>
                <a:latin typeface="Impact" pitchFamily="34" charset="0"/>
                <a:ea typeface="迷你简汉真广标" pitchFamily="49" charset="-122"/>
              </a:rPr>
              <a:t>01</a:t>
            </a:r>
            <a:endParaRPr lang="zh-CN" altLang="en-US" sz="5400" dirty="0">
              <a:ln>
                <a:solidFill>
                  <a:srgbClr val="C09CC2"/>
                </a:solidFill>
              </a:ln>
              <a:noFill/>
              <a:latin typeface="Impact" pitchFamily="34" charset="0"/>
              <a:ea typeface="迷你简汉真广标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9" name="Oval 9"/>
          <p:cNvSpPr>
            <a:spLocks noChangeArrowheads="1"/>
          </p:cNvSpPr>
          <p:nvPr/>
        </p:nvSpPr>
        <p:spPr bwMode="auto">
          <a:xfrm>
            <a:off x="2627313" y="2787650"/>
            <a:ext cx="733425" cy="733425"/>
          </a:xfrm>
          <a:prstGeom prst="ellipse">
            <a:avLst/>
          </a:prstGeom>
          <a:solidFill>
            <a:srgbClr val="9DD53E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490" name="Oval 10"/>
          <p:cNvSpPr>
            <a:spLocks noChangeArrowheads="1"/>
          </p:cNvSpPr>
          <p:nvPr/>
        </p:nvSpPr>
        <p:spPr bwMode="auto">
          <a:xfrm>
            <a:off x="1547813" y="2224088"/>
            <a:ext cx="641350" cy="635000"/>
          </a:xfrm>
          <a:prstGeom prst="ellipse">
            <a:avLst/>
          </a:prstGeom>
          <a:solidFill>
            <a:srgbClr val="C09CC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491" name="Oval 11"/>
          <p:cNvSpPr>
            <a:spLocks noChangeArrowheads="1"/>
          </p:cNvSpPr>
          <p:nvPr/>
        </p:nvSpPr>
        <p:spPr bwMode="auto">
          <a:xfrm>
            <a:off x="890588" y="1985963"/>
            <a:ext cx="366712" cy="366712"/>
          </a:xfrm>
          <a:prstGeom prst="ellipse">
            <a:avLst/>
          </a:prstGeom>
          <a:solidFill>
            <a:srgbClr val="594D7B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492" name="Oval 12"/>
          <p:cNvSpPr>
            <a:spLocks noChangeArrowheads="1"/>
          </p:cNvSpPr>
          <p:nvPr/>
        </p:nvSpPr>
        <p:spPr bwMode="auto">
          <a:xfrm>
            <a:off x="552450" y="2289175"/>
            <a:ext cx="255588" cy="255588"/>
          </a:xfrm>
          <a:prstGeom prst="ellipse">
            <a:avLst/>
          </a:prstGeom>
          <a:solidFill>
            <a:srgbClr val="E54B8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493" name="Oval 13"/>
          <p:cNvSpPr>
            <a:spLocks noChangeArrowheads="1"/>
          </p:cNvSpPr>
          <p:nvPr/>
        </p:nvSpPr>
        <p:spPr bwMode="auto">
          <a:xfrm>
            <a:off x="230188" y="2289175"/>
            <a:ext cx="176212" cy="176213"/>
          </a:xfrm>
          <a:prstGeom prst="ellipse">
            <a:avLst/>
          </a:prstGeom>
          <a:solidFill>
            <a:srgbClr val="594D7B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494" name="Oval 14"/>
          <p:cNvSpPr>
            <a:spLocks noChangeArrowheads="1"/>
          </p:cNvSpPr>
          <p:nvPr/>
        </p:nvSpPr>
        <p:spPr bwMode="auto">
          <a:xfrm>
            <a:off x="-301625" y="2500313"/>
            <a:ext cx="592138" cy="592137"/>
          </a:xfrm>
          <a:prstGeom prst="ellipse">
            <a:avLst/>
          </a:prstGeom>
          <a:solidFill>
            <a:srgbClr val="C09CC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495" name="Oval 15"/>
          <p:cNvSpPr>
            <a:spLocks noChangeArrowheads="1"/>
          </p:cNvSpPr>
          <p:nvPr/>
        </p:nvSpPr>
        <p:spPr bwMode="auto">
          <a:xfrm>
            <a:off x="5924550" y="1817688"/>
            <a:ext cx="323850" cy="323850"/>
          </a:xfrm>
          <a:prstGeom prst="ellipse">
            <a:avLst/>
          </a:prstGeom>
          <a:solidFill>
            <a:srgbClr val="C09CC2"/>
          </a:solidFill>
          <a:ln>
            <a:noFill/>
          </a:ln>
          <a:effectLst>
            <a:outerShdw blurRad="63500" dist="63500" dir="2700000" algn="tl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ctr"/>
            <a:endParaRPr lang="zh-CN" altLang="en-US">
              <a:solidFill>
                <a:schemeClr val="bg1"/>
              </a:solidFill>
              <a:latin typeface="Impact" pitchFamily="34" charset="0"/>
            </a:endParaRPr>
          </a:p>
        </p:txBody>
      </p:sp>
      <p:sp>
        <p:nvSpPr>
          <p:cNvPr id="20496" name="Oval 16"/>
          <p:cNvSpPr>
            <a:spLocks noChangeArrowheads="1"/>
          </p:cNvSpPr>
          <p:nvPr/>
        </p:nvSpPr>
        <p:spPr bwMode="auto">
          <a:xfrm>
            <a:off x="5924550" y="2538413"/>
            <a:ext cx="323850" cy="323850"/>
          </a:xfrm>
          <a:prstGeom prst="ellipse">
            <a:avLst/>
          </a:prstGeom>
          <a:solidFill>
            <a:srgbClr val="594D7B"/>
          </a:solidFill>
          <a:ln>
            <a:noFill/>
          </a:ln>
          <a:effectLst>
            <a:outerShdw blurRad="63500" dist="63500" dir="2700000" algn="tl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ctr"/>
            <a:endParaRPr lang="zh-CN" altLang="en-US">
              <a:solidFill>
                <a:schemeClr val="bg1"/>
              </a:solidFill>
              <a:latin typeface="Impact" pitchFamily="34" charset="0"/>
            </a:endParaRPr>
          </a:p>
        </p:txBody>
      </p:sp>
      <p:sp>
        <p:nvSpPr>
          <p:cNvPr id="20497" name="Oval 17"/>
          <p:cNvSpPr>
            <a:spLocks noChangeArrowheads="1"/>
          </p:cNvSpPr>
          <p:nvPr/>
        </p:nvSpPr>
        <p:spPr bwMode="auto">
          <a:xfrm>
            <a:off x="5924550" y="3262313"/>
            <a:ext cx="323850" cy="320675"/>
          </a:xfrm>
          <a:prstGeom prst="ellipse">
            <a:avLst/>
          </a:prstGeom>
          <a:solidFill>
            <a:srgbClr val="E54B81"/>
          </a:solidFill>
          <a:ln>
            <a:noFill/>
          </a:ln>
          <a:effectLst>
            <a:outerShdw blurRad="63500" dist="63500" dir="2700000" algn="tl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ctr"/>
            <a:endParaRPr lang="zh-CN" altLang="en-US">
              <a:solidFill>
                <a:schemeClr val="bg1"/>
              </a:solidFill>
              <a:latin typeface="Impact" pitchFamily="34" charset="0"/>
            </a:endParaRPr>
          </a:p>
        </p:txBody>
      </p:sp>
      <p:sp>
        <p:nvSpPr>
          <p:cNvPr id="20498" name="Oval 18"/>
          <p:cNvSpPr>
            <a:spLocks noChangeArrowheads="1"/>
          </p:cNvSpPr>
          <p:nvPr/>
        </p:nvSpPr>
        <p:spPr bwMode="auto">
          <a:xfrm>
            <a:off x="5924550" y="3975100"/>
            <a:ext cx="323850" cy="323850"/>
          </a:xfrm>
          <a:prstGeom prst="ellipse">
            <a:avLst/>
          </a:prstGeom>
          <a:solidFill>
            <a:srgbClr val="9DD53E"/>
          </a:solidFill>
          <a:ln>
            <a:noFill/>
          </a:ln>
          <a:effectLst>
            <a:outerShdw blurRad="63500" dist="63500" dir="2700000" algn="tl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ctr"/>
            <a:endParaRPr lang="zh-CN" altLang="en-US">
              <a:solidFill>
                <a:schemeClr val="bg1"/>
              </a:solidFill>
              <a:latin typeface="Impact" pitchFamily="34" charset="0"/>
            </a:endParaRPr>
          </a:p>
        </p:txBody>
      </p:sp>
      <p:grpSp>
        <p:nvGrpSpPr>
          <p:cNvPr id="20499" name="Group 19"/>
          <p:cNvGrpSpPr/>
          <p:nvPr/>
        </p:nvGrpSpPr>
        <p:grpSpPr bwMode="auto">
          <a:xfrm>
            <a:off x="3779838" y="1779588"/>
            <a:ext cx="1733550" cy="2527300"/>
            <a:chOff x="0" y="0"/>
            <a:chExt cx="1335" cy="1947"/>
          </a:xfrm>
          <a:solidFill>
            <a:srgbClr val="C09CC2"/>
          </a:solidFill>
        </p:grpSpPr>
        <p:sp>
          <p:nvSpPr>
            <p:cNvPr id="20500" name="Freeform 20"/>
            <p:cNvSpPr>
              <a:spLocks noEditPoints="1"/>
            </p:cNvSpPr>
            <p:nvPr/>
          </p:nvSpPr>
          <p:spPr bwMode="auto">
            <a:xfrm>
              <a:off x="0" y="0"/>
              <a:ext cx="1335" cy="1609"/>
            </a:xfrm>
            <a:custGeom>
              <a:avLst/>
              <a:gdLst>
                <a:gd name="T0" fmla="*/ 282 w 565"/>
                <a:gd name="T1" fmla="*/ 0 h 681"/>
                <a:gd name="T2" fmla="*/ 0 w 565"/>
                <a:gd name="T3" fmla="*/ 283 h 681"/>
                <a:gd name="T4" fmla="*/ 72 w 565"/>
                <a:gd name="T5" fmla="*/ 472 h 681"/>
                <a:gd name="T6" fmla="*/ 72 w 565"/>
                <a:gd name="T7" fmla="*/ 472 h 681"/>
                <a:gd name="T8" fmla="*/ 73 w 565"/>
                <a:gd name="T9" fmla="*/ 473 h 681"/>
                <a:gd name="T10" fmla="*/ 85 w 565"/>
                <a:gd name="T11" fmla="*/ 486 h 681"/>
                <a:gd name="T12" fmla="*/ 151 w 565"/>
                <a:gd name="T13" fmla="*/ 568 h 681"/>
                <a:gd name="T14" fmla="*/ 232 w 565"/>
                <a:gd name="T15" fmla="*/ 681 h 681"/>
                <a:gd name="T16" fmla="*/ 275 w 565"/>
                <a:gd name="T17" fmla="*/ 681 h 681"/>
                <a:gd name="T18" fmla="*/ 289 w 565"/>
                <a:gd name="T19" fmla="*/ 681 h 681"/>
                <a:gd name="T20" fmla="*/ 332 w 565"/>
                <a:gd name="T21" fmla="*/ 681 h 681"/>
                <a:gd name="T22" fmla="*/ 414 w 565"/>
                <a:gd name="T23" fmla="*/ 568 h 681"/>
                <a:gd name="T24" fmla="*/ 477 w 565"/>
                <a:gd name="T25" fmla="*/ 488 h 681"/>
                <a:gd name="T26" fmla="*/ 565 w 565"/>
                <a:gd name="T27" fmla="*/ 283 h 681"/>
                <a:gd name="T28" fmla="*/ 282 w 565"/>
                <a:gd name="T29" fmla="*/ 0 h 681"/>
                <a:gd name="T30" fmla="*/ 388 w 565"/>
                <a:gd name="T31" fmla="*/ 410 h 681"/>
                <a:gd name="T32" fmla="*/ 354 w 565"/>
                <a:gd name="T33" fmla="*/ 455 h 681"/>
                <a:gd name="T34" fmla="*/ 309 w 565"/>
                <a:gd name="T35" fmla="*/ 520 h 681"/>
                <a:gd name="T36" fmla="*/ 286 w 565"/>
                <a:gd name="T37" fmla="*/ 520 h 681"/>
                <a:gd name="T38" fmla="*/ 279 w 565"/>
                <a:gd name="T39" fmla="*/ 520 h 681"/>
                <a:gd name="T40" fmla="*/ 255 w 565"/>
                <a:gd name="T41" fmla="*/ 520 h 681"/>
                <a:gd name="T42" fmla="*/ 211 w 565"/>
                <a:gd name="T43" fmla="*/ 455 h 681"/>
                <a:gd name="T44" fmla="*/ 176 w 565"/>
                <a:gd name="T45" fmla="*/ 408 h 681"/>
                <a:gd name="T46" fmla="*/ 169 w 565"/>
                <a:gd name="T47" fmla="*/ 401 h 681"/>
                <a:gd name="T48" fmla="*/ 168 w 565"/>
                <a:gd name="T49" fmla="*/ 400 h 681"/>
                <a:gd name="T50" fmla="*/ 168 w 565"/>
                <a:gd name="T51" fmla="*/ 400 h 681"/>
                <a:gd name="T52" fmla="*/ 129 w 565"/>
                <a:gd name="T53" fmla="*/ 292 h 681"/>
                <a:gd name="T54" fmla="*/ 282 w 565"/>
                <a:gd name="T55" fmla="*/ 129 h 681"/>
                <a:gd name="T56" fmla="*/ 436 w 565"/>
                <a:gd name="T57" fmla="*/ 292 h 681"/>
                <a:gd name="T58" fmla="*/ 388 w 565"/>
                <a:gd name="T59" fmla="*/ 410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65" h="681">
                  <a:moveTo>
                    <a:pt x="282" y="0"/>
                  </a:moveTo>
                  <a:cubicBezTo>
                    <a:pt x="126" y="0"/>
                    <a:pt x="0" y="127"/>
                    <a:pt x="0" y="283"/>
                  </a:cubicBezTo>
                  <a:cubicBezTo>
                    <a:pt x="0" y="356"/>
                    <a:pt x="27" y="422"/>
                    <a:pt x="72" y="472"/>
                  </a:cubicBezTo>
                  <a:cubicBezTo>
                    <a:pt x="72" y="472"/>
                    <a:pt x="72" y="472"/>
                    <a:pt x="72" y="472"/>
                  </a:cubicBezTo>
                  <a:cubicBezTo>
                    <a:pt x="72" y="472"/>
                    <a:pt x="72" y="473"/>
                    <a:pt x="73" y="473"/>
                  </a:cubicBezTo>
                  <a:cubicBezTo>
                    <a:pt x="77" y="478"/>
                    <a:pt x="81" y="482"/>
                    <a:pt x="85" y="486"/>
                  </a:cubicBezTo>
                  <a:cubicBezTo>
                    <a:pt x="102" y="504"/>
                    <a:pt x="131" y="536"/>
                    <a:pt x="151" y="568"/>
                  </a:cubicBezTo>
                  <a:cubicBezTo>
                    <a:pt x="180" y="615"/>
                    <a:pt x="165" y="681"/>
                    <a:pt x="232" y="681"/>
                  </a:cubicBezTo>
                  <a:cubicBezTo>
                    <a:pt x="275" y="681"/>
                    <a:pt x="275" y="681"/>
                    <a:pt x="275" y="681"/>
                  </a:cubicBezTo>
                  <a:cubicBezTo>
                    <a:pt x="289" y="681"/>
                    <a:pt x="289" y="681"/>
                    <a:pt x="289" y="681"/>
                  </a:cubicBezTo>
                  <a:cubicBezTo>
                    <a:pt x="332" y="681"/>
                    <a:pt x="332" y="681"/>
                    <a:pt x="332" y="681"/>
                  </a:cubicBezTo>
                  <a:cubicBezTo>
                    <a:pt x="399" y="681"/>
                    <a:pt x="385" y="615"/>
                    <a:pt x="414" y="568"/>
                  </a:cubicBezTo>
                  <a:cubicBezTo>
                    <a:pt x="433" y="538"/>
                    <a:pt x="460" y="507"/>
                    <a:pt x="477" y="488"/>
                  </a:cubicBezTo>
                  <a:cubicBezTo>
                    <a:pt x="531" y="437"/>
                    <a:pt x="565" y="364"/>
                    <a:pt x="565" y="283"/>
                  </a:cubicBezTo>
                  <a:cubicBezTo>
                    <a:pt x="565" y="127"/>
                    <a:pt x="439" y="0"/>
                    <a:pt x="282" y="0"/>
                  </a:cubicBezTo>
                  <a:close/>
                  <a:moveTo>
                    <a:pt x="388" y="410"/>
                  </a:moveTo>
                  <a:cubicBezTo>
                    <a:pt x="379" y="420"/>
                    <a:pt x="364" y="438"/>
                    <a:pt x="354" y="455"/>
                  </a:cubicBezTo>
                  <a:cubicBezTo>
                    <a:pt x="338" y="482"/>
                    <a:pt x="346" y="520"/>
                    <a:pt x="309" y="520"/>
                  </a:cubicBezTo>
                  <a:cubicBezTo>
                    <a:pt x="286" y="520"/>
                    <a:pt x="286" y="520"/>
                    <a:pt x="286" y="520"/>
                  </a:cubicBezTo>
                  <a:cubicBezTo>
                    <a:pt x="279" y="520"/>
                    <a:pt x="279" y="520"/>
                    <a:pt x="279" y="520"/>
                  </a:cubicBezTo>
                  <a:cubicBezTo>
                    <a:pt x="255" y="520"/>
                    <a:pt x="255" y="520"/>
                    <a:pt x="255" y="520"/>
                  </a:cubicBezTo>
                  <a:cubicBezTo>
                    <a:pt x="219" y="520"/>
                    <a:pt x="227" y="482"/>
                    <a:pt x="211" y="455"/>
                  </a:cubicBezTo>
                  <a:cubicBezTo>
                    <a:pt x="201" y="437"/>
                    <a:pt x="185" y="419"/>
                    <a:pt x="176" y="408"/>
                  </a:cubicBezTo>
                  <a:cubicBezTo>
                    <a:pt x="173" y="406"/>
                    <a:pt x="171" y="403"/>
                    <a:pt x="169" y="401"/>
                  </a:cubicBezTo>
                  <a:cubicBezTo>
                    <a:pt x="169" y="401"/>
                    <a:pt x="168" y="400"/>
                    <a:pt x="168" y="400"/>
                  </a:cubicBezTo>
                  <a:cubicBezTo>
                    <a:pt x="168" y="400"/>
                    <a:pt x="168" y="400"/>
                    <a:pt x="168" y="400"/>
                  </a:cubicBezTo>
                  <a:cubicBezTo>
                    <a:pt x="144" y="371"/>
                    <a:pt x="129" y="333"/>
                    <a:pt x="129" y="292"/>
                  </a:cubicBezTo>
                  <a:cubicBezTo>
                    <a:pt x="129" y="202"/>
                    <a:pt x="198" y="129"/>
                    <a:pt x="282" y="129"/>
                  </a:cubicBezTo>
                  <a:cubicBezTo>
                    <a:pt x="367" y="129"/>
                    <a:pt x="436" y="202"/>
                    <a:pt x="436" y="292"/>
                  </a:cubicBezTo>
                  <a:cubicBezTo>
                    <a:pt x="436" y="338"/>
                    <a:pt x="417" y="380"/>
                    <a:pt x="388" y="4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1" name="Freeform 21"/>
            <p:cNvSpPr/>
            <p:nvPr/>
          </p:nvSpPr>
          <p:spPr bwMode="auto">
            <a:xfrm>
              <a:off x="442" y="1621"/>
              <a:ext cx="449" cy="108"/>
            </a:xfrm>
            <a:custGeom>
              <a:avLst/>
              <a:gdLst>
                <a:gd name="T0" fmla="*/ 168 w 190"/>
                <a:gd name="T1" fmla="*/ 0 h 46"/>
                <a:gd name="T2" fmla="*/ 20 w 190"/>
                <a:gd name="T3" fmla="*/ 0 h 46"/>
                <a:gd name="T4" fmla="*/ 0 w 190"/>
                <a:gd name="T5" fmla="*/ 23 h 46"/>
                <a:gd name="T6" fmla="*/ 0 w 190"/>
                <a:gd name="T7" fmla="*/ 24 h 46"/>
                <a:gd name="T8" fmla="*/ 20 w 190"/>
                <a:gd name="T9" fmla="*/ 46 h 46"/>
                <a:gd name="T10" fmla="*/ 168 w 190"/>
                <a:gd name="T11" fmla="*/ 46 h 46"/>
                <a:gd name="T12" fmla="*/ 190 w 190"/>
                <a:gd name="T13" fmla="*/ 24 h 46"/>
                <a:gd name="T14" fmla="*/ 190 w 190"/>
                <a:gd name="T15" fmla="*/ 23 h 46"/>
                <a:gd name="T16" fmla="*/ 168 w 190"/>
                <a:gd name="T17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0" h="46">
                  <a:moveTo>
                    <a:pt x="168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12"/>
                    <a:pt x="0" y="23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35"/>
                    <a:pt x="9" y="46"/>
                    <a:pt x="20" y="46"/>
                  </a:cubicBezTo>
                  <a:cubicBezTo>
                    <a:pt x="168" y="46"/>
                    <a:pt x="168" y="46"/>
                    <a:pt x="168" y="46"/>
                  </a:cubicBezTo>
                  <a:cubicBezTo>
                    <a:pt x="180" y="46"/>
                    <a:pt x="190" y="35"/>
                    <a:pt x="190" y="24"/>
                  </a:cubicBezTo>
                  <a:cubicBezTo>
                    <a:pt x="190" y="23"/>
                    <a:pt x="190" y="23"/>
                    <a:pt x="190" y="23"/>
                  </a:cubicBezTo>
                  <a:cubicBezTo>
                    <a:pt x="190" y="12"/>
                    <a:pt x="180" y="0"/>
                    <a:pt x="16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2" name="Freeform 22"/>
            <p:cNvSpPr/>
            <p:nvPr/>
          </p:nvSpPr>
          <p:spPr bwMode="auto">
            <a:xfrm>
              <a:off x="442" y="1748"/>
              <a:ext cx="449" cy="199"/>
            </a:xfrm>
            <a:custGeom>
              <a:avLst/>
              <a:gdLst>
                <a:gd name="T0" fmla="*/ 168 w 190"/>
                <a:gd name="T1" fmla="*/ 0 h 84"/>
                <a:gd name="T2" fmla="*/ 20 w 190"/>
                <a:gd name="T3" fmla="*/ 0 h 84"/>
                <a:gd name="T4" fmla="*/ 0 w 190"/>
                <a:gd name="T5" fmla="*/ 22 h 84"/>
                <a:gd name="T6" fmla="*/ 0 w 190"/>
                <a:gd name="T7" fmla="*/ 22 h 84"/>
                <a:gd name="T8" fmla="*/ 20 w 190"/>
                <a:gd name="T9" fmla="*/ 41 h 84"/>
                <a:gd name="T10" fmla="*/ 48 w 190"/>
                <a:gd name="T11" fmla="*/ 41 h 84"/>
                <a:gd name="T12" fmla="*/ 48 w 190"/>
                <a:gd name="T13" fmla="*/ 46 h 84"/>
                <a:gd name="T14" fmla="*/ 95 w 190"/>
                <a:gd name="T15" fmla="*/ 84 h 84"/>
                <a:gd name="T16" fmla="*/ 141 w 190"/>
                <a:gd name="T17" fmla="*/ 46 h 84"/>
                <a:gd name="T18" fmla="*/ 141 w 190"/>
                <a:gd name="T19" fmla="*/ 41 h 84"/>
                <a:gd name="T20" fmla="*/ 168 w 190"/>
                <a:gd name="T21" fmla="*/ 41 h 84"/>
                <a:gd name="T22" fmla="*/ 190 w 190"/>
                <a:gd name="T23" fmla="*/ 22 h 84"/>
                <a:gd name="T24" fmla="*/ 190 w 190"/>
                <a:gd name="T25" fmla="*/ 22 h 84"/>
                <a:gd name="T26" fmla="*/ 168 w 190"/>
                <a:gd name="T27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0" h="84">
                  <a:moveTo>
                    <a:pt x="168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11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33"/>
                    <a:pt x="9" y="41"/>
                    <a:pt x="20" y="41"/>
                  </a:cubicBezTo>
                  <a:cubicBezTo>
                    <a:pt x="48" y="41"/>
                    <a:pt x="48" y="41"/>
                    <a:pt x="48" y="41"/>
                  </a:cubicBezTo>
                  <a:cubicBezTo>
                    <a:pt x="48" y="43"/>
                    <a:pt x="48" y="44"/>
                    <a:pt x="48" y="46"/>
                  </a:cubicBezTo>
                  <a:cubicBezTo>
                    <a:pt x="48" y="67"/>
                    <a:pt x="69" y="84"/>
                    <a:pt x="95" y="84"/>
                  </a:cubicBezTo>
                  <a:cubicBezTo>
                    <a:pt x="120" y="84"/>
                    <a:pt x="141" y="67"/>
                    <a:pt x="141" y="46"/>
                  </a:cubicBezTo>
                  <a:cubicBezTo>
                    <a:pt x="141" y="44"/>
                    <a:pt x="141" y="43"/>
                    <a:pt x="141" y="41"/>
                  </a:cubicBezTo>
                  <a:cubicBezTo>
                    <a:pt x="168" y="41"/>
                    <a:pt x="168" y="41"/>
                    <a:pt x="168" y="41"/>
                  </a:cubicBezTo>
                  <a:cubicBezTo>
                    <a:pt x="180" y="41"/>
                    <a:pt x="190" y="33"/>
                    <a:pt x="190" y="22"/>
                  </a:cubicBezTo>
                  <a:cubicBezTo>
                    <a:pt x="190" y="22"/>
                    <a:pt x="190" y="22"/>
                    <a:pt x="190" y="22"/>
                  </a:cubicBezTo>
                  <a:cubicBezTo>
                    <a:pt x="190" y="11"/>
                    <a:pt x="180" y="0"/>
                    <a:pt x="16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3" name="Freeform 23"/>
            <p:cNvSpPr>
              <a:spLocks noEditPoints="1"/>
            </p:cNvSpPr>
            <p:nvPr/>
          </p:nvSpPr>
          <p:spPr bwMode="auto">
            <a:xfrm>
              <a:off x="560" y="605"/>
              <a:ext cx="215" cy="276"/>
            </a:xfrm>
            <a:custGeom>
              <a:avLst/>
              <a:gdLst>
                <a:gd name="T0" fmla="*/ 88 w 91"/>
                <a:gd name="T1" fmla="*/ 0 h 117"/>
                <a:gd name="T2" fmla="*/ 3 w 91"/>
                <a:gd name="T3" fmla="*/ 0 h 117"/>
                <a:gd name="T4" fmla="*/ 0 w 91"/>
                <a:gd name="T5" fmla="*/ 3 h 117"/>
                <a:gd name="T6" fmla="*/ 0 w 91"/>
                <a:gd name="T7" fmla="*/ 114 h 117"/>
                <a:gd name="T8" fmla="*/ 3 w 91"/>
                <a:gd name="T9" fmla="*/ 116 h 117"/>
                <a:gd name="T10" fmla="*/ 43 w 91"/>
                <a:gd name="T11" fmla="*/ 92 h 117"/>
                <a:gd name="T12" fmla="*/ 48 w 91"/>
                <a:gd name="T13" fmla="*/ 92 h 117"/>
                <a:gd name="T14" fmla="*/ 88 w 91"/>
                <a:gd name="T15" fmla="*/ 116 h 117"/>
                <a:gd name="T16" fmla="*/ 91 w 91"/>
                <a:gd name="T17" fmla="*/ 114 h 117"/>
                <a:gd name="T18" fmla="*/ 91 w 91"/>
                <a:gd name="T19" fmla="*/ 3 h 117"/>
                <a:gd name="T20" fmla="*/ 88 w 91"/>
                <a:gd name="T21" fmla="*/ 0 h 117"/>
                <a:gd name="T22" fmla="*/ 65 w 91"/>
                <a:gd name="T23" fmla="*/ 49 h 117"/>
                <a:gd name="T24" fmla="*/ 62 w 91"/>
                <a:gd name="T25" fmla="*/ 53 h 117"/>
                <a:gd name="T26" fmla="*/ 50 w 91"/>
                <a:gd name="T27" fmla="*/ 53 h 117"/>
                <a:gd name="T28" fmla="*/ 50 w 91"/>
                <a:gd name="T29" fmla="*/ 64 h 117"/>
                <a:gd name="T30" fmla="*/ 47 w 91"/>
                <a:gd name="T31" fmla="*/ 67 h 117"/>
                <a:gd name="T32" fmla="*/ 44 w 91"/>
                <a:gd name="T33" fmla="*/ 67 h 117"/>
                <a:gd name="T34" fmla="*/ 41 w 91"/>
                <a:gd name="T35" fmla="*/ 64 h 117"/>
                <a:gd name="T36" fmla="*/ 41 w 91"/>
                <a:gd name="T37" fmla="*/ 53 h 117"/>
                <a:gd name="T38" fmla="*/ 29 w 91"/>
                <a:gd name="T39" fmla="*/ 53 h 117"/>
                <a:gd name="T40" fmla="*/ 26 w 91"/>
                <a:gd name="T41" fmla="*/ 49 h 117"/>
                <a:gd name="T42" fmla="*/ 26 w 91"/>
                <a:gd name="T43" fmla="*/ 46 h 117"/>
                <a:gd name="T44" fmla="*/ 29 w 91"/>
                <a:gd name="T45" fmla="*/ 43 h 117"/>
                <a:gd name="T46" fmla="*/ 41 w 91"/>
                <a:gd name="T47" fmla="*/ 43 h 117"/>
                <a:gd name="T48" fmla="*/ 41 w 91"/>
                <a:gd name="T49" fmla="*/ 31 h 117"/>
                <a:gd name="T50" fmla="*/ 44 w 91"/>
                <a:gd name="T51" fmla="*/ 28 h 117"/>
                <a:gd name="T52" fmla="*/ 47 w 91"/>
                <a:gd name="T53" fmla="*/ 28 h 117"/>
                <a:gd name="T54" fmla="*/ 50 w 91"/>
                <a:gd name="T55" fmla="*/ 31 h 117"/>
                <a:gd name="T56" fmla="*/ 50 w 91"/>
                <a:gd name="T57" fmla="*/ 43 h 117"/>
                <a:gd name="T58" fmla="*/ 62 w 91"/>
                <a:gd name="T59" fmla="*/ 43 h 117"/>
                <a:gd name="T60" fmla="*/ 65 w 91"/>
                <a:gd name="T61" fmla="*/ 46 h 117"/>
                <a:gd name="T62" fmla="*/ 65 w 91"/>
                <a:gd name="T63" fmla="*/ 49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1" h="117">
                  <a:moveTo>
                    <a:pt x="88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116"/>
                    <a:pt x="1" y="117"/>
                    <a:pt x="3" y="116"/>
                  </a:cubicBezTo>
                  <a:cubicBezTo>
                    <a:pt x="43" y="92"/>
                    <a:pt x="43" y="92"/>
                    <a:pt x="43" y="92"/>
                  </a:cubicBezTo>
                  <a:cubicBezTo>
                    <a:pt x="44" y="91"/>
                    <a:pt x="47" y="91"/>
                    <a:pt x="48" y="92"/>
                  </a:cubicBezTo>
                  <a:cubicBezTo>
                    <a:pt x="88" y="116"/>
                    <a:pt x="88" y="116"/>
                    <a:pt x="88" y="116"/>
                  </a:cubicBezTo>
                  <a:cubicBezTo>
                    <a:pt x="90" y="117"/>
                    <a:pt x="91" y="116"/>
                    <a:pt x="91" y="114"/>
                  </a:cubicBezTo>
                  <a:cubicBezTo>
                    <a:pt x="91" y="3"/>
                    <a:pt x="91" y="3"/>
                    <a:pt x="91" y="3"/>
                  </a:cubicBezTo>
                  <a:cubicBezTo>
                    <a:pt x="91" y="1"/>
                    <a:pt x="89" y="0"/>
                    <a:pt x="88" y="0"/>
                  </a:cubicBezTo>
                  <a:close/>
                  <a:moveTo>
                    <a:pt x="65" y="49"/>
                  </a:moveTo>
                  <a:cubicBezTo>
                    <a:pt x="65" y="51"/>
                    <a:pt x="64" y="53"/>
                    <a:pt x="62" y="53"/>
                  </a:cubicBezTo>
                  <a:cubicBezTo>
                    <a:pt x="50" y="53"/>
                    <a:pt x="50" y="53"/>
                    <a:pt x="50" y="53"/>
                  </a:cubicBezTo>
                  <a:cubicBezTo>
                    <a:pt x="50" y="64"/>
                    <a:pt x="50" y="64"/>
                    <a:pt x="50" y="64"/>
                  </a:cubicBezTo>
                  <a:cubicBezTo>
                    <a:pt x="50" y="66"/>
                    <a:pt x="49" y="67"/>
                    <a:pt x="47" y="67"/>
                  </a:cubicBezTo>
                  <a:cubicBezTo>
                    <a:pt x="44" y="67"/>
                    <a:pt x="44" y="67"/>
                    <a:pt x="44" y="67"/>
                  </a:cubicBezTo>
                  <a:cubicBezTo>
                    <a:pt x="42" y="67"/>
                    <a:pt x="41" y="66"/>
                    <a:pt x="41" y="64"/>
                  </a:cubicBezTo>
                  <a:cubicBezTo>
                    <a:pt x="41" y="53"/>
                    <a:pt x="41" y="53"/>
                    <a:pt x="41" y="53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7" y="53"/>
                    <a:pt x="26" y="51"/>
                    <a:pt x="26" y="49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26" y="44"/>
                    <a:pt x="27" y="43"/>
                    <a:pt x="29" y="43"/>
                  </a:cubicBezTo>
                  <a:cubicBezTo>
                    <a:pt x="41" y="43"/>
                    <a:pt x="41" y="43"/>
                    <a:pt x="41" y="43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1" y="29"/>
                    <a:pt x="42" y="28"/>
                    <a:pt x="44" y="28"/>
                  </a:cubicBezTo>
                  <a:cubicBezTo>
                    <a:pt x="47" y="28"/>
                    <a:pt x="47" y="28"/>
                    <a:pt x="47" y="28"/>
                  </a:cubicBezTo>
                  <a:cubicBezTo>
                    <a:pt x="49" y="28"/>
                    <a:pt x="50" y="29"/>
                    <a:pt x="50" y="31"/>
                  </a:cubicBezTo>
                  <a:cubicBezTo>
                    <a:pt x="50" y="43"/>
                    <a:pt x="50" y="43"/>
                    <a:pt x="50" y="43"/>
                  </a:cubicBezTo>
                  <a:cubicBezTo>
                    <a:pt x="62" y="43"/>
                    <a:pt x="62" y="43"/>
                    <a:pt x="62" y="43"/>
                  </a:cubicBezTo>
                  <a:cubicBezTo>
                    <a:pt x="64" y="43"/>
                    <a:pt x="65" y="44"/>
                    <a:pt x="65" y="46"/>
                  </a:cubicBezTo>
                  <a:lnTo>
                    <a:pt x="65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4" name="Freeform 24"/>
            <p:cNvSpPr/>
            <p:nvPr/>
          </p:nvSpPr>
          <p:spPr bwMode="auto">
            <a:xfrm>
              <a:off x="621" y="543"/>
              <a:ext cx="215" cy="279"/>
            </a:xfrm>
            <a:custGeom>
              <a:avLst/>
              <a:gdLst>
                <a:gd name="T0" fmla="*/ 87 w 91"/>
                <a:gd name="T1" fmla="*/ 0 h 118"/>
                <a:gd name="T2" fmla="*/ 91 w 91"/>
                <a:gd name="T3" fmla="*/ 3 h 118"/>
                <a:gd name="T4" fmla="*/ 91 w 91"/>
                <a:gd name="T5" fmla="*/ 115 h 118"/>
                <a:gd name="T6" fmla="*/ 88 w 91"/>
                <a:gd name="T7" fmla="*/ 117 h 118"/>
                <a:gd name="T8" fmla="*/ 77 w 91"/>
                <a:gd name="T9" fmla="*/ 109 h 118"/>
                <a:gd name="T10" fmla="*/ 75 w 91"/>
                <a:gd name="T11" fmla="*/ 104 h 118"/>
                <a:gd name="T12" fmla="*/ 75 w 91"/>
                <a:gd name="T13" fmla="*/ 19 h 118"/>
                <a:gd name="T14" fmla="*/ 71 w 91"/>
                <a:gd name="T15" fmla="*/ 16 h 118"/>
                <a:gd name="T16" fmla="*/ 3 w 91"/>
                <a:gd name="T17" fmla="*/ 16 h 118"/>
                <a:gd name="T18" fmla="*/ 0 w 91"/>
                <a:gd name="T19" fmla="*/ 13 h 118"/>
                <a:gd name="T20" fmla="*/ 0 w 91"/>
                <a:gd name="T21" fmla="*/ 3 h 118"/>
                <a:gd name="T22" fmla="*/ 3 w 91"/>
                <a:gd name="T23" fmla="*/ 0 h 118"/>
                <a:gd name="T24" fmla="*/ 87 w 91"/>
                <a:gd name="T2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1" h="118">
                  <a:moveTo>
                    <a:pt x="87" y="0"/>
                  </a:moveTo>
                  <a:cubicBezTo>
                    <a:pt x="89" y="0"/>
                    <a:pt x="91" y="2"/>
                    <a:pt x="91" y="3"/>
                  </a:cubicBezTo>
                  <a:cubicBezTo>
                    <a:pt x="91" y="115"/>
                    <a:pt x="91" y="115"/>
                    <a:pt x="91" y="115"/>
                  </a:cubicBezTo>
                  <a:cubicBezTo>
                    <a:pt x="91" y="117"/>
                    <a:pt x="89" y="118"/>
                    <a:pt x="88" y="117"/>
                  </a:cubicBezTo>
                  <a:cubicBezTo>
                    <a:pt x="77" y="109"/>
                    <a:pt x="77" y="109"/>
                    <a:pt x="77" y="109"/>
                  </a:cubicBezTo>
                  <a:cubicBezTo>
                    <a:pt x="76" y="108"/>
                    <a:pt x="75" y="106"/>
                    <a:pt x="75" y="104"/>
                  </a:cubicBezTo>
                  <a:cubicBezTo>
                    <a:pt x="75" y="19"/>
                    <a:pt x="75" y="19"/>
                    <a:pt x="75" y="19"/>
                  </a:cubicBezTo>
                  <a:cubicBezTo>
                    <a:pt x="75" y="18"/>
                    <a:pt x="73" y="16"/>
                    <a:pt x="71" y="1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1" y="16"/>
                    <a:pt x="0" y="15"/>
                    <a:pt x="0" y="1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lnTo>
                    <a:pt x="8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0505" name="Group 25"/>
          <p:cNvGrpSpPr/>
          <p:nvPr/>
        </p:nvGrpSpPr>
        <p:grpSpPr bwMode="auto">
          <a:xfrm>
            <a:off x="6037263" y="4065588"/>
            <a:ext cx="98425" cy="146050"/>
            <a:chOff x="0" y="0"/>
            <a:chExt cx="85" cy="127"/>
          </a:xfrm>
        </p:grpSpPr>
        <p:sp>
          <p:nvSpPr>
            <p:cNvPr id="20506" name="Freeform 26"/>
            <p:cNvSpPr>
              <a:spLocks noEditPoints="1"/>
            </p:cNvSpPr>
            <p:nvPr/>
          </p:nvSpPr>
          <p:spPr bwMode="auto">
            <a:xfrm>
              <a:off x="0" y="47"/>
              <a:ext cx="85" cy="80"/>
            </a:xfrm>
            <a:custGeom>
              <a:avLst/>
              <a:gdLst>
                <a:gd name="T0" fmla="*/ 34 w 36"/>
                <a:gd name="T1" fmla="*/ 0 h 34"/>
                <a:gd name="T2" fmla="*/ 2 w 36"/>
                <a:gd name="T3" fmla="*/ 0 h 34"/>
                <a:gd name="T4" fmla="*/ 1 w 36"/>
                <a:gd name="T5" fmla="*/ 0 h 34"/>
                <a:gd name="T6" fmla="*/ 0 w 36"/>
                <a:gd name="T7" fmla="*/ 1 h 34"/>
                <a:gd name="T8" fmla="*/ 0 w 36"/>
                <a:gd name="T9" fmla="*/ 6 h 34"/>
                <a:gd name="T10" fmla="*/ 0 w 36"/>
                <a:gd name="T11" fmla="*/ 32 h 34"/>
                <a:gd name="T12" fmla="*/ 2 w 36"/>
                <a:gd name="T13" fmla="*/ 34 h 34"/>
                <a:gd name="T14" fmla="*/ 34 w 36"/>
                <a:gd name="T15" fmla="*/ 34 h 34"/>
                <a:gd name="T16" fmla="*/ 36 w 36"/>
                <a:gd name="T17" fmla="*/ 32 h 34"/>
                <a:gd name="T18" fmla="*/ 36 w 36"/>
                <a:gd name="T19" fmla="*/ 1 h 34"/>
                <a:gd name="T20" fmla="*/ 34 w 36"/>
                <a:gd name="T21" fmla="*/ 0 h 34"/>
                <a:gd name="T22" fmla="*/ 8 w 36"/>
                <a:gd name="T23" fmla="*/ 7 h 34"/>
                <a:gd name="T24" fmla="*/ 11 w 36"/>
                <a:gd name="T25" fmla="*/ 7 h 34"/>
                <a:gd name="T26" fmla="*/ 11 w 36"/>
                <a:gd name="T27" fmla="*/ 26 h 34"/>
                <a:gd name="T28" fmla="*/ 8 w 36"/>
                <a:gd name="T29" fmla="*/ 26 h 34"/>
                <a:gd name="T30" fmla="*/ 8 w 36"/>
                <a:gd name="T31" fmla="*/ 7 h 34"/>
                <a:gd name="T32" fmla="*/ 16 w 36"/>
                <a:gd name="T33" fmla="*/ 7 h 34"/>
                <a:gd name="T34" fmla="*/ 20 w 36"/>
                <a:gd name="T35" fmla="*/ 7 h 34"/>
                <a:gd name="T36" fmla="*/ 20 w 36"/>
                <a:gd name="T37" fmla="*/ 26 h 34"/>
                <a:gd name="T38" fmla="*/ 16 w 36"/>
                <a:gd name="T39" fmla="*/ 26 h 34"/>
                <a:gd name="T40" fmla="*/ 16 w 36"/>
                <a:gd name="T41" fmla="*/ 7 h 34"/>
                <a:gd name="T42" fmla="*/ 28 w 36"/>
                <a:gd name="T43" fmla="*/ 26 h 34"/>
                <a:gd name="T44" fmla="*/ 25 w 36"/>
                <a:gd name="T45" fmla="*/ 26 h 34"/>
                <a:gd name="T46" fmla="*/ 25 w 36"/>
                <a:gd name="T47" fmla="*/ 7 h 34"/>
                <a:gd name="T48" fmla="*/ 28 w 36"/>
                <a:gd name="T49" fmla="*/ 7 h 34"/>
                <a:gd name="T50" fmla="*/ 28 w 36"/>
                <a:gd name="T51" fmla="*/ 26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6" h="34">
                  <a:moveTo>
                    <a:pt x="3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3"/>
                    <a:pt x="1" y="34"/>
                    <a:pt x="2" y="34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35" y="34"/>
                    <a:pt x="36" y="33"/>
                    <a:pt x="36" y="32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6" y="0"/>
                    <a:pt x="35" y="0"/>
                    <a:pt x="34" y="0"/>
                  </a:cubicBezTo>
                  <a:close/>
                  <a:moveTo>
                    <a:pt x="8" y="7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8" y="26"/>
                    <a:pt x="8" y="26"/>
                    <a:pt x="8" y="26"/>
                  </a:cubicBezTo>
                  <a:lnTo>
                    <a:pt x="8" y="7"/>
                  </a:lnTo>
                  <a:close/>
                  <a:moveTo>
                    <a:pt x="16" y="7"/>
                  </a:moveTo>
                  <a:cubicBezTo>
                    <a:pt x="20" y="7"/>
                    <a:pt x="20" y="7"/>
                    <a:pt x="20" y="7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16" y="26"/>
                    <a:pt x="16" y="26"/>
                    <a:pt x="16" y="26"/>
                  </a:cubicBezTo>
                  <a:lnTo>
                    <a:pt x="16" y="7"/>
                  </a:lnTo>
                  <a:close/>
                  <a:moveTo>
                    <a:pt x="28" y="26"/>
                  </a:moveTo>
                  <a:cubicBezTo>
                    <a:pt x="25" y="26"/>
                    <a:pt x="25" y="26"/>
                    <a:pt x="25" y="26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8" y="7"/>
                    <a:pt x="28" y="7"/>
                    <a:pt x="28" y="7"/>
                  </a:cubicBezTo>
                  <a:lnTo>
                    <a:pt x="28" y="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7" name="Freeform 27"/>
            <p:cNvSpPr/>
            <p:nvPr/>
          </p:nvSpPr>
          <p:spPr bwMode="auto">
            <a:xfrm>
              <a:off x="0" y="0"/>
              <a:ext cx="85" cy="33"/>
            </a:xfrm>
            <a:custGeom>
              <a:avLst/>
              <a:gdLst>
                <a:gd name="T0" fmla="*/ 34 w 36"/>
                <a:gd name="T1" fmla="*/ 14 h 14"/>
                <a:gd name="T2" fmla="*/ 36 w 36"/>
                <a:gd name="T3" fmla="*/ 12 h 14"/>
                <a:gd name="T4" fmla="*/ 36 w 36"/>
                <a:gd name="T5" fmla="*/ 7 h 14"/>
                <a:gd name="T6" fmla="*/ 34 w 36"/>
                <a:gd name="T7" fmla="*/ 5 h 14"/>
                <a:gd name="T8" fmla="*/ 26 w 36"/>
                <a:gd name="T9" fmla="*/ 5 h 14"/>
                <a:gd name="T10" fmla="*/ 25 w 36"/>
                <a:gd name="T11" fmla="*/ 4 h 14"/>
                <a:gd name="T12" fmla="*/ 25 w 36"/>
                <a:gd name="T13" fmla="*/ 1 h 14"/>
                <a:gd name="T14" fmla="*/ 23 w 36"/>
                <a:gd name="T15" fmla="*/ 0 h 14"/>
                <a:gd name="T16" fmla="*/ 13 w 36"/>
                <a:gd name="T17" fmla="*/ 0 h 14"/>
                <a:gd name="T18" fmla="*/ 12 w 36"/>
                <a:gd name="T19" fmla="*/ 1 h 14"/>
                <a:gd name="T20" fmla="*/ 12 w 36"/>
                <a:gd name="T21" fmla="*/ 4 h 14"/>
                <a:gd name="T22" fmla="*/ 10 w 36"/>
                <a:gd name="T23" fmla="*/ 5 h 14"/>
                <a:gd name="T24" fmla="*/ 2 w 36"/>
                <a:gd name="T25" fmla="*/ 5 h 14"/>
                <a:gd name="T26" fmla="*/ 0 w 36"/>
                <a:gd name="T27" fmla="*/ 7 h 14"/>
                <a:gd name="T28" fmla="*/ 0 w 36"/>
                <a:gd name="T29" fmla="*/ 12 h 14"/>
                <a:gd name="T30" fmla="*/ 2 w 36"/>
                <a:gd name="T31" fmla="*/ 14 h 14"/>
                <a:gd name="T32" fmla="*/ 34 w 36"/>
                <a:gd name="T33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6" h="14">
                  <a:moveTo>
                    <a:pt x="34" y="14"/>
                  </a:moveTo>
                  <a:cubicBezTo>
                    <a:pt x="35" y="14"/>
                    <a:pt x="36" y="13"/>
                    <a:pt x="36" y="12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36" y="6"/>
                    <a:pt x="35" y="5"/>
                    <a:pt x="34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5" y="5"/>
                    <a:pt x="25" y="5"/>
                    <a:pt x="25" y="4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5" y="0"/>
                    <a:pt x="24" y="0"/>
                    <a:pt x="2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2" y="0"/>
                    <a:pt x="12" y="0"/>
                    <a:pt x="12" y="1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5"/>
                    <a:pt x="11" y="5"/>
                    <a:pt x="10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0" y="6"/>
                    <a:pt x="0" y="7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3"/>
                    <a:pt x="1" y="14"/>
                    <a:pt x="2" y="14"/>
                  </a:cubicBezTo>
                  <a:lnTo>
                    <a:pt x="34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0508" name="Group 28"/>
          <p:cNvGrpSpPr/>
          <p:nvPr/>
        </p:nvGrpSpPr>
        <p:grpSpPr bwMode="auto">
          <a:xfrm>
            <a:off x="6010275" y="3352800"/>
            <a:ext cx="152400" cy="123825"/>
            <a:chOff x="0" y="0"/>
            <a:chExt cx="132" cy="109"/>
          </a:xfrm>
        </p:grpSpPr>
        <p:sp>
          <p:nvSpPr>
            <p:cNvPr id="20509" name="Freeform 29"/>
            <p:cNvSpPr/>
            <p:nvPr/>
          </p:nvSpPr>
          <p:spPr bwMode="auto">
            <a:xfrm>
              <a:off x="83" y="38"/>
              <a:ext cx="49" cy="71"/>
            </a:xfrm>
            <a:custGeom>
              <a:avLst/>
              <a:gdLst>
                <a:gd name="T0" fmla="*/ 21 w 21"/>
                <a:gd name="T1" fmla="*/ 15 h 30"/>
                <a:gd name="T2" fmla="*/ 5 w 21"/>
                <a:gd name="T3" fmla="*/ 30 h 30"/>
                <a:gd name="T4" fmla="*/ 0 w 21"/>
                <a:gd name="T5" fmla="*/ 29 h 30"/>
                <a:gd name="T6" fmla="*/ 14 w 21"/>
                <a:gd name="T7" fmla="*/ 9 h 30"/>
                <a:gd name="T8" fmla="*/ 12 w 21"/>
                <a:gd name="T9" fmla="*/ 0 h 30"/>
                <a:gd name="T10" fmla="*/ 21 w 21"/>
                <a:gd name="T11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30">
                  <a:moveTo>
                    <a:pt x="21" y="15"/>
                  </a:moveTo>
                  <a:cubicBezTo>
                    <a:pt x="21" y="23"/>
                    <a:pt x="14" y="30"/>
                    <a:pt x="5" y="30"/>
                  </a:cubicBezTo>
                  <a:cubicBezTo>
                    <a:pt x="4" y="30"/>
                    <a:pt x="2" y="30"/>
                    <a:pt x="0" y="29"/>
                  </a:cubicBezTo>
                  <a:cubicBezTo>
                    <a:pt x="8" y="26"/>
                    <a:pt x="14" y="18"/>
                    <a:pt x="14" y="9"/>
                  </a:cubicBezTo>
                  <a:cubicBezTo>
                    <a:pt x="14" y="6"/>
                    <a:pt x="13" y="3"/>
                    <a:pt x="12" y="0"/>
                  </a:cubicBezTo>
                  <a:cubicBezTo>
                    <a:pt x="17" y="3"/>
                    <a:pt x="21" y="8"/>
                    <a:pt x="21" y="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0" name="Freeform 30"/>
            <p:cNvSpPr>
              <a:spLocks noEditPoints="1"/>
            </p:cNvSpPr>
            <p:nvPr/>
          </p:nvSpPr>
          <p:spPr bwMode="auto">
            <a:xfrm>
              <a:off x="0" y="0"/>
              <a:ext cx="109" cy="109"/>
            </a:xfrm>
            <a:custGeom>
              <a:avLst/>
              <a:gdLst>
                <a:gd name="T0" fmla="*/ 45 w 46"/>
                <a:gd name="T1" fmla="*/ 15 h 46"/>
                <a:gd name="T2" fmla="*/ 35 w 46"/>
                <a:gd name="T3" fmla="*/ 4 h 46"/>
                <a:gd name="T4" fmla="*/ 35 w 46"/>
                <a:gd name="T5" fmla="*/ 4 h 46"/>
                <a:gd name="T6" fmla="*/ 23 w 46"/>
                <a:gd name="T7" fmla="*/ 0 h 46"/>
                <a:gd name="T8" fmla="*/ 4 w 46"/>
                <a:gd name="T9" fmla="*/ 10 h 46"/>
                <a:gd name="T10" fmla="*/ 0 w 46"/>
                <a:gd name="T11" fmla="*/ 23 h 46"/>
                <a:gd name="T12" fmla="*/ 5 w 46"/>
                <a:gd name="T13" fmla="*/ 37 h 46"/>
                <a:gd name="T14" fmla="*/ 9 w 46"/>
                <a:gd name="T15" fmla="*/ 42 h 46"/>
                <a:gd name="T16" fmla="*/ 14 w 46"/>
                <a:gd name="T17" fmla="*/ 44 h 46"/>
                <a:gd name="T18" fmla="*/ 14 w 46"/>
                <a:gd name="T19" fmla="*/ 44 h 46"/>
                <a:gd name="T20" fmla="*/ 23 w 46"/>
                <a:gd name="T21" fmla="*/ 46 h 46"/>
                <a:gd name="T22" fmla="*/ 32 w 46"/>
                <a:gd name="T23" fmla="*/ 44 h 46"/>
                <a:gd name="T24" fmla="*/ 36 w 46"/>
                <a:gd name="T25" fmla="*/ 42 h 46"/>
                <a:gd name="T26" fmla="*/ 42 w 46"/>
                <a:gd name="T27" fmla="*/ 36 h 46"/>
                <a:gd name="T28" fmla="*/ 46 w 46"/>
                <a:gd name="T29" fmla="*/ 26 h 46"/>
                <a:gd name="T30" fmla="*/ 46 w 46"/>
                <a:gd name="T31" fmla="*/ 26 h 46"/>
                <a:gd name="T32" fmla="*/ 46 w 46"/>
                <a:gd name="T33" fmla="*/ 23 h 46"/>
                <a:gd name="T34" fmla="*/ 45 w 46"/>
                <a:gd name="T35" fmla="*/ 15 h 46"/>
                <a:gd name="T36" fmla="*/ 31 w 46"/>
                <a:gd name="T37" fmla="*/ 11 h 46"/>
                <a:gd name="T38" fmla="*/ 35 w 46"/>
                <a:gd name="T39" fmla="*/ 15 h 46"/>
                <a:gd name="T40" fmla="*/ 35 w 46"/>
                <a:gd name="T41" fmla="*/ 15 h 46"/>
                <a:gd name="T42" fmla="*/ 31 w 46"/>
                <a:gd name="T43" fmla="*/ 19 h 46"/>
                <a:gd name="T44" fmla="*/ 27 w 46"/>
                <a:gd name="T45" fmla="*/ 15 h 46"/>
                <a:gd name="T46" fmla="*/ 31 w 46"/>
                <a:gd name="T47" fmla="*/ 11 h 46"/>
                <a:gd name="T48" fmla="*/ 31 w 46"/>
                <a:gd name="T49" fmla="*/ 11 h 46"/>
                <a:gd name="T50" fmla="*/ 15 w 46"/>
                <a:gd name="T51" fmla="*/ 36 h 46"/>
                <a:gd name="T52" fmla="*/ 11 w 46"/>
                <a:gd name="T53" fmla="*/ 32 h 46"/>
                <a:gd name="T54" fmla="*/ 15 w 46"/>
                <a:gd name="T55" fmla="*/ 28 h 46"/>
                <a:gd name="T56" fmla="*/ 19 w 46"/>
                <a:gd name="T57" fmla="*/ 32 h 46"/>
                <a:gd name="T58" fmla="*/ 15 w 46"/>
                <a:gd name="T59" fmla="*/ 36 h 46"/>
                <a:gd name="T60" fmla="*/ 15 w 46"/>
                <a:gd name="T61" fmla="*/ 19 h 46"/>
                <a:gd name="T62" fmla="*/ 11 w 46"/>
                <a:gd name="T63" fmla="*/ 15 h 46"/>
                <a:gd name="T64" fmla="*/ 15 w 46"/>
                <a:gd name="T65" fmla="*/ 11 h 46"/>
                <a:gd name="T66" fmla="*/ 19 w 46"/>
                <a:gd name="T67" fmla="*/ 15 h 46"/>
                <a:gd name="T68" fmla="*/ 15 w 46"/>
                <a:gd name="T69" fmla="*/ 19 h 46"/>
                <a:gd name="T70" fmla="*/ 20 w 46"/>
                <a:gd name="T71" fmla="*/ 23 h 46"/>
                <a:gd name="T72" fmla="*/ 22 w 46"/>
                <a:gd name="T73" fmla="*/ 21 h 46"/>
                <a:gd name="T74" fmla="*/ 23 w 46"/>
                <a:gd name="T75" fmla="*/ 21 h 46"/>
                <a:gd name="T76" fmla="*/ 26 w 46"/>
                <a:gd name="T77" fmla="*/ 23 h 46"/>
                <a:gd name="T78" fmla="*/ 25 w 46"/>
                <a:gd name="T79" fmla="*/ 25 h 46"/>
                <a:gd name="T80" fmla="*/ 23 w 46"/>
                <a:gd name="T81" fmla="*/ 26 h 46"/>
                <a:gd name="T82" fmla="*/ 20 w 46"/>
                <a:gd name="T83" fmla="*/ 23 h 46"/>
                <a:gd name="T84" fmla="*/ 31 w 46"/>
                <a:gd name="T85" fmla="*/ 36 h 46"/>
                <a:gd name="T86" fmla="*/ 27 w 46"/>
                <a:gd name="T87" fmla="*/ 32 h 46"/>
                <a:gd name="T88" fmla="*/ 31 w 46"/>
                <a:gd name="T89" fmla="*/ 28 h 46"/>
                <a:gd name="T90" fmla="*/ 35 w 46"/>
                <a:gd name="T91" fmla="*/ 32 h 46"/>
                <a:gd name="T92" fmla="*/ 31 w 46"/>
                <a:gd name="T93" fmla="*/ 3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6" h="46">
                  <a:moveTo>
                    <a:pt x="45" y="15"/>
                  </a:moveTo>
                  <a:cubicBezTo>
                    <a:pt x="43" y="10"/>
                    <a:pt x="39" y="6"/>
                    <a:pt x="35" y="4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1" y="2"/>
                    <a:pt x="27" y="0"/>
                    <a:pt x="23" y="0"/>
                  </a:cubicBezTo>
                  <a:cubicBezTo>
                    <a:pt x="15" y="0"/>
                    <a:pt x="8" y="4"/>
                    <a:pt x="4" y="10"/>
                  </a:cubicBezTo>
                  <a:cubicBezTo>
                    <a:pt x="2" y="14"/>
                    <a:pt x="0" y="19"/>
                    <a:pt x="0" y="23"/>
                  </a:cubicBezTo>
                  <a:cubicBezTo>
                    <a:pt x="0" y="29"/>
                    <a:pt x="2" y="33"/>
                    <a:pt x="5" y="37"/>
                  </a:cubicBezTo>
                  <a:cubicBezTo>
                    <a:pt x="6" y="39"/>
                    <a:pt x="8" y="40"/>
                    <a:pt x="9" y="42"/>
                  </a:cubicBezTo>
                  <a:cubicBezTo>
                    <a:pt x="11" y="43"/>
                    <a:pt x="12" y="44"/>
                    <a:pt x="1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7" y="46"/>
                    <a:pt x="20" y="46"/>
                    <a:pt x="23" y="46"/>
                  </a:cubicBezTo>
                  <a:cubicBezTo>
                    <a:pt x="26" y="46"/>
                    <a:pt x="30" y="46"/>
                    <a:pt x="32" y="44"/>
                  </a:cubicBezTo>
                  <a:cubicBezTo>
                    <a:pt x="34" y="44"/>
                    <a:pt x="35" y="43"/>
                    <a:pt x="36" y="42"/>
                  </a:cubicBezTo>
                  <a:cubicBezTo>
                    <a:pt x="38" y="41"/>
                    <a:pt x="40" y="39"/>
                    <a:pt x="42" y="36"/>
                  </a:cubicBezTo>
                  <a:cubicBezTo>
                    <a:pt x="44" y="33"/>
                    <a:pt x="45" y="30"/>
                    <a:pt x="46" y="26"/>
                  </a:cubicBezTo>
                  <a:cubicBezTo>
                    <a:pt x="46" y="26"/>
                    <a:pt x="46" y="26"/>
                    <a:pt x="46" y="26"/>
                  </a:cubicBezTo>
                  <a:cubicBezTo>
                    <a:pt x="46" y="25"/>
                    <a:pt x="46" y="24"/>
                    <a:pt x="46" y="23"/>
                  </a:cubicBezTo>
                  <a:cubicBezTo>
                    <a:pt x="46" y="21"/>
                    <a:pt x="45" y="18"/>
                    <a:pt x="45" y="15"/>
                  </a:cubicBezTo>
                  <a:close/>
                  <a:moveTo>
                    <a:pt x="31" y="11"/>
                  </a:moveTo>
                  <a:cubicBezTo>
                    <a:pt x="34" y="11"/>
                    <a:pt x="35" y="13"/>
                    <a:pt x="35" y="15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5" y="17"/>
                    <a:pt x="33" y="19"/>
                    <a:pt x="31" y="19"/>
                  </a:cubicBezTo>
                  <a:cubicBezTo>
                    <a:pt x="29" y="19"/>
                    <a:pt x="27" y="17"/>
                    <a:pt x="27" y="15"/>
                  </a:cubicBezTo>
                  <a:cubicBezTo>
                    <a:pt x="27" y="13"/>
                    <a:pt x="29" y="11"/>
                    <a:pt x="31" y="11"/>
                  </a:cubicBezTo>
                  <a:cubicBezTo>
                    <a:pt x="31" y="11"/>
                    <a:pt x="31" y="11"/>
                    <a:pt x="31" y="11"/>
                  </a:cubicBezTo>
                  <a:close/>
                  <a:moveTo>
                    <a:pt x="15" y="36"/>
                  </a:moveTo>
                  <a:cubicBezTo>
                    <a:pt x="12" y="36"/>
                    <a:pt x="11" y="34"/>
                    <a:pt x="11" y="32"/>
                  </a:cubicBezTo>
                  <a:cubicBezTo>
                    <a:pt x="11" y="30"/>
                    <a:pt x="12" y="28"/>
                    <a:pt x="15" y="28"/>
                  </a:cubicBezTo>
                  <a:cubicBezTo>
                    <a:pt x="17" y="28"/>
                    <a:pt x="19" y="30"/>
                    <a:pt x="19" y="32"/>
                  </a:cubicBezTo>
                  <a:cubicBezTo>
                    <a:pt x="19" y="34"/>
                    <a:pt x="17" y="36"/>
                    <a:pt x="15" y="36"/>
                  </a:cubicBezTo>
                  <a:close/>
                  <a:moveTo>
                    <a:pt x="15" y="19"/>
                  </a:moveTo>
                  <a:cubicBezTo>
                    <a:pt x="12" y="19"/>
                    <a:pt x="11" y="17"/>
                    <a:pt x="11" y="15"/>
                  </a:cubicBezTo>
                  <a:cubicBezTo>
                    <a:pt x="11" y="13"/>
                    <a:pt x="12" y="11"/>
                    <a:pt x="15" y="11"/>
                  </a:cubicBezTo>
                  <a:cubicBezTo>
                    <a:pt x="17" y="11"/>
                    <a:pt x="19" y="13"/>
                    <a:pt x="19" y="15"/>
                  </a:cubicBezTo>
                  <a:cubicBezTo>
                    <a:pt x="19" y="17"/>
                    <a:pt x="17" y="19"/>
                    <a:pt x="15" y="19"/>
                  </a:cubicBezTo>
                  <a:close/>
                  <a:moveTo>
                    <a:pt x="20" y="23"/>
                  </a:moveTo>
                  <a:cubicBezTo>
                    <a:pt x="20" y="22"/>
                    <a:pt x="21" y="21"/>
                    <a:pt x="22" y="21"/>
                  </a:cubicBezTo>
                  <a:cubicBezTo>
                    <a:pt x="22" y="21"/>
                    <a:pt x="23" y="21"/>
                    <a:pt x="23" y="21"/>
                  </a:cubicBezTo>
                  <a:cubicBezTo>
                    <a:pt x="25" y="21"/>
                    <a:pt x="26" y="22"/>
                    <a:pt x="26" y="23"/>
                  </a:cubicBezTo>
                  <a:cubicBezTo>
                    <a:pt x="26" y="24"/>
                    <a:pt x="26" y="24"/>
                    <a:pt x="25" y="25"/>
                  </a:cubicBezTo>
                  <a:cubicBezTo>
                    <a:pt x="25" y="26"/>
                    <a:pt x="24" y="26"/>
                    <a:pt x="23" y="26"/>
                  </a:cubicBezTo>
                  <a:cubicBezTo>
                    <a:pt x="22" y="26"/>
                    <a:pt x="20" y="25"/>
                    <a:pt x="20" y="23"/>
                  </a:cubicBezTo>
                  <a:close/>
                  <a:moveTo>
                    <a:pt x="31" y="36"/>
                  </a:moveTo>
                  <a:cubicBezTo>
                    <a:pt x="29" y="36"/>
                    <a:pt x="27" y="34"/>
                    <a:pt x="27" y="32"/>
                  </a:cubicBezTo>
                  <a:cubicBezTo>
                    <a:pt x="27" y="30"/>
                    <a:pt x="29" y="28"/>
                    <a:pt x="31" y="28"/>
                  </a:cubicBezTo>
                  <a:cubicBezTo>
                    <a:pt x="34" y="28"/>
                    <a:pt x="35" y="30"/>
                    <a:pt x="35" y="32"/>
                  </a:cubicBezTo>
                  <a:cubicBezTo>
                    <a:pt x="35" y="34"/>
                    <a:pt x="34" y="36"/>
                    <a:pt x="31" y="3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511" name="Freeform 31"/>
          <p:cNvSpPr>
            <a:spLocks noEditPoints="1"/>
          </p:cNvSpPr>
          <p:nvPr/>
        </p:nvSpPr>
        <p:spPr bwMode="auto">
          <a:xfrm>
            <a:off x="6011863" y="2647950"/>
            <a:ext cx="149225" cy="127000"/>
          </a:xfrm>
          <a:custGeom>
            <a:avLst/>
            <a:gdLst>
              <a:gd name="T0" fmla="*/ 52 w 54"/>
              <a:gd name="T1" fmla="*/ 0 h 47"/>
              <a:gd name="T2" fmla="*/ 11 w 54"/>
              <a:gd name="T3" fmla="*/ 0 h 47"/>
              <a:gd name="T4" fmla="*/ 9 w 54"/>
              <a:gd name="T5" fmla="*/ 2 h 47"/>
              <a:gd name="T6" fmla="*/ 9 w 54"/>
              <a:gd name="T7" fmla="*/ 4 h 47"/>
              <a:gd name="T8" fmla="*/ 9 w 54"/>
              <a:gd name="T9" fmla="*/ 5 h 47"/>
              <a:gd name="T10" fmla="*/ 9 w 54"/>
              <a:gd name="T11" fmla="*/ 6 h 47"/>
              <a:gd name="T12" fmla="*/ 9 w 54"/>
              <a:gd name="T13" fmla="*/ 9 h 47"/>
              <a:gd name="T14" fmla="*/ 10 w 54"/>
              <a:gd name="T15" fmla="*/ 9 h 47"/>
              <a:gd name="T16" fmla="*/ 2 w 54"/>
              <a:gd name="T17" fmla="*/ 9 h 47"/>
              <a:gd name="T18" fmla="*/ 0 w 54"/>
              <a:gd name="T19" fmla="*/ 11 h 47"/>
              <a:gd name="T20" fmla="*/ 0 w 54"/>
              <a:gd name="T21" fmla="*/ 45 h 47"/>
              <a:gd name="T22" fmla="*/ 2 w 54"/>
              <a:gd name="T23" fmla="*/ 47 h 47"/>
              <a:gd name="T24" fmla="*/ 43 w 54"/>
              <a:gd name="T25" fmla="*/ 47 h 47"/>
              <a:gd name="T26" fmla="*/ 45 w 54"/>
              <a:gd name="T27" fmla="*/ 45 h 47"/>
              <a:gd name="T28" fmla="*/ 45 w 54"/>
              <a:gd name="T29" fmla="*/ 38 h 47"/>
              <a:gd name="T30" fmla="*/ 52 w 54"/>
              <a:gd name="T31" fmla="*/ 38 h 47"/>
              <a:gd name="T32" fmla="*/ 54 w 54"/>
              <a:gd name="T33" fmla="*/ 36 h 47"/>
              <a:gd name="T34" fmla="*/ 54 w 54"/>
              <a:gd name="T35" fmla="*/ 34 h 47"/>
              <a:gd name="T36" fmla="*/ 54 w 54"/>
              <a:gd name="T37" fmla="*/ 33 h 47"/>
              <a:gd name="T38" fmla="*/ 54 w 54"/>
              <a:gd name="T39" fmla="*/ 31 h 47"/>
              <a:gd name="T40" fmla="*/ 54 w 54"/>
              <a:gd name="T41" fmla="*/ 7 h 47"/>
              <a:gd name="T42" fmla="*/ 54 w 54"/>
              <a:gd name="T43" fmla="*/ 5 h 47"/>
              <a:gd name="T44" fmla="*/ 54 w 54"/>
              <a:gd name="T45" fmla="*/ 4 h 47"/>
              <a:gd name="T46" fmla="*/ 54 w 54"/>
              <a:gd name="T47" fmla="*/ 2 h 47"/>
              <a:gd name="T48" fmla="*/ 52 w 54"/>
              <a:gd name="T49" fmla="*/ 0 h 47"/>
              <a:gd name="T50" fmla="*/ 26 w 54"/>
              <a:gd name="T51" fmla="*/ 22 h 47"/>
              <a:gd name="T52" fmla="*/ 30 w 54"/>
              <a:gd name="T53" fmla="*/ 18 h 47"/>
              <a:gd name="T54" fmla="*/ 34 w 54"/>
              <a:gd name="T55" fmla="*/ 22 h 47"/>
              <a:gd name="T56" fmla="*/ 30 w 54"/>
              <a:gd name="T57" fmla="*/ 26 h 47"/>
              <a:gd name="T58" fmla="*/ 26 w 54"/>
              <a:gd name="T59" fmla="*/ 22 h 47"/>
              <a:gd name="T60" fmla="*/ 38 w 54"/>
              <a:gd name="T61" fmla="*/ 42 h 47"/>
              <a:gd name="T62" fmla="*/ 7 w 54"/>
              <a:gd name="T63" fmla="*/ 42 h 47"/>
              <a:gd name="T64" fmla="*/ 5 w 54"/>
              <a:gd name="T65" fmla="*/ 40 h 47"/>
              <a:gd name="T66" fmla="*/ 5 w 54"/>
              <a:gd name="T67" fmla="*/ 37 h 47"/>
              <a:gd name="T68" fmla="*/ 5 w 54"/>
              <a:gd name="T69" fmla="*/ 36 h 47"/>
              <a:gd name="T70" fmla="*/ 6 w 54"/>
              <a:gd name="T71" fmla="*/ 34 h 47"/>
              <a:gd name="T72" fmla="*/ 20 w 54"/>
              <a:gd name="T73" fmla="*/ 29 h 47"/>
              <a:gd name="T74" fmla="*/ 23 w 54"/>
              <a:gd name="T75" fmla="*/ 30 h 47"/>
              <a:gd name="T76" fmla="*/ 26 w 54"/>
              <a:gd name="T77" fmla="*/ 32 h 47"/>
              <a:gd name="T78" fmla="*/ 38 w 54"/>
              <a:gd name="T79" fmla="*/ 32 h 47"/>
              <a:gd name="T80" fmla="*/ 39 w 54"/>
              <a:gd name="T81" fmla="*/ 32 h 47"/>
              <a:gd name="T82" fmla="*/ 40 w 54"/>
              <a:gd name="T83" fmla="*/ 33 h 47"/>
              <a:gd name="T84" fmla="*/ 40 w 54"/>
              <a:gd name="T85" fmla="*/ 40 h 47"/>
              <a:gd name="T86" fmla="*/ 38 w 54"/>
              <a:gd name="T87" fmla="*/ 42 h 47"/>
              <a:gd name="T88" fmla="*/ 49 w 54"/>
              <a:gd name="T89" fmla="*/ 31 h 47"/>
              <a:gd name="T90" fmla="*/ 48 w 54"/>
              <a:gd name="T91" fmla="*/ 33 h 47"/>
              <a:gd name="T92" fmla="*/ 47 w 54"/>
              <a:gd name="T93" fmla="*/ 33 h 47"/>
              <a:gd name="T94" fmla="*/ 45 w 54"/>
              <a:gd name="T95" fmla="*/ 33 h 47"/>
              <a:gd name="T96" fmla="*/ 45 w 54"/>
              <a:gd name="T97" fmla="*/ 11 h 47"/>
              <a:gd name="T98" fmla="*/ 43 w 54"/>
              <a:gd name="T99" fmla="*/ 9 h 47"/>
              <a:gd name="T100" fmla="*/ 14 w 54"/>
              <a:gd name="T101" fmla="*/ 9 h 47"/>
              <a:gd name="T102" fmla="*/ 14 w 54"/>
              <a:gd name="T103" fmla="*/ 9 h 47"/>
              <a:gd name="T104" fmla="*/ 14 w 54"/>
              <a:gd name="T105" fmla="*/ 7 h 47"/>
              <a:gd name="T106" fmla="*/ 15 w 54"/>
              <a:gd name="T107" fmla="*/ 6 h 47"/>
              <a:gd name="T108" fmla="*/ 16 w 54"/>
              <a:gd name="T109" fmla="*/ 5 h 47"/>
              <a:gd name="T110" fmla="*/ 47 w 54"/>
              <a:gd name="T111" fmla="*/ 5 h 47"/>
              <a:gd name="T112" fmla="*/ 49 w 54"/>
              <a:gd name="T113" fmla="*/ 7 h 47"/>
              <a:gd name="T114" fmla="*/ 49 w 54"/>
              <a:gd name="T115" fmla="*/ 31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54" h="47">
                <a:moveTo>
                  <a:pt x="52" y="0"/>
                </a:moveTo>
                <a:cubicBezTo>
                  <a:pt x="11" y="0"/>
                  <a:pt x="11" y="0"/>
                  <a:pt x="11" y="0"/>
                </a:cubicBezTo>
                <a:cubicBezTo>
                  <a:pt x="10" y="0"/>
                  <a:pt x="9" y="1"/>
                  <a:pt x="9" y="2"/>
                </a:cubicBezTo>
                <a:cubicBezTo>
                  <a:pt x="9" y="4"/>
                  <a:pt x="9" y="4"/>
                  <a:pt x="9" y="4"/>
                </a:cubicBezTo>
                <a:cubicBezTo>
                  <a:pt x="9" y="4"/>
                  <a:pt x="9" y="5"/>
                  <a:pt x="9" y="5"/>
                </a:cubicBezTo>
                <a:cubicBezTo>
                  <a:pt x="9" y="5"/>
                  <a:pt x="9" y="6"/>
                  <a:pt x="9" y="6"/>
                </a:cubicBezTo>
                <a:cubicBezTo>
                  <a:pt x="9" y="9"/>
                  <a:pt x="9" y="9"/>
                  <a:pt x="9" y="9"/>
                </a:cubicBezTo>
                <a:cubicBezTo>
                  <a:pt x="9" y="9"/>
                  <a:pt x="9" y="9"/>
                  <a:pt x="10" y="9"/>
                </a:cubicBezTo>
                <a:cubicBezTo>
                  <a:pt x="2" y="9"/>
                  <a:pt x="2" y="9"/>
                  <a:pt x="2" y="9"/>
                </a:cubicBezTo>
                <a:cubicBezTo>
                  <a:pt x="1" y="9"/>
                  <a:pt x="0" y="10"/>
                  <a:pt x="0" y="11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46"/>
                  <a:pt x="1" y="47"/>
                  <a:pt x="2" y="47"/>
                </a:cubicBezTo>
                <a:cubicBezTo>
                  <a:pt x="43" y="47"/>
                  <a:pt x="43" y="47"/>
                  <a:pt x="43" y="47"/>
                </a:cubicBezTo>
                <a:cubicBezTo>
                  <a:pt x="44" y="47"/>
                  <a:pt x="45" y="46"/>
                  <a:pt x="45" y="45"/>
                </a:cubicBezTo>
                <a:cubicBezTo>
                  <a:pt x="45" y="38"/>
                  <a:pt x="45" y="38"/>
                  <a:pt x="45" y="38"/>
                </a:cubicBezTo>
                <a:cubicBezTo>
                  <a:pt x="52" y="38"/>
                  <a:pt x="52" y="38"/>
                  <a:pt x="52" y="38"/>
                </a:cubicBezTo>
                <a:cubicBezTo>
                  <a:pt x="53" y="38"/>
                  <a:pt x="54" y="37"/>
                  <a:pt x="54" y="36"/>
                </a:cubicBezTo>
                <a:cubicBezTo>
                  <a:pt x="54" y="34"/>
                  <a:pt x="54" y="34"/>
                  <a:pt x="54" y="34"/>
                </a:cubicBezTo>
                <a:cubicBezTo>
                  <a:pt x="54" y="33"/>
                  <a:pt x="54" y="33"/>
                  <a:pt x="54" y="33"/>
                </a:cubicBezTo>
                <a:cubicBezTo>
                  <a:pt x="54" y="33"/>
                  <a:pt x="54" y="32"/>
                  <a:pt x="54" y="3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6"/>
                  <a:pt x="54" y="5"/>
                  <a:pt x="54" y="5"/>
                </a:cubicBezTo>
                <a:cubicBezTo>
                  <a:pt x="54" y="5"/>
                  <a:pt x="54" y="4"/>
                  <a:pt x="54" y="4"/>
                </a:cubicBezTo>
                <a:cubicBezTo>
                  <a:pt x="54" y="2"/>
                  <a:pt x="54" y="2"/>
                  <a:pt x="54" y="2"/>
                </a:cubicBezTo>
                <a:cubicBezTo>
                  <a:pt x="54" y="1"/>
                  <a:pt x="53" y="0"/>
                  <a:pt x="52" y="0"/>
                </a:cubicBezTo>
                <a:close/>
                <a:moveTo>
                  <a:pt x="26" y="22"/>
                </a:moveTo>
                <a:cubicBezTo>
                  <a:pt x="26" y="20"/>
                  <a:pt x="28" y="18"/>
                  <a:pt x="30" y="18"/>
                </a:cubicBezTo>
                <a:cubicBezTo>
                  <a:pt x="33" y="18"/>
                  <a:pt x="34" y="20"/>
                  <a:pt x="34" y="22"/>
                </a:cubicBezTo>
                <a:cubicBezTo>
                  <a:pt x="34" y="24"/>
                  <a:pt x="33" y="26"/>
                  <a:pt x="30" y="26"/>
                </a:cubicBezTo>
                <a:cubicBezTo>
                  <a:pt x="28" y="26"/>
                  <a:pt x="26" y="24"/>
                  <a:pt x="26" y="22"/>
                </a:cubicBezTo>
                <a:close/>
                <a:moveTo>
                  <a:pt x="38" y="42"/>
                </a:moveTo>
                <a:cubicBezTo>
                  <a:pt x="7" y="42"/>
                  <a:pt x="7" y="42"/>
                  <a:pt x="7" y="42"/>
                </a:cubicBezTo>
                <a:cubicBezTo>
                  <a:pt x="6" y="42"/>
                  <a:pt x="5" y="41"/>
                  <a:pt x="5" y="40"/>
                </a:cubicBezTo>
                <a:cubicBezTo>
                  <a:pt x="5" y="37"/>
                  <a:pt x="5" y="37"/>
                  <a:pt x="5" y="37"/>
                </a:cubicBezTo>
                <a:cubicBezTo>
                  <a:pt x="5" y="37"/>
                  <a:pt x="5" y="36"/>
                  <a:pt x="5" y="36"/>
                </a:cubicBezTo>
                <a:cubicBezTo>
                  <a:pt x="6" y="35"/>
                  <a:pt x="6" y="35"/>
                  <a:pt x="6" y="34"/>
                </a:cubicBezTo>
                <a:cubicBezTo>
                  <a:pt x="6" y="34"/>
                  <a:pt x="11" y="26"/>
                  <a:pt x="20" y="29"/>
                </a:cubicBezTo>
                <a:cubicBezTo>
                  <a:pt x="21" y="29"/>
                  <a:pt x="22" y="30"/>
                  <a:pt x="23" y="30"/>
                </a:cubicBezTo>
                <a:cubicBezTo>
                  <a:pt x="24" y="31"/>
                  <a:pt x="25" y="31"/>
                  <a:pt x="26" y="32"/>
                </a:cubicBezTo>
                <a:cubicBezTo>
                  <a:pt x="34" y="35"/>
                  <a:pt x="38" y="32"/>
                  <a:pt x="38" y="32"/>
                </a:cubicBezTo>
                <a:cubicBezTo>
                  <a:pt x="38" y="32"/>
                  <a:pt x="38" y="32"/>
                  <a:pt x="39" y="32"/>
                </a:cubicBezTo>
                <a:cubicBezTo>
                  <a:pt x="39" y="32"/>
                  <a:pt x="40" y="32"/>
                  <a:pt x="40" y="33"/>
                </a:cubicBezTo>
                <a:cubicBezTo>
                  <a:pt x="40" y="40"/>
                  <a:pt x="40" y="40"/>
                  <a:pt x="40" y="40"/>
                </a:cubicBezTo>
                <a:cubicBezTo>
                  <a:pt x="40" y="41"/>
                  <a:pt x="39" y="42"/>
                  <a:pt x="38" y="42"/>
                </a:cubicBezTo>
                <a:close/>
                <a:moveTo>
                  <a:pt x="49" y="31"/>
                </a:moveTo>
                <a:cubicBezTo>
                  <a:pt x="49" y="32"/>
                  <a:pt x="48" y="32"/>
                  <a:pt x="48" y="33"/>
                </a:cubicBezTo>
                <a:cubicBezTo>
                  <a:pt x="48" y="33"/>
                  <a:pt x="47" y="33"/>
                  <a:pt x="47" y="33"/>
                </a:cubicBezTo>
                <a:cubicBezTo>
                  <a:pt x="45" y="33"/>
                  <a:pt x="45" y="33"/>
                  <a:pt x="45" y="33"/>
                </a:cubicBezTo>
                <a:cubicBezTo>
                  <a:pt x="45" y="11"/>
                  <a:pt x="45" y="11"/>
                  <a:pt x="45" y="11"/>
                </a:cubicBezTo>
                <a:cubicBezTo>
                  <a:pt x="45" y="10"/>
                  <a:pt x="44" y="9"/>
                  <a:pt x="43" y="9"/>
                </a:cubicBezTo>
                <a:cubicBezTo>
                  <a:pt x="14" y="9"/>
                  <a:pt x="14" y="9"/>
                  <a:pt x="14" y="9"/>
                </a:cubicBezTo>
                <a:cubicBezTo>
                  <a:pt x="14" y="9"/>
                  <a:pt x="14" y="9"/>
                  <a:pt x="14" y="9"/>
                </a:cubicBezTo>
                <a:cubicBezTo>
                  <a:pt x="14" y="7"/>
                  <a:pt x="14" y="7"/>
                  <a:pt x="14" y="7"/>
                </a:cubicBezTo>
                <a:cubicBezTo>
                  <a:pt x="14" y="7"/>
                  <a:pt x="14" y="6"/>
                  <a:pt x="15" y="6"/>
                </a:cubicBezTo>
                <a:cubicBezTo>
                  <a:pt x="15" y="6"/>
                  <a:pt x="15" y="5"/>
                  <a:pt x="16" y="5"/>
                </a:cubicBezTo>
                <a:cubicBezTo>
                  <a:pt x="47" y="5"/>
                  <a:pt x="47" y="5"/>
                  <a:pt x="47" y="5"/>
                </a:cubicBezTo>
                <a:cubicBezTo>
                  <a:pt x="48" y="5"/>
                  <a:pt x="49" y="6"/>
                  <a:pt x="49" y="7"/>
                </a:cubicBezTo>
                <a:lnTo>
                  <a:pt x="49" y="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0512" name="Group 32"/>
          <p:cNvGrpSpPr/>
          <p:nvPr/>
        </p:nvGrpSpPr>
        <p:grpSpPr bwMode="auto">
          <a:xfrm>
            <a:off x="6021388" y="1928813"/>
            <a:ext cx="133350" cy="107950"/>
            <a:chOff x="0" y="0"/>
            <a:chExt cx="116" cy="94"/>
          </a:xfrm>
        </p:grpSpPr>
        <p:sp>
          <p:nvSpPr>
            <p:cNvPr id="20513" name="Freeform 33"/>
            <p:cNvSpPr/>
            <p:nvPr/>
          </p:nvSpPr>
          <p:spPr bwMode="auto">
            <a:xfrm>
              <a:off x="0" y="0"/>
              <a:ext cx="116" cy="47"/>
            </a:xfrm>
            <a:custGeom>
              <a:avLst/>
              <a:gdLst>
                <a:gd name="T0" fmla="*/ 47 w 49"/>
                <a:gd name="T1" fmla="*/ 0 h 20"/>
                <a:gd name="T2" fmla="*/ 49 w 49"/>
                <a:gd name="T3" fmla="*/ 1 h 20"/>
                <a:gd name="T4" fmla="*/ 49 w 49"/>
                <a:gd name="T5" fmla="*/ 1 h 20"/>
                <a:gd name="T6" fmla="*/ 48 w 49"/>
                <a:gd name="T7" fmla="*/ 3 h 20"/>
                <a:gd name="T8" fmla="*/ 25 w 49"/>
                <a:gd name="T9" fmla="*/ 20 h 20"/>
                <a:gd name="T10" fmla="*/ 23 w 49"/>
                <a:gd name="T11" fmla="*/ 20 h 20"/>
                <a:gd name="T12" fmla="*/ 1 w 49"/>
                <a:gd name="T13" fmla="*/ 3 h 20"/>
                <a:gd name="T14" fmla="*/ 0 w 49"/>
                <a:gd name="T15" fmla="*/ 1 h 20"/>
                <a:gd name="T16" fmla="*/ 0 w 49"/>
                <a:gd name="T17" fmla="*/ 1 h 20"/>
                <a:gd name="T18" fmla="*/ 1 w 49"/>
                <a:gd name="T19" fmla="*/ 0 h 20"/>
                <a:gd name="T20" fmla="*/ 47 w 49"/>
                <a:gd name="T2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" h="20">
                  <a:moveTo>
                    <a:pt x="47" y="0"/>
                  </a:moveTo>
                  <a:cubicBezTo>
                    <a:pt x="48" y="0"/>
                    <a:pt x="49" y="0"/>
                    <a:pt x="49" y="1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49" y="2"/>
                    <a:pt x="48" y="3"/>
                    <a:pt x="48" y="3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5" y="20"/>
                    <a:pt x="24" y="20"/>
                    <a:pt x="23" y="2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lnTo>
                    <a:pt x="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4" name="Freeform 34"/>
            <p:cNvSpPr/>
            <p:nvPr/>
          </p:nvSpPr>
          <p:spPr bwMode="auto">
            <a:xfrm>
              <a:off x="0" y="19"/>
              <a:ext cx="116" cy="75"/>
            </a:xfrm>
            <a:custGeom>
              <a:avLst/>
              <a:gdLst>
                <a:gd name="T0" fmla="*/ 23 w 49"/>
                <a:gd name="T1" fmla="*/ 17 h 32"/>
                <a:gd name="T2" fmla="*/ 25 w 49"/>
                <a:gd name="T3" fmla="*/ 17 h 32"/>
                <a:gd name="T4" fmla="*/ 48 w 49"/>
                <a:gd name="T5" fmla="*/ 0 h 32"/>
                <a:gd name="T6" fmla="*/ 49 w 49"/>
                <a:gd name="T7" fmla="*/ 1 h 32"/>
                <a:gd name="T8" fmla="*/ 49 w 49"/>
                <a:gd name="T9" fmla="*/ 30 h 32"/>
                <a:gd name="T10" fmla="*/ 47 w 49"/>
                <a:gd name="T11" fmla="*/ 32 h 32"/>
                <a:gd name="T12" fmla="*/ 1 w 49"/>
                <a:gd name="T13" fmla="*/ 32 h 32"/>
                <a:gd name="T14" fmla="*/ 0 w 49"/>
                <a:gd name="T15" fmla="*/ 30 h 32"/>
                <a:gd name="T16" fmla="*/ 0 w 49"/>
                <a:gd name="T17" fmla="*/ 1 h 32"/>
                <a:gd name="T18" fmla="*/ 1 w 49"/>
                <a:gd name="T19" fmla="*/ 0 h 32"/>
                <a:gd name="T20" fmla="*/ 23 w 49"/>
                <a:gd name="T21" fmla="*/ 17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" h="32">
                  <a:moveTo>
                    <a:pt x="23" y="17"/>
                  </a:moveTo>
                  <a:cubicBezTo>
                    <a:pt x="24" y="17"/>
                    <a:pt x="25" y="17"/>
                    <a:pt x="25" y="17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0"/>
                    <a:pt x="49" y="0"/>
                    <a:pt x="49" y="1"/>
                  </a:cubicBezTo>
                  <a:cubicBezTo>
                    <a:pt x="49" y="30"/>
                    <a:pt x="49" y="30"/>
                    <a:pt x="49" y="30"/>
                  </a:cubicBezTo>
                  <a:cubicBezTo>
                    <a:pt x="49" y="31"/>
                    <a:pt x="48" y="32"/>
                    <a:pt x="47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0" y="32"/>
                    <a:pt x="0" y="31"/>
                    <a:pt x="0" y="3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lnTo>
                    <a:pt x="23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0515" name="Group 35"/>
          <p:cNvGrpSpPr/>
          <p:nvPr/>
        </p:nvGrpSpPr>
        <p:grpSpPr bwMode="auto">
          <a:xfrm>
            <a:off x="1763713" y="2414588"/>
            <a:ext cx="209550" cy="260350"/>
            <a:chOff x="0" y="0"/>
            <a:chExt cx="156" cy="194"/>
          </a:xfrm>
        </p:grpSpPr>
        <p:sp>
          <p:nvSpPr>
            <p:cNvPr id="20516" name="Freeform 36"/>
            <p:cNvSpPr/>
            <p:nvPr/>
          </p:nvSpPr>
          <p:spPr bwMode="auto">
            <a:xfrm>
              <a:off x="0" y="69"/>
              <a:ext cx="156" cy="125"/>
            </a:xfrm>
            <a:custGeom>
              <a:avLst/>
              <a:gdLst>
                <a:gd name="T0" fmla="*/ 66 w 66"/>
                <a:gd name="T1" fmla="*/ 9 h 53"/>
                <a:gd name="T2" fmla="*/ 45 w 66"/>
                <a:gd name="T3" fmla="*/ 48 h 53"/>
                <a:gd name="T4" fmla="*/ 33 w 66"/>
                <a:gd name="T5" fmla="*/ 53 h 53"/>
                <a:gd name="T6" fmla="*/ 27 w 66"/>
                <a:gd name="T7" fmla="*/ 52 h 53"/>
                <a:gd name="T8" fmla="*/ 3 w 66"/>
                <a:gd name="T9" fmla="*/ 23 h 53"/>
                <a:gd name="T10" fmla="*/ 3 w 66"/>
                <a:gd name="T11" fmla="*/ 22 h 53"/>
                <a:gd name="T12" fmla="*/ 0 w 66"/>
                <a:gd name="T13" fmla="*/ 9 h 53"/>
                <a:gd name="T14" fmla="*/ 1 w 66"/>
                <a:gd name="T15" fmla="*/ 1 h 53"/>
                <a:gd name="T16" fmla="*/ 1 w 66"/>
                <a:gd name="T17" fmla="*/ 1 h 53"/>
                <a:gd name="T18" fmla="*/ 1 w 66"/>
                <a:gd name="T19" fmla="*/ 1 h 53"/>
                <a:gd name="T20" fmla="*/ 2 w 66"/>
                <a:gd name="T21" fmla="*/ 0 h 53"/>
                <a:gd name="T22" fmla="*/ 3 w 66"/>
                <a:gd name="T23" fmla="*/ 1 h 53"/>
                <a:gd name="T24" fmla="*/ 3 w 66"/>
                <a:gd name="T25" fmla="*/ 1 h 53"/>
                <a:gd name="T26" fmla="*/ 30 w 66"/>
                <a:gd name="T27" fmla="*/ 42 h 53"/>
                <a:gd name="T28" fmla="*/ 33 w 66"/>
                <a:gd name="T29" fmla="*/ 43 h 53"/>
                <a:gd name="T30" fmla="*/ 41 w 66"/>
                <a:gd name="T31" fmla="*/ 40 h 53"/>
                <a:gd name="T32" fmla="*/ 56 w 66"/>
                <a:gd name="T33" fmla="*/ 20 h 53"/>
                <a:gd name="T34" fmla="*/ 62 w 66"/>
                <a:gd name="T35" fmla="*/ 1 h 53"/>
                <a:gd name="T36" fmla="*/ 62 w 66"/>
                <a:gd name="T37" fmla="*/ 1 h 53"/>
                <a:gd name="T38" fmla="*/ 62 w 66"/>
                <a:gd name="T39" fmla="*/ 1 h 53"/>
                <a:gd name="T40" fmla="*/ 64 w 66"/>
                <a:gd name="T41" fmla="*/ 0 h 53"/>
                <a:gd name="T42" fmla="*/ 65 w 66"/>
                <a:gd name="T43" fmla="*/ 0 h 53"/>
                <a:gd name="T44" fmla="*/ 65 w 66"/>
                <a:gd name="T45" fmla="*/ 1 h 53"/>
                <a:gd name="T46" fmla="*/ 66 w 66"/>
                <a:gd name="T47" fmla="*/ 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6" h="53">
                  <a:moveTo>
                    <a:pt x="66" y="9"/>
                  </a:moveTo>
                  <a:cubicBezTo>
                    <a:pt x="66" y="21"/>
                    <a:pt x="56" y="40"/>
                    <a:pt x="45" y="48"/>
                  </a:cubicBezTo>
                  <a:cubicBezTo>
                    <a:pt x="41" y="51"/>
                    <a:pt x="37" y="53"/>
                    <a:pt x="33" y="53"/>
                  </a:cubicBezTo>
                  <a:cubicBezTo>
                    <a:pt x="31" y="53"/>
                    <a:pt x="29" y="52"/>
                    <a:pt x="27" y="52"/>
                  </a:cubicBezTo>
                  <a:cubicBezTo>
                    <a:pt x="17" y="48"/>
                    <a:pt x="8" y="36"/>
                    <a:pt x="3" y="23"/>
                  </a:cubicBezTo>
                  <a:cubicBezTo>
                    <a:pt x="3" y="23"/>
                    <a:pt x="3" y="23"/>
                    <a:pt x="3" y="22"/>
                  </a:cubicBezTo>
                  <a:cubicBezTo>
                    <a:pt x="1" y="18"/>
                    <a:pt x="0" y="13"/>
                    <a:pt x="0" y="9"/>
                  </a:cubicBezTo>
                  <a:cubicBezTo>
                    <a:pt x="0" y="6"/>
                    <a:pt x="0" y="3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3" y="0"/>
                    <a:pt x="3" y="0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6" y="17"/>
                    <a:pt x="17" y="40"/>
                    <a:pt x="30" y="42"/>
                  </a:cubicBezTo>
                  <a:cubicBezTo>
                    <a:pt x="31" y="43"/>
                    <a:pt x="32" y="43"/>
                    <a:pt x="33" y="43"/>
                  </a:cubicBezTo>
                  <a:cubicBezTo>
                    <a:pt x="36" y="43"/>
                    <a:pt x="38" y="42"/>
                    <a:pt x="41" y="40"/>
                  </a:cubicBezTo>
                  <a:cubicBezTo>
                    <a:pt x="47" y="36"/>
                    <a:pt x="52" y="29"/>
                    <a:pt x="56" y="20"/>
                  </a:cubicBezTo>
                  <a:cubicBezTo>
                    <a:pt x="59" y="14"/>
                    <a:pt x="61" y="7"/>
                    <a:pt x="62" y="1"/>
                  </a:cubicBezTo>
                  <a:cubicBezTo>
                    <a:pt x="62" y="1"/>
                    <a:pt x="62" y="1"/>
                    <a:pt x="62" y="1"/>
                  </a:cubicBezTo>
                  <a:cubicBezTo>
                    <a:pt x="62" y="1"/>
                    <a:pt x="62" y="1"/>
                    <a:pt x="62" y="1"/>
                  </a:cubicBezTo>
                  <a:cubicBezTo>
                    <a:pt x="63" y="0"/>
                    <a:pt x="63" y="0"/>
                    <a:pt x="64" y="0"/>
                  </a:cubicBezTo>
                  <a:cubicBezTo>
                    <a:pt x="64" y="0"/>
                    <a:pt x="64" y="0"/>
                    <a:pt x="65" y="0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5" y="3"/>
                    <a:pt x="66" y="6"/>
                    <a:pt x="66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7" name="Freeform 37"/>
            <p:cNvSpPr>
              <a:spLocks noEditPoints="1"/>
            </p:cNvSpPr>
            <p:nvPr/>
          </p:nvSpPr>
          <p:spPr bwMode="auto">
            <a:xfrm>
              <a:off x="19" y="0"/>
              <a:ext cx="116" cy="151"/>
            </a:xfrm>
            <a:custGeom>
              <a:avLst/>
              <a:gdLst>
                <a:gd name="T0" fmla="*/ 48 w 49"/>
                <a:gd name="T1" fmla="*/ 17 h 64"/>
                <a:gd name="T2" fmla="*/ 25 w 49"/>
                <a:gd name="T3" fmla="*/ 0 h 64"/>
                <a:gd name="T4" fmla="*/ 3 w 49"/>
                <a:gd name="T5" fmla="*/ 12 h 64"/>
                <a:gd name="T6" fmla="*/ 1 w 49"/>
                <a:gd name="T7" fmla="*/ 17 h 64"/>
                <a:gd name="T8" fmla="*/ 0 w 49"/>
                <a:gd name="T9" fmla="*/ 24 h 64"/>
                <a:gd name="T10" fmla="*/ 25 w 49"/>
                <a:gd name="T11" fmla="*/ 64 h 64"/>
                <a:gd name="T12" fmla="*/ 30 w 49"/>
                <a:gd name="T13" fmla="*/ 63 h 64"/>
                <a:gd name="T14" fmla="*/ 43 w 49"/>
                <a:gd name="T15" fmla="*/ 48 h 64"/>
                <a:gd name="T16" fmla="*/ 47 w 49"/>
                <a:gd name="T17" fmla="*/ 38 h 64"/>
                <a:gd name="T18" fmla="*/ 47 w 49"/>
                <a:gd name="T19" fmla="*/ 38 h 64"/>
                <a:gd name="T20" fmla="*/ 49 w 49"/>
                <a:gd name="T21" fmla="*/ 24 h 64"/>
                <a:gd name="T22" fmla="*/ 48 w 49"/>
                <a:gd name="T23" fmla="*/ 17 h 64"/>
                <a:gd name="T24" fmla="*/ 25 w 49"/>
                <a:gd name="T25" fmla="*/ 32 h 64"/>
                <a:gd name="T26" fmla="*/ 24 w 49"/>
                <a:gd name="T27" fmla="*/ 32 h 64"/>
                <a:gd name="T28" fmla="*/ 16 w 49"/>
                <a:gd name="T29" fmla="*/ 24 h 64"/>
                <a:gd name="T30" fmla="*/ 16 w 49"/>
                <a:gd name="T31" fmla="*/ 23 h 64"/>
                <a:gd name="T32" fmla="*/ 25 w 49"/>
                <a:gd name="T33" fmla="*/ 15 h 64"/>
                <a:gd name="T34" fmla="*/ 33 w 49"/>
                <a:gd name="T35" fmla="*/ 23 h 64"/>
                <a:gd name="T36" fmla="*/ 25 w 49"/>
                <a:gd name="T37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9" h="64">
                  <a:moveTo>
                    <a:pt x="48" y="17"/>
                  </a:moveTo>
                  <a:cubicBezTo>
                    <a:pt x="45" y="7"/>
                    <a:pt x="36" y="0"/>
                    <a:pt x="25" y="0"/>
                  </a:cubicBezTo>
                  <a:cubicBezTo>
                    <a:pt x="16" y="0"/>
                    <a:pt x="8" y="5"/>
                    <a:pt x="3" y="12"/>
                  </a:cubicBezTo>
                  <a:cubicBezTo>
                    <a:pt x="3" y="14"/>
                    <a:pt x="2" y="15"/>
                    <a:pt x="1" y="17"/>
                  </a:cubicBezTo>
                  <a:cubicBezTo>
                    <a:pt x="1" y="19"/>
                    <a:pt x="0" y="22"/>
                    <a:pt x="0" y="24"/>
                  </a:cubicBezTo>
                  <a:cubicBezTo>
                    <a:pt x="0" y="38"/>
                    <a:pt x="11" y="64"/>
                    <a:pt x="25" y="64"/>
                  </a:cubicBezTo>
                  <a:cubicBezTo>
                    <a:pt x="27" y="64"/>
                    <a:pt x="29" y="64"/>
                    <a:pt x="30" y="63"/>
                  </a:cubicBezTo>
                  <a:cubicBezTo>
                    <a:pt x="35" y="60"/>
                    <a:pt x="40" y="55"/>
                    <a:pt x="43" y="48"/>
                  </a:cubicBezTo>
                  <a:cubicBezTo>
                    <a:pt x="44" y="45"/>
                    <a:pt x="46" y="42"/>
                    <a:pt x="47" y="38"/>
                  </a:cubicBezTo>
                  <a:cubicBezTo>
                    <a:pt x="47" y="38"/>
                    <a:pt x="47" y="38"/>
                    <a:pt x="47" y="38"/>
                  </a:cubicBezTo>
                  <a:cubicBezTo>
                    <a:pt x="48" y="33"/>
                    <a:pt x="49" y="28"/>
                    <a:pt x="49" y="24"/>
                  </a:cubicBezTo>
                  <a:cubicBezTo>
                    <a:pt x="49" y="22"/>
                    <a:pt x="49" y="19"/>
                    <a:pt x="48" y="17"/>
                  </a:cubicBezTo>
                  <a:close/>
                  <a:moveTo>
                    <a:pt x="25" y="32"/>
                  </a:moveTo>
                  <a:cubicBezTo>
                    <a:pt x="25" y="32"/>
                    <a:pt x="24" y="32"/>
                    <a:pt x="24" y="32"/>
                  </a:cubicBezTo>
                  <a:cubicBezTo>
                    <a:pt x="20" y="31"/>
                    <a:pt x="17" y="28"/>
                    <a:pt x="16" y="24"/>
                  </a:cubicBezTo>
                  <a:cubicBezTo>
                    <a:pt x="16" y="24"/>
                    <a:pt x="16" y="24"/>
                    <a:pt x="16" y="23"/>
                  </a:cubicBezTo>
                  <a:cubicBezTo>
                    <a:pt x="16" y="19"/>
                    <a:pt x="20" y="15"/>
                    <a:pt x="25" y="15"/>
                  </a:cubicBezTo>
                  <a:cubicBezTo>
                    <a:pt x="30" y="15"/>
                    <a:pt x="33" y="19"/>
                    <a:pt x="33" y="23"/>
                  </a:cubicBezTo>
                  <a:cubicBezTo>
                    <a:pt x="33" y="28"/>
                    <a:pt x="30" y="32"/>
                    <a:pt x="25" y="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0518" name="Group 38"/>
          <p:cNvGrpSpPr/>
          <p:nvPr/>
        </p:nvGrpSpPr>
        <p:grpSpPr bwMode="auto">
          <a:xfrm>
            <a:off x="2878138" y="2989263"/>
            <a:ext cx="241300" cy="320675"/>
            <a:chOff x="0" y="0"/>
            <a:chExt cx="201" cy="269"/>
          </a:xfrm>
        </p:grpSpPr>
        <p:sp>
          <p:nvSpPr>
            <p:cNvPr id="20519" name="Freeform 39"/>
            <p:cNvSpPr/>
            <p:nvPr/>
          </p:nvSpPr>
          <p:spPr bwMode="auto">
            <a:xfrm>
              <a:off x="75" y="0"/>
              <a:ext cx="52" cy="30"/>
            </a:xfrm>
            <a:custGeom>
              <a:avLst/>
              <a:gdLst>
                <a:gd name="T0" fmla="*/ 20 w 22"/>
                <a:gd name="T1" fmla="*/ 7 h 13"/>
                <a:gd name="T2" fmla="*/ 22 w 22"/>
                <a:gd name="T3" fmla="*/ 12 h 13"/>
                <a:gd name="T4" fmla="*/ 17 w 22"/>
                <a:gd name="T5" fmla="*/ 12 h 13"/>
                <a:gd name="T6" fmla="*/ 11 w 22"/>
                <a:gd name="T7" fmla="*/ 12 h 13"/>
                <a:gd name="T8" fmla="*/ 4 w 22"/>
                <a:gd name="T9" fmla="*/ 12 h 13"/>
                <a:gd name="T10" fmla="*/ 0 w 22"/>
                <a:gd name="T11" fmla="*/ 12 h 13"/>
                <a:gd name="T12" fmla="*/ 1 w 22"/>
                <a:gd name="T13" fmla="*/ 7 h 13"/>
                <a:gd name="T14" fmla="*/ 11 w 22"/>
                <a:gd name="T15" fmla="*/ 0 h 13"/>
                <a:gd name="T16" fmla="*/ 20 w 22"/>
                <a:gd name="T17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13">
                  <a:moveTo>
                    <a:pt x="20" y="7"/>
                  </a:moveTo>
                  <a:cubicBezTo>
                    <a:pt x="21" y="9"/>
                    <a:pt x="22" y="12"/>
                    <a:pt x="22" y="12"/>
                  </a:cubicBezTo>
                  <a:cubicBezTo>
                    <a:pt x="22" y="13"/>
                    <a:pt x="20" y="13"/>
                    <a:pt x="17" y="12"/>
                  </a:cubicBezTo>
                  <a:cubicBezTo>
                    <a:pt x="17" y="12"/>
                    <a:pt x="15" y="12"/>
                    <a:pt x="11" y="12"/>
                  </a:cubicBezTo>
                  <a:cubicBezTo>
                    <a:pt x="6" y="12"/>
                    <a:pt x="4" y="12"/>
                    <a:pt x="4" y="12"/>
                  </a:cubicBezTo>
                  <a:cubicBezTo>
                    <a:pt x="2" y="13"/>
                    <a:pt x="0" y="13"/>
                    <a:pt x="0" y="12"/>
                  </a:cubicBezTo>
                  <a:cubicBezTo>
                    <a:pt x="0" y="12"/>
                    <a:pt x="0" y="9"/>
                    <a:pt x="1" y="7"/>
                  </a:cubicBezTo>
                  <a:cubicBezTo>
                    <a:pt x="1" y="7"/>
                    <a:pt x="5" y="0"/>
                    <a:pt x="11" y="0"/>
                  </a:cubicBezTo>
                  <a:cubicBezTo>
                    <a:pt x="17" y="0"/>
                    <a:pt x="20" y="7"/>
                    <a:pt x="20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0" name="Freeform 40"/>
            <p:cNvSpPr/>
            <p:nvPr/>
          </p:nvSpPr>
          <p:spPr bwMode="auto">
            <a:xfrm>
              <a:off x="64" y="241"/>
              <a:ext cx="75" cy="28"/>
            </a:xfrm>
            <a:custGeom>
              <a:avLst/>
              <a:gdLst>
                <a:gd name="T0" fmla="*/ 29 w 32"/>
                <a:gd name="T1" fmla="*/ 1 h 12"/>
                <a:gd name="T2" fmla="*/ 30 w 32"/>
                <a:gd name="T3" fmla="*/ 3 h 12"/>
                <a:gd name="T4" fmla="*/ 16 w 32"/>
                <a:gd name="T5" fmla="*/ 12 h 12"/>
                <a:gd name="T6" fmla="*/ 1 w 32"/>
                <a:gd name="T7" fmla="*/ 3 h 12"/>
                <a:gd name="T8" fmla="*/ 3 w 32"/>
                <a:gd name="T9" fmla="*/ 1 h 12"/>
                <a:gd name="T10" fmla="*/ 11 w 32"/>
                <a:gd name="T11" fmla="*/ 2 h 12"/>
                <a:gd name="T12" fmla="*/ 20 w 32"/>
                <a:gd name="T13" fmla="*/ 2 h 12"/>
                <a:gd name="T14" fmla="*/ 29 w 32"/>
                <a:gd name="T15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12">
                  <a:moveTo>
                    <a:pt x="29" y="1"/>
                  </a:moveTo>
                  <a:cubicBezTo>
                    <a:pt x="31" y="0"/>
                    <a:pt x="32" y="1"/>
                    <a:pt x="30" y="3"/>
                  </a:cubicBezTo>
                  <a:cubicBezTo>
                    <a:pt x="30" y="3"/>
                    <a:pt x="24" y="12"/>
                    <a:pt x="16" y="12"/>
                  </a:cubicBezTo>
                  <a:cubicBezTo>
                    <a:pt x="8" y="12"/>
                    <a:pt x="1" y="3"/>
                    <a:pt x="1" y="3"/>
                  </a:cubicBezTo>
                  <a:cubicBezTo>
                    <a:pt x="0" y="1"/>
                    <a:pt x="0" y="0"/>
                    <a:pt x="3" y="1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4" y="2"/>
                    <a:pt x="18" y="2"/>
                    <a:pt x="20" y="2"/>
                  </a:cubicBezTo>
                  <a:lnTo>
                    <a:pt x="2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1" name="Freeform 41"/>
            <p:cNvSpPr/>
            <p:nvPr/>
          </p:nvSpPr>
          <p:spPr bwMode="auto">
            <a:xfrm>
              <a:off x="0" y="42"/>
              <a:ext cx="201" cy="189"/>
            </a:xfrm>
            <a:custGeom>
              <a:avLst/>
              <a:gdLst>
                <a:gd name="T0" fmla="*/ 85 w 85"/>
                <a:gd name="T1" fmla="*/ 63 h 80"/>
                <a:gd name="T2" fmla="*/ 85 w 85"/>
                <a:gd name="T3" fmla="*/ 63 h 80"/>
                <a:gd name="T4" fmla="*/ 77 w 85"/>
                <a:gd name="T5" fmla="*/ 37 h 80"/>
                <a:gd name="T6" fmla="*/ 76 w 85"/>
                <a:gd name="T7" fmla="*/ 34 h 80"/>
                <a:gd name="T8" fmla="*/ 76 w 85"/>
                <a:gd name="T9" fmla="*/ 33 h 80"/>
                <a:gd name="T10" fmla="*/ 76 w 85"/>
                <a:gd name="T11" fmla="*/ 32 h 80"/>
                <a:gd name="T12" fmla="*/ 75 w 85"/>
                <a:gd name="T13" fmla="*/ 31 h 80"/>
                <a:gd name="T14" fmla="*/ 75 w 85"/>
                <a:gd name="T15" fmla="*/ 30 h 80"/>
                <a:gd name="T16" fmla="*/ 74 w 85"/>
                <a:gd name="T17" fmla="*/ 28 h 80"/>
                <a:gd name="T18" fmla="*/ 74 w 85"/>
                <a:gd name="T19" fmla="*/ 28 h 80"/>
                <a:gd name="T20" fmla="*/ 74 w 85"/>
                <a:gd name="T21" fmla="*/ 27 h 80"/>
                <a:gd name="T22" fmla="*/ 43 w 85"/>
                <a:gd name="T23" fmla="*/ 0 h 80"/>
                <a:gd name="T24" fmla="*/ 11 w 85"/>
                <a:gd name="T25" fmla="*/ 27 h 80"/>
                <a:gd name="T26" fmla="*/ 11 w 85"/>
                <a:gd name="T27" fmla="*/ 28 h 80"/>
                <a:gd name="T28" fmla="*/ 11 w 85"/>
                <a:gd name="T29" fmla="*/ 28 h 80"/>
                <a:gd name="T30" fmla="*/ 10 w 85"/>
                <a:gd name="T31" fmla="*/ 30 h 80"/>
                <a:gd name="T32" fmla="*/ 10 w 85"/>
                <a:gd name="T33" fmla="*/ 31 h 80"/>
                <a:gd name="T34" fmla="*/ 10 w 85"/>
                <a:gd name="T35" fmla="*/ 32 h 80"/>
                <a:gd name="T36" fmla="*/ 9 w 85"/>
                <a:gd name="T37" fmla="*/ 33 h 80"/>
                <a:gd name="T38" fmla="*/ 9 w 85"/>
                <a:gd name="T39" fmla="*/ 34 h 80"/>
                <a:gd name="T40" fmla="*/ 8 w 85"/>
                <a:gd name="T41" fmla="*/ 37 h 80"/>
                <a:gd name="T42" fmla="*/ 1 w 85"/>
                <a:gd name="T43" fmla="*/ 63 h 80"/>
                <a:gd name="T44" fmla="*/ 1 w 85"/>
                <a:gd name="T45" fmla="*/ 63 h 80"/>
                <a:gd name="T46" fmla="*/ 3 w 85"/>
                <a:gd name="T47" fmla="*/ 69 h 80"/>
                <a:gd name="T48" fmla="*/ 4 w 85"/>
                <a:gd name="T49" fmla="*/ 69 h 80"/>
                <a:gd name="T50" fmla="*/ 5 w 85"/>
                <a:gd name="T51" fmla="*/ 70 h 80"/>
                <a:gd name="T52" fmla="*/ 12 w 85"/>
                <a:gd name="T53" fmla="*/ 73 h 80"/>
                <a:gd name="T54" fmla="*/ 16 w 85"/>
                <a:gd name="T55" fmla="*/ 75 h 80"/>
                <a:gd name="T56" fmla="*/ 24 w 85"/>
                <a:gd name="T57" fmla="*/ 77 h 80"/>
                <a:gd name="T58" fmla="*/ 25 w 85"/>
                <a:gd name="T59" fmla="*/ 77 h 80"/>
                <a:gd name="T60" fmla="*/ 27 w 85"/>
                <a:gd name="T61" fmla="*/ 78 h 80"/>
                <a:gd name="T62" fmla="*/ 43 w 85"/>
                <a:gd name="T63" fmla="*/ 80 h 80"/>
                <a:gd name="T64" fmla="*/ 58 w 85"/>
                <a:gd name="T65" fmla="*/ 78 h 80"/>
                <a:gd name="T66" fmla="*/ 60 w 85"/>
                <a:gd name="T67" fmla="*/ 77 h 80"/>
                <a:gd name="T68" fmla="*/ 61 w 85"/>
                <a:gd name="T69" fmla="*/ 77 h 80"/>
                <a:gd name="T70" fmla="*/ 74 w 85"/>
                <a:gd name="T71" fmla="*/ 73 h 80"/>
                <a:gd name="T72" fmla="*/ 78 w 85"/>
                <a:gd name="T73" fmla="*/ 71 h 80"/>
                <a:gd name="T74" fmla="*/ 79 w 85"/>
                <a:gd name="T75" fmla="*/ 70 h 80"/>
                <a:gd name="T76" fmla="*/ 82 w 85"/>
                <a:gd name="T77" fmla="*/ 69 h 80"/>
                <a:gd name="T78" fmla="*/ 82 w 85"/>
                <a:gd name="T79" fmla="*/ 69 h 80"/>
                <a:gd name="T80" fmla="*/ 83 w 85"/>
                <a:gd name="T81" fmla="*/ 69 h 80"/>
                <a:gd name="T82" fmla="*/ 85 w 85"/>
                <a:gd name="T83" fmla="*/ 63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5" h="80">
                  <a:moveTo>
                    <a:pt x="85" y="63"/>
                  </a:moveTo>
                  <a:cubicBezTo>
                    <a:pt x="85" y="63"/>
                    <a:pt x="85" y="63"/>
                    <a:pt x="85" y="63"/>
                  </a:cubicBezTo>
                  <a:cubicBezTo>
                    <a:pt x="77" y="37"/>
                    <a:pt x="77" y="37"/>
                    <a:pt x="77" y="37"/>
                  </a:cubicBezTo>
                  <a:cubicBezTo>
                    <a:pt x="77" y="36"/>
                    <a:pt x="76" y="35"/>
                    <a:pt x="76" y="34"/>
                  </a:cubicBezTo>
                  <a:cubicBezTo>
                    <a:pt x="76" y="33"/>
                    <a:pt x="76" y="33"/>
                    <a:pt x="76" y="33"/>
                  </a:cubicBezTo>
                  <a:cubicBezTo>
                    <a:pt x="76" y="33"/>
                    <a:pt x="76" y="32"/>
                    <a:pt x="76" y="32"/>
                  </a:cubicBezTo>
                  <a:cubicBezTo>
                    <a:pt x="76" y="32"/>
                    <a:pt x="75" y="32"/>
                    <a:pt x="75" y="31"/>
                  </a:cubicBezTo>
                  <a:cubicBezTo>
                    <a:pt x="75" y="31"/>
                    <a:pt x="75" y="30"/>
                    <a:pt x="75" y="30"/>
                  </a:cubicBezTo>
                  <a:cubicBezTo>
                    <a:pt x="75" y="30"/>
                    <a:pt x="75" y="29"/>
                    <a:pt x="74" y="28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74" y="28"/>
                    <a:pt x="74" y="27"/>
                    <a:pt x="74" y="27"/>
                  </a:cubicBezTo>
                  <a:cubicBezTo>
                    <a:pt x="69" y="12"/>
                    <a:pt x="63" y="0"/>
                    <a:pt x="43" y="0"/>
                  </a:cubicBezTo>
                  <a:cubicBezTo>
                    <a:pt x="23" y="0"/>
                    <a:pt x="17" y="12"/>
                    <a:pt x="11" y="27"/>
                  </a:cubicBezTo>
                  <a:cubicBezTo>
                    <a:pt x="11" y="27"/>
                    <a:pt x="11" y="27"/>
                    <a:pt x="1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9"/>
                    <a:pt x="10" y="30"/>
                    <a:pt x="10" y="30"/>
                  </a:cubicBezTo>
                  <a:cubicBezTo>
                    <a:pt x="10" y="30"/>
                    <a:pt x="10" y="31"/>
                    <a:pt x="10" y="31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0" y="32"/>
                    <a:pt x="9" y="33"/>
                    <a:pt x="9" y="33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9" y="35"/>
                    <a:pt x="9" y="36"/>
                    <a:pt x="8" y="37"/>
                  </a:cubicBezTo>
                  <a:cubicBezTo>
                    <a:pt x="1" y="63"/>
                    <a:pt x="1" y="63"/>
                    <a:pt x="1" y="63"/>
                  </a:cubicBezTo>
                  <a:cubicBezTo>
                    <a:pt x="1" y="63"/>
                    <a:pt x="1" y="63"/>
                    <a:pt x="1" y="63"/>
                  </a:cubicBezTo>
                  <a:cubicBezTo>
                    <a:pt x="0" y="65"/>
                    <a:pt x="1" y="68"/>
                    <a:pt x="3" y="69"/>
                  </a:cubicBezTo>
                  <a:cubicBezTo>
                    <a:pt x="3" y="69"/>
                    <a:pt x="3" y="69"/>
                    <a:pt x="4" y="69"/>
                  </a:cubicBezTo>
                  <a:cubicBezTo>
                    <a:pt x="4" y="69"/>
                    <a:pt x="5" y="70"/>
                    <a:pt x="5" y="70"/>
                  </a:cubicBezTo>
                  <a:cubicBezTo>
                    <a:pt x="7" y="71"/>
                    <a:pt x="9" y="72"/>
                    <a:pt x="12" y="73"/>
                  </a:cubicBezTo>
                  <a:cubicBezTo>
                    <a:pt x="13" y="74"/>
                    <a:pt x="14" y="74"/>
                    <a:pt x="16" y="75"/>
                  </a:cubicBezTo>
                  <a:cubicBezTo>
                    <a:pt x="18" y="75"/>
                    <a:pt x="21" y="76"/>
                    <a:pt x="24" y="77"/>
                  </a:cubicBezTo>
                  <a:cubicBezTo>
                    <a:pt x="24" y="77"/>
                    <a:pt x="25" y="77"/>
                    <a:pt x="25" y="77"/>
                  </a:cubicBezTo>
                  <a:cubicBezTo>
                    <a:pt x="26" y="78"/>
                    <a:pt x="27" y="78"/>
                    <a:pt x="27" y="78"/>
                  </a:cubicBezTo>
                  <a:cubicBezTo>
                    <a:pt x="32" y="79"/>
                    <a:pt x="37" y="80"/>
                    <a:pt x="43" y="80"/>
                  </a:cubicBezTo>
                  <a:cubicBezTo>
                    <a:pt x="48" y="80"/>
                    <a:pt x="53" y="79"/>
                    <a:pt x="58" y="78"/>
                  </a:cubicBezTo>
                  <a:cubicBezTo>
                    <a:pt x="59" y="78"/>
                    <a:pt x="59" y="78"/>
                    <a:pt x="60" y="77"/>
                  </a:cubicBezTo>
                  <a:cubicBezTo>
                    <a:pt x="61" y="77"/>
                    <a:pt x="61" y="77"/>
                    <a:pt x="61" y="77"/>
                  </a:cubicBezTo>
                  <a:cubicBezTo>
                    <a:pt x="66" y="76"/>
                    <a:pt x="71" y="74"/>
                    <a:pt x="74" y="73"/>
                  </a:cubicBezTo>
                  <a:cubicBezTo>
                    <a:pt x="76" y="72"/>
                    <a:pt x="77" y="71"/>
                    <a:pt x="78" y="71"/>
                  </a:cubicBezTo>
                  <a:cubicBezTo>
                    <a:pt x="79" y="71"/>
                    <a:pt x="79" y="71"/>
                    <a:pt x="79" y="70"/>
                  </a:cubicBezTo>
                  <a:cubicBezTo>
                    <a:pt x="81" y="70"/>
                    <a:pt x="82" y="69"/>
                    <a:pt x="82" y="69"/>
                  </a:cubicBezTo>
                  <a:cubicBezTo>
                    <a:pt x="82" y="69"/>
                    <a:pt x="82" y="69"/>
                    <a:pt x="82" y="69"/>
                  </a:cubicBezTo>
                  <a:cubicBezTo>
                    <a:pt x="82" y="69"/>
                    <a:pt x="82" y="69"/>
                    <a:pt x="83" y="69"/>
                  </a:cubicBezTo>
                  <a:cubicBezTo>
                    <a:pt x="84" y="68"/>
                    <a:pt x="85" y="65"/>
                    <a:pt x="85" y="6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523" name="Rectangle 43"/>
          <p:cNvSpPr>
            <a:spLocks noChangeArrowheads="1"/>
          </p:cNvSpPr>
          <p:nvPr/>
        </p:nvSpPr>
        <p:spPr bwMode="auto">
          <a:xfrm>
            <a:off x="6440488" y="1754188"/>
            <a:ext cx="2019300" cy="399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2400" b="1" dirty="0" smtClean="0">
                <a:solidFill>
                  <a:srgbClr val="C09CC2"/>
                </a:solidFill>
              </a:rPr>
              <a:t>梅琴</a:t>
            </a:r>
            <a:endParaRPr lang="zh-CN" altLang="en-US" sz="2400" b="1" dirty="0">
              <a:solidFill>
                <a:srgbClr val="C09CC2"/>
              </a:solidFill>
            </a:endParaRPr>
          </a:p>
        </p:txBody>
      </p:sp>
      <p:sp>
        <p:nvSpPr>
          <p:cNvPr id="20524" name="Rectangle 44"/>
          <p:cNvSpPr>
            <a:spLocks noChangeArrowheads="1"/>
          </p:cNvSpPr>
          <p:nvPr/>
        </p:nvSpPr>
        <p:spPr bwMode="auto">
          <a:xfrm>
            <a:off x="6440488" y="2471738"/>
            <a:ext cx="2307976" cy="399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2400" b="1" dirty="0" smtClean="0">
                <a:solidFill>
                  <a:srgbClr val="594D7B"/>
                </a:solidFill>
              </a:rPr>
              <a:t>2015</a:t>
            </a:r>
            <a:r>
              <a:rPr lang="zh-CN" altLang="en-US" sz="2400" b="1" dirty="0" smtClean="0">
                <a:solidFill>
                  <a:srgbClr val="594D7B"/>
                </a:solidFill>
              </a:rPr>
              <a:t>级数应一班</a:t>
            </a:r>
            <a:endParaRPr lang="zh-CN" altLang="en-US" sz="2400" b="1" dirty="0">
              <a:solidFill>
                <a:srgbClr val="594D7B"/>
              </a:solidFill>
            </a:endParaRPr>
          </a:p>
        </p:txBody>
      </p:sp>
      <p:sp>
        <p:nvSpPr>
          <p:cNvPr id="20525" name="Rectangle 45"/>
          <p:cNvSpPr>
            <a:spLocks noChangeArrowheads="1"/>
          </p:cNvSpPr>
          <p:nvPr/>
        </p:nvSpPr>
        <p:spPr bwMode="auto">
          <a:xfrm>
            <a:off x="6440488" y="3201988"/>
            <a:ext cx="2019300" cy="399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2400" b="1" dirty="0" smtClean="0">
                <a:solidFill>
                  <a:srgbClr val="E54B81"/>
                </a:solidFill>
              </a:rPr>
              <a:t>项目五组组长</a:t>
            </a:r>
            <a:endParaRPr lang="zh-CN" altLang="en-US" sz="2400" b="1" dirty="0">
              <a:solidFill>
                <a:srgbClr val="E54B81"/>
              </a:solidFill>
            </a:endParaRPr>
          </a:p>
        </p:txBody>
      </p:sp>
      <p:sp>
        <p:nvSpPr>
          <p:cNvPr id="20526" name="Rectangle 46"/>
          <p:cNvSpPr>
            <a:spLocks noChangeArrowheads="1"/>
          </p:cNvSpPr>
          <p:nvPr/>
        </p:nvSpPr>
        <p:spPr bwMode="auto">
          <a:xfrm>
            <a:off x="6440488" y="3906838"/>
            <a:ext cx="2668016" cy="517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1600" b="1" dirty="0" smtClean="0">
                <a:solidFill>
                  <a:srgbClr val="9DD53E"/>
                </a:solidFill>
              </a:rPr>
              <a:t>GitHub</a:t>
            </a: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1200" dirty="0">
                <a:solidFill>
                  <a:srgbClr val="9DD53E"/>
                </a:solidFill>
              </a:rPr>
              <a:t>https://github.com/Meiziqi/Plum-wine</a:t>
            </a:r>
            <a:endParaRPr lang="zh-CN" altLang="en-US" sz="1200" dirty="0">
              <a:solidFill>
                <a:srgbClr val="9DD53E"/>
              </a:solidFill>
            </a:endParaRPr>
          </a:p>
        </p:txBody>
      </p:sp>
      <p:sp>
        <p:nvSpPr>
          <p:cNvPr id="45" name="Text Box 42"/>
          <p:cNvSpPr txBox="1">
            <a:spLocks noChangeArrowheads="1"/>
          </p:cNvSpPr>
          <p:nvPr/>
        </p:nvSpPr>
        <p:spPr bwMode="auto">
          <a:xfrm>
            <a:off x="827584" y="321418"/>
            <a:ext cx="309033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1400" b="1" dirty="0">
                <a:solidFill>
                  <a:srgbClr val="C09CC2"/>
                </a:solidFill>
              </a:rPr>
              <a:t>WRITE YOUR GREAT TITLE HERE</a:t>
            </a:r>
          </a:p>
        </p:txBody>
      </p:sp>
      <p:sp>
        <p:nvSpPr>
          <p:cNvPr id="46" name="Text Box 43"/>
          <p:cNvSpPr txBox="1">
            <a:spLocks noChangeArrowheads="1"/>
          </p:cNvSpPr>
          <p:nvPr/>
        </p:nvSpPr>
        <p:spPr bwMode="auto">
          <a:xfrm>
            <a:off x="827584" y="529510"/>
            <a:ext cx="1963737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800" dirty="0">
                <a:solidFill>
                  <a:schemeClr val="bg2"/>
                </a:solidFill>
              </a:rPr>
              <a:t>This is a good space for a short subtitle</a:t>
            </a:r>
          </a:p>
        </p:txBody>
      </p:sp>
      <p:grpSp>
        <p:nvGrpSpPr>
          <p:cNvPr id="47" name="组合 46"/>
          <p:cNvGrpSpPr/>
          <p:nvPr/>
        </p:nvGrpSpPr>
        <p:grpSpPr>
          <a:xfrm>
            <a:off x="282763" y="-9727"/>
            <a:ext cx="472138" cy="804782"/>
            <a:chOff x="1775252" y="2062276"/>
            <a:chExt cx="1045160" cy="1781528"/>
          </a:xfrm>
        </p:grpSpPr>
        <p:grpSp>
          <p:nvGrpSpPr>
            <p:cNvPr id="48" name="组合 47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50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C09C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cxnSp>
          <p:nvCxnSpPr>
            <p:cNvPr id="49" name="直接连接符 48"/>
            <p:cNvCxnSpPr/>
            <p:nvPr/>
          </p:nvCxnSpPr>
          <p:spPr>
            <a:xfrm flipV="1">
              <a:off x="2295727" y="2062276"/>
              <a:ext cx="0" cy="765534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合 49"/>
          <p:cNvGrpSpPr/>
          <p:nvPr/>
        </p:nvGrpSpPr>
        <p:grpSpPr>
          <a:xfrm>
            <a:off x="3610469" y="0"/>
            <a:ext cx="877971" cy="4113946"/>
            <a:chOff x="1775252" y="-1053552"/>
            <a:chExt cx="1045160" cy="4897356"/>
          </a:xfrm>
        </p:grpSpPr>
        <p:grpSp>
          <p:nvGrpSpPr>
            <p:cNvPr id="51" name="组合 50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53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594D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cxnSp>
          <p:nvCxnSpPr>
            <p:cNvPr id="52" name="直接连接符 51"/>
            <p:cNvCxnSpPr/>
            <p:nvPr/>
          </p:nvCxnSpPr>
          <p:spPr>
            <a:xfrm flipV="1">
              <a:off x="2295726" y="-1053552"/>
              <a:ext cx="0" cy="3881360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Rectangle 30"/>
          <p:cNvSpPr>
            <a:spLocks noChangeArrowheads="1"/>
          </p:cNvSpPr>
          <p:nvPr/>
        </p:nvSpPr>
        <p:spPr bwMode="auto">
          <a:xfrm>
            <a:off x="4230876" y="1854928"/>
            <a:ext cx="3130252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charset="0"/>
              <a:buNone/>
            </a:pPr>
            <a:r>
              <a:rPr lang="zh-CN" altLang="en-US" sz="4400" b="1" dirty="0" smtClean="0">
                <a:solidFill>
                  <a:srgbClr val="594D7B"/>
                </a:solidFill>
                <a:ea typeface="微软雅黑" pitchFamily="34" charset="-122"/>
              </a:rPr>
              <a:t>项目概述</a:t>
            </a:r>
            <a:endParaRPr lang="zh-CN" altLang="en-US" sz="4400" b="1" dirty="0">
              <a:solidFill>
                <a:srgbClr val="594D7B"/>
              </a:solidFill>
              <a:ea typeface="微软雅黑" pitchFamily="34" charset="-122"/>
            </a:endParaRPr>
          </a:p>
        </p:txBody>
      </p:sp>
      <p:sp>
        <p:nvSpPr>
          <p:cNvPr id="64" name="Rectangle 30"/>
          <p:cNvSpPr>
            <a:spLocks noChangeArrowheads="1"/>
          </p:cNvSpPr>
          <p:nvPr/>
        </p:nvSpPr>
        <p:spPr bwMode="auto">
          <a:xfrm>
            <a:off x="3131840" y="1774124"/>
            <a:ext cx="85161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5400" dirty="0" smtClean="0">
                <a:ln>
                  <a:solidFill>
                    <a:srgbClr val="594D7B"/>
                  </a:solidFill>
                </a:ln>
                <a:noFill/>
                <a:latin typeface="Impact" pitchFamily="34" charset="0"/>
                <a:ea typeface="迷你简汉真广标" pitchFamily="49" charset="-122"/>
              </a:rPr>
              <a:t>02</a:t>
            </a:r>
            <a:endParaRPr lang="zh-CN" altLang="en-US" sz="5400" dirty="0">
              <a:ln>
                <a:solidFill>
                  <a:srgbClr val="594D7B"/>
                </a:solidFill>
              </a:ln>
              <a:noFill/>
              <a:latin typeface="Impact" pitchFamily="34" charset="0"/>
              <a:ea typeface="迷你简汉真广标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28" name="Oval 32"/>
          <p:cNvSpPr>
            <a:spLocks noChangeArrowheads="1"/>
          </p:cNvSpPr>
          <p:nvPr/>
        </p:nvSpPr>
        <p:spPr bwMode="auto">
          <a:xfrm>
            <a:off x="531813" y="2336800"/>
            <a:ext cx="444500" cy="444500"/>
          </a:xfrm>
          <a:prstGeom prst="ellipse">
            <a:avLst/>
          </a:prstGeom>
          <a:solidFill>
            <a:srgbClr val="594D7B"/>
          </a:solidFill>
          <a:ln>
            <a:noFill/>
          </a:ln>
          <a:effectLst>
            <a:outerShdw blurRad="63500" dist="63500" dir="2700000" algn="tl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ctr"/>
            <a:endParaRPr lang="zh-CN" altLang="en-US">
              <a:solidFill>
                <a:schemeClr val="bg1"/>
              </a:solidFill>
              <a:latin typeface="Impact" pitchFamily="34" charset="0"/>
            </a:endParaRPr>
          </a:p>
        </p:txBody>
      </p:sp>
      <p:sp>
        <p:nvSpPr>
          <p:cNvPr id="29729" name="Oval 33"/>
          <p:cNvSpPr>
            <a:spLocks noChangeArrowheads="1"/>
          </p:cNvSpPr>
          <p:nvPr/>
        </p:nvSpPr>
        <p:spPr bwMode="auto">
          <a:xfrm>
            <a:off x="531813" y="2984500"/>
            <a:ext cx="444500" cy="444500"/>
          </a:xfrm>
          <a:prstGeom prst="ellipse">
            <a:avLst/>
          </a:prstGeom>
          <a:solidFill>
            <a:srgbClr val="E54B81"/>
          </a:solidFill>
          <a:ln>
            <a:noFill/>
          </a:ln>
          <a:effectLst>
            <a:outerShdw blurRad="63500" dist="63500" dir="2700000" algn="tl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ctr"/>
            <a:endParaRPr lang="zh-CN" altLang="en-US">
              <a:solidFill>
                <a:schemeClr val="bg1"/>
              </a:solidFill>
              <a:latin typeface="Impact" pitchFamily="34" charset="0"/>
            </a:endParaRPr>
          </a:p>
        </p:txBody>
      </p:sp>
      <p:sp>
        <p:nvSpPr>
          <p:cNvPr id="29730" name="Oval 34"/>
          <p:cNvSpPr>
            <a:spLocks noChangeArrowheads="1"/>
          </p:cNvSpPr>
          <p:nvPr/>
        </p:nvSpPr>
        <p:spPr bwMode="auto">
          <a:xfrm>
            <a:off x="531813" y="3668713"/>
            <a:ext cx="444500" cy="444500"/>
          </a:xfrm>
          <a:prstGeom prst="ellipse">
            <a:avLst/>
          </a:prstGeom>
          <a:solidFill>
            <a:srgbClr val="9DD53E"/>
          </a:solidFill>
          <a:ln>
            <a:noFill/>
          </a:ln>
          <a:effectLst>
            <a:outerShdw blurRad="63500" dist="63500" dir="2700000" algn="tl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ctr"/>
            <a:endParaRPr lang="zh-CN" altLang="en-US">
              <a:solidFill>
                <a:schemeClr val="bg1"/>
              </a:solidFill>
              <a:latin typeface="Impact" pitchFamily="34" charset="0"/>
            </a:endParaRPr>
          </a:p>
        </p:txBody>
      </p:sp>
      <p:sp>
        <p:nvSpPr>
          <p:cNvPr id="29727" name="Oval 31"/>
          <p:cNvSpPr>
            <a:spLocks noChangeArrowheads="1"/>
          </p:cNvSpPr>
          <p:nvPr/>
        </p:nvSpPr>
        <p:spPr bwMode="auto">
          <a:xfrm>
            <a:off x="531813" y="1687513"/>
            <a:ext cx="444500" cy="444500"/>
          </a:xfrm>
          <a:prstGeom prst="ellipse">
            <a:avLst/>
          </a:prstGeom>
          <a:solidFill>
            <a:srgbClr val="C09CC2"/>
          </a:solidFill>
          <a:ln>
            <a:noFill/>
          </a:ln>
          <a:effectLst>
            <a:outerShdw blurRad="63500" dist="63500" dir="2700000" algn="tl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ctr"/>
            <a:endParaRPr lang="zh-CN" altLang="en-US">
              <a:solidFill>
                <a:schemeClr val="bg1"/>
              </a:solidFill>
              <a:latin typeface="Impact" pitchFamily="34" charset="0"/>
            </a:endParaRPr>
          </a:p>
        </p:txBody>
      </p:sp>
      <p:sp>
        <p:nvSpPr>
          <p:cNvPr id="29705" name="Rectangle 9"/>
          <p:cNvSpPr>
            <a:spLocks noChangeArrowheads="1"/>
          </p:cNvSpPr>
          <p:nvPr/>
        </p:nvSpPr>
        <p:spPr bwMode="auto">
          <a:xfrm>
            <a:off x="5684838" y="2051050"/>
            <a:ext cx="3459162" cy="1668463"/>
          </a:xfrm>
          <a:prstGeom prst="rect">
            <a:avLst/>
          </a:prstGeom>
          <a:solidFill>
            <a:srgbClr val="C09CC2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9706" name="Group 10"/>
          <p:cNvGrpSpPr/>
          <p:nvPr/>
        </p:nvGrpSpPr>
        <p:grpSpPr bwMode="auto">
          <a:xfrm>
            <a:off x="2733675" y="1922463"/>
            <a:ext cx="3675063" cy="2474912"/>
            <a:chOff x="0" y="0"/>
            <a:chExt cx="2724" cy="1835"/>
          </a:xfrm>
        </p:grpSpPr>
        <p:sp>
          <p:nvSpPr>
            <p:cNvPr id="29707" name="Oval 11"/>
            <p:cNvSpPr>
              <a:spLocks noChangeArrowheads="1"/>
            </p:cNvSpPr>
            <p:nvPr/>
          </p:nvSpPr>
          <p:spPr bwMode="auto">
            <a:xfrm flipV="1">
              <a:off x="0" y="1755"/>
              <a:ext cx="2724" cy="80"/>
            </a:xfrm>
            <a:prstGeom prst="ellipse">
              <a:avLst/>
            </a:prstGeom>
            <a:gradFill rotWithShape="1">
              <a:gsLst>
                <a:gs pos="0">
                  <a:schemeClr val="tx1">
                    <a:alpha val="20000"/>
                  </a:schemeClr>
                </a:gs>
                <a:gs pos="100000">
                  <a:schemeClr val="tx1">
                    <a:gamma/>
                    <a:shade val="46275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29709" name="Picture 13" descr="apple icons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" y="0"/>
              <a:ext cx="2246" cy="18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9711" name="Rectangle 15"/>
          <p:cNvSpPr>
            <a:spLocks noChangeArrowheads="1"/>
          </p:cNvSpPr>
          <p:nvPr/>
        </p:nvSpPr>
        <p:spPr bwMode="auto">
          <a:xfrm>
            <a:off x="6259512" y="2240060"/>
            <a:ext cx="2848992" cy="1263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buFont typeface="Arial" charset="0"/>
              <a:buNone/>
            </a:pPr>
            <a:r>
              <a:rPr lang="zh-CN" altLang="en-US" sz="3600" dirty="0" smtClean="0">
                <a:solidFill>
                  <a:schemeClr val="bg1"/>
                </a:solidFill>
              </a:rPr>
              <a:t>实时获取某地天气情况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grpSp>
        <p:nvGrpSpPr>
          <p:cNvPr id="29712" name="Group 16"/>
          <p:cNvGrpSpPr/>
          <p:nvPr/>
        </p:nvGrpSpPr>
        <p:grpSpPr bwMode="auto">
          <a:xfrm>
            <a:off x="668338" y="1801813"/>
            <a:ext cx="171450" cy="222250"/>
            <a:chOff x="0" y="0"/>
            <a:chExt cx="184" cy="236"/>
          </a:xfrm>
        </p:grpSpPr>
        <p:sp>
          <p:nvSpPr>
            <p:cNvPr id="29713" name="Freeform 17"/>
            <p:cNvSpPr/>
            <p:nvPr/>
          </p:nvSpPr>
          <p:spPr bwMode="auto">
            <a:xfrm>
              <a:off x="0" y="0"/>
              <a:ext cx="184" cy="236"/>
            </a:xfrm>
            <a:custGeom>
              <a:avLst/>
              <a:gdLst>
                <a:gd name="T0" fmla="*/ 19 w 84"/>
                <a:gd name="T1" fmla="*/ 98 h 108"/>
                <a:gd name="T2" fmla="*/ 10 w 84"/>
                <a:gd name="T3" fmla="*/ 98 h 108"/>
                <a:gd name="T4" fmla="*/ 10 w 84"/>
                <a:gd name="T5" fmla="*/ 9 h 108"/>
                <a:gd name="T6" fmla="*/ 79 w 84"/>
                <a:gd name="T7" fmla="*/ 9 h 108"/>
                <a:gd name="T8" fmla="*/ 84 w 84"/>
                <a:gd name="T9" fmla="*/ 5 h 108"/>
                <a:gd name="T10" fmla="*/ 79 w 84"/>
                <a:gd name="T11" fmla="*/ 0 h 108"/>
                <a:gd name="T12" fmla="*/ 5 w 84"/>
                <a:gd name="T13" fmla="*/ 0 h 108"/>
                <a:gd name="T14" fmla="*/ 0 w 84"/>
                <a:gd name="T15" fmla="*/ 5 h 108"/>
                <a:gd name="T16" fmla="*/ 0 w 84"/>
                <a:gd name="T17" fmla="*/ 103 h 108"/>
                <a:gd name="T18" fmla="*/ 5 w 84"/>
                <a:gd name="T19" fmla="*/ 108 h 108"/>
                <a:gd name="T20" fmla="*/ 19 w 84"/>
                <a:gd name="T21" fmla="*/ 108 h 108"/>
                <a:gd name="T22" fmla="*/ 23 w 84"/>
                <a:gd name="T23" fmla="*/ 103 h 108"/>
                <a:gd name="T24" fmla="*/ 19 w 84"/>
                <a:gd name="T25" fmla="*/ 9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4" h="108">
                  <a:moveTo>
                    <a:pt x="19" y="98"/>
                  </a:moveTo>
                  <a:cubicBezTo>
                    <a:pt x="10" y="98"/>
                    <a:pt x="10" y="98"/>
                    <a:pt x="10" y="98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82" y="9"/>
                    <a:pt x="84" y="7"/>
                    <a:pt x="84" y="5"/>
                  </a:cubicBezTo>
                  <a:cubicBezTo>
                    <a:pt x="84" y="2"/>
                    <a:pt x="82" y="0"/>
                    <a:pt x="79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06"/>
                    <a:pt x="3" y="108"/>
                    <a:pt x="5" y="108"/>
                  </a:cubicBezTo>
                  <a:cubicBezTo>
                    <a:pt x="19" y="108"/>
                    <a:pt x="19" y="108"/>
                    <a:pt x="19" y="108"/>
                  </a:cubicBezTo>
                  <a:cubicBezTo>
                    <a:pt x="21" y="108"/>
                    <a:pt x="23" y="106"/>
                    <a:pt x="23" y="103"/>
                  </a:cubicBezTo>
                  <a:cubicBezTo>
                    <a:pt x="23" y="100"/>
                    <a:pt x="21" y="98"/>
                    <a:pt x="19" y="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4" name="Freeform 18"/>
            <p:cNvSpPr/>
            <p:nvPr/>
          </p:nvSpPr>
          <p:spPr bwMode="auto">
            <a:xfrm>
              <a:off x="116" y="138"/>
              <a:ext cx="68" cy="98"/>
            </a:xfrm>
            <a:custGeom>
              <a:avLst/>
              <a:gdLst>
                <a:gd name="T0" fmla="*/ 26 w 31"/>
                <a:gd name="T1" fmla="*/ 0 h 45"/>
                <a:gd name="T2" fmla="*/ 21 w 31"/>
                <a:gd name="T3" fmla="*/ 5 h 45"/>
                <a:gd name="T4" fmla="*/ 21 w 31"/>
                <a:gd name="T5" fmla="*/ 35 h 45"/>
                <a:gd name="T6" fmla="*/ 4 w 31"/>
                <a:gd name="T7" fmla="*/ 35 h 45"/>
                <a:gd name="T8" fmla="*/ 0 w 31"/>
                <a:gd name="T9" fmla="*/ 40 h 45"/>
                <a:gd name="T10" fmla="*/ 4 w 31"/>
                <a:gd name="T11" fmla="*/ 45 h 45"/>
                <a:gd name="T12" fmla="*/ 26 w 31"/>
                <a:gd name="T13" fmla="*/ 45 h 45"/>
                <a:gd name="T14" fmla="*/ 29 w 31"/>
                <a:gd name="T15" fmla="*/ 43 h 45"/>
                <a:gd name="T16" fmla="*/ 31 w 31"/>
                <a:gd name="T17" fmla="*/ 40 h 45"/>
                <a:gd name="T18" fmla="*/ 31 w 31"/>
                <a:gd name="T19" fmla="*/ 5 h 45"/>
                <a:gd name="T20" fmla="*/ 26 w 31"/>
                <a:gd name="T21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45">
                  <a:moveTo>
                    <a:pt x="26" y="0"/>
                  </a:moveTo>
                  <a:cubicBezTo>
                    <a:pt x="23" y="0"/>
                    <a:pt x="21" y="2"/>
                    <a:pt x="21" y="5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2" y="35"/>
                    <a:pt x="0" y="37"/>
                    <a:pt x="0" y="40"/>
                  </a:cubicBezTo>
                  <a:cubicBezTo>
                    <a:pt x="0" y="43"/>
                    <a:pt x="2" y="45"/>
                    <a:pt x="4" y="45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7" y="45"/>
                    <a:pt x="28" y="44"/>
                    <a:pt x="29" y="43"/>
                  </a:cubicBezTo>
                  <a:cubicBezTo>
                    <a:pt x="30" y="42"/>
                    <a:pt x="31" y="41"/>
                    <a:pt x="31" y="40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1" y="2"/>
                    <a:pt x="29" y="0"/>
                    <a:pt x="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5" name="Freeform 19"/>
            <p:cNvSpPr>
              <a:spLocks noEditPoints="1"/>
            </p:cNvSpPr>
            <p:nvPr/>
          </p:nvSpPr>
          <p:spPr bwMode="auto">
            <a:xfrm>
              <a:off x="66" y="51"/>
              <a:ext cx="113" cy="163"/>
            </a:xfrm>
            <a:custGeom>
              <a:avLst/>
              <a:gdLst>
                <a:gd name="T0" fmla="*/ 45 w 52"/>
                <a:gd name="T1" fmla="*/ 1 h 75"/>
                <a:gd name="T2" fmla="*/ 40 w 52"/>
                <a:gd name="T3" fmla="*/ 0 h 75"/>
                <a:gd name="T4" fmla="*/ 30 w 52"/>
                <a:gd name="T5" fmla="*/ 5 h 75"/>
                <a:gd name="T6" fmla="*/ 1 w 52"/>
                <a:gd name="T7" fmla="*/ 57 h 75"/>
                <a:gd name="T8" fmla="*/ 0 w 52"/>
                <a:gd name="T9" fmla="*/ 59 h 75"/>
                <a:gd name="T10" fmla="*/ 0 w 52"/>
                <a:gd name="T11" fmla="*/ 71 h 75"/>
                <a:gd name="T12" fmla="*/ 3 w 52"/>
                <a:gd name="T13" fmla="*/ 75 h 75"/>
                <a:gd name="T14" fmla="*/ 5 w 52"/>
                <a:gd name="T15" fmla="*/ 75 h 75"/>
                <a:gd name="T16" fmla="*/ 7 w 52"/>
                <a:gd name="T17" fmla="*/ 75 h 75"/>
                <a:gd name="T18" fmla="*/ 18 w 52"/>
                <a:gd name="T19" fmla="*/ 69 h 75"/>
                <a:gd name="T20" fmla="*/ 19 w 52"/>
                <a:gd name="T21" fmla="*/ 67 h 75"/>
                <a:gd name="T22" fmla="*/ 49 w 52"/>
                <a:gd name="T23" fmla="*/ 16 h 75"/>
                <a:gd name="T24" fmla="*/ 45 w 52"/>
                <a:gd name="T25" fmla="*/ 1 h 75"/>
                <a:gd name="T26" fmla="*/ 41 w 52"/>
                <a:gd name="T27" fmla="*/ 11 h 75"/>
                <a:gd name="T28" fmla="*/ 12 w 52"/>
                <a:gd name="T29" fmla="*/ 62 h 75"/>
                <a:gd name="T30" fmla="*/ 9 w 52"/>
                <a:gd name="T31" fmla="*/ 63 h 75"/>
                <a:gd name="T32" fmla="*/ 9 w 52"/>
                <a:gd name="T33" fmla="*/ 60 h 75"/>
                <a:gd name="T34" fmla="*/ 38 w 52"/>
                <a:gd name="T35" fmla="*/ 10 h 75"/>
                <a:gd name="T36" fmla="*/ 41 w 52"/>
                <a:gd name="T37" fmla="*/ 9 h 75"/>
                <a:gd name="T38" fmla="*/ 41 w 52"/>
                <a:gd name="T39" fmla="*/ 11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2" h="75">
                  <a:moveTo>
                    <a:pt x="45" y="1"/>
                  </a:moveTo>
                  <a:cubicBezTo>
                    <a:pt x="44" y="0"/>
                    <a:pt x="42" y="0"/>
                    <a:pt x="40" y="0"/>
                  </a:cubicBezTo>
                  <a:cubicBezTo>
                    <a:pt x="36" y="0"/>
                    <a:pt x="32" y="2"/>
                    <a:pt x="30" y="5"/>
                  </a:cubicBezTo>
                  <a:cubicBezTo>
                    <a:pt x="1" y="57"/>
                    <a:pt x="1" y="57"/>
                    <a:pt x="1" y="57"/>
                  </a:cubicBezTo>
                  <a:cubicBezTo>
                    <a:pt x="0" y="57"/>
                    <a:pt x="0" y="58"/>
                    <a:pt x="0" y="59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1" y="72"/>
                    <a:pt x="1" y="74"/>
                    <a:pt x="3" y="75"/>
                  </a:cubicBezTo>
                  <a:cubicBezTo>
                    <a:pt x="3" y="75"/>
                    <a:pt x="4" y="75"/>
                    <a:pt x="5" y="75"/>
                  </a:cubicBezTo>
                  <a:cubicBezTo>
                    <a:pt x="6" y="75"/>
                    <a:pt x="7" y="75"/>
                    <a:pt x="7" y="75"/>
                  </a:cubicBezTo>
                  <a:cubicBezTo>
                    <a:pt x="18" y="69"/>
                    <a:pt x="18" y="69"/>
                    <a:pt x="18" y="69"/>
                  </a:cubicBezTo>
                  <a:cubicBezTo>
                    <a:pt x="18" y="69"/>
                    <a:pt x="19" y="68"/>
                    <a:pt x="19" y="67"/>
                  </a:cubicBezTo>
                  <a:cubicBezTo>
                    <a:pt x="49" y="16"/>
                    <a:pt x="49" y="16"/>
                    <a:pt x="49" y="16"/>
                  </a:cubicBezTo>
                  <a:cubicBezTo>
                    <a:pt x="52" y="11"/>
                    <a:pt x="50" y="4"/>
                    <a:pt x="45" y="1"/>
                  </a:cubicBezTo>
                  <a:close/>
                  <a:moveTo>
                    <a:pt x="41" y="11"/>
                  </a:moveTo>
                  <a:cubicBezTo>
                    <a:pt x="12" y="62"/>
                    <a:pt x="12" y="62"/>
                    <a:pt x="12" y="62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9" y="60"/>
                    <a:pt x="9" y="60"/>
                    <a:pt x="9" y="60"/>
                  </a:cubicBezTo>
                  <a:cubicBezTo>
                    <a:pt x="38" y="10"/>
                    <a:pt x="38" y="10"/>
                    <a:pt x="38" y="10"/>
                  </a:cubicBezTo>
                  <a:cubicBezTo>
                    <a:pt x="39" y="9"/>
                    <a:pt x="40" y="9"/>
                    <a:pt x="41" y="9"/>
                  </a:cubicBezTo>
                  <a:cubicBezTo>
                    <a:pt x="41" y="10"/>
                    <a:pt x="42" y="11"/>
                    <a:pt x="41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6" name="Freeform 20"/>
            <p:cNvSpPr/>
            <p:nvPr/>
          </p:nvSpPr>
          <p:spPr bwMode="auto">
            <a:xfrm>
              <a:off x="35" y="68"/>
              <a:ext cx="70" cy="20"/>
            </a:xfrm>
            <a:custGeom>
              <a:avLst/>
              <a:gdLst>
                <a:gd name="T0" fmla="*/ 32 w 32"/>
                <a:gd name="T1" fmla="*/ 4 h 9"/>
                <a:gd name="T2" fmla="*/ 28 w 32"/>
                <a:gd name="T3" fmla="*/ 0 h 9"/>
                <a:gd name="T4" fmla="*/ 4 w 32"/>
                <a:gd name="T5" fmla="*/ 0 h 9"/>
                <a:gd name="T6" fmla="*/ 0 w 32"/>
                <a:gd name="T7" fmla="*/ 4 h 9"/>
                <a:gd name="T8" fmla="*/ 4 w 32"/>
                <a:gd name="T9" fmla="*/ 9 h 9"/>
                <a:gd name="T10" fmla="*/ 28 w 32"/>
                <a:gd name="T11" fmla="*/ 9 h 9"/>
                <a:gd name="T12" fmla="*/ 32 w 32"/>
                <a:gd name="T13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9">
                  <a:moveTo>
                    <a:pt x="32" y="4"/>
                  </a:moveTo>
                  <a:cubicBezTo>
                    <a:pt x="32" y="2"/>
                    <a:pt x="30" y="0"/>
                    <a:pt x="2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7"/>
                    <a:pt x="2" y="9"/>
                    <a:pt x="4" y="9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30" y="9"/>
                    <a:pt x="32" y="7"/>
                    <a:pt x="32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7" name="Freeform 21"/>
            <p:cNvSpPr/>
            <p:nvPr/>
          </p:nvSpPr>
          <p:spPr bwMode="auto">
            <a:xfrm>
              <a:off x="35" y="107"/>
              <a:ext cx="46" cy="20"/>
            </a:xfrm>
            <a:custGeom>
              <a:avLst/>
              <a:gdLst>
                <a:gd name="T0" fmla="*/ 4 w 21"/>
                <a:gd name="T1" fmla="*/ 0 h 9"/>
                <a:gd name="T2" fmla="*/ 0 w 21"/>
                <a:gd name="T3" fmla="*/ 4 h 9"/>
                <a:gd name="T4" fmla="*/ 4 w 21"/>
                <a:gd name="T5" fmla="*/ 9 h 9"/>
                <a:gd name="T6" fmla="*/ 16 w 21"/>
                <a:gd name="T7" fmla="*/ 9 h 9"/>
                <a:gd name="T8" fmla="*/ 21 w 21"/>
                <a:gd name="T9" fmla="*/ 4 h 9"/>
                <a:gd name="T10" fmla="*/ 16 w 21"/>
                <a:gd name="T11" fmla="*/ 0 h 9"/>
                <a:gd name="T12" fmla="*/ 4 w 21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9">
                  <a:moveTo>
                    <a:pt x="4" y="0"/>
                  </a:moveTo>
                  <a:cubicBezTo>
                    <a:pt x="2" y="0"/>
                    <a:pt x="0" y="2"/>
                    <a:pt x="0" y="4"/>
                  </a:cubicBezTo>
                  <a:cubicBezTo>
                    <a:pt x="0" y="7"/>
                    <a:pt x="2" y="9"/>
                    <a:pt x="4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9" y="9"/>
                    <a:pt x="21" y="7"/>
                    <a:pt x="21" y="4"/>
                  </a:cubicBezTo>
                  <a:cubicBezTo>
                    <a:pt x="21" y="2"/>
                    <a:pt x="19" y="0"/>
                    <a:pt x="16" y="0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9718" name="Group 22"/>
          <p:cNvGrpSpPr/>
          <p:nvPr/>
        </p:nvGrpSpPr>
        <p:grpSpPr bwMode="auto">
          <a:xfrm>
            <a:off x="642938" y="3783013"/>
            <a:ext cx="219075" cy="222250"/>
            <a:chOff x="0" y="0"/>
            <a:chExt cx="233" cy="236"/>
          </a:xfrm>
        </p:grpSpPr>
        <p:sp>
          <p:nvSpPr>
            <p:cNvPr id="29719" name="Freeform 23"/>
            <p:cNvSpPr>
              <a:spLocks noEditPoints="1"/>
            </p:cNvSpPr>
            <p:nvPr/>
          </p:nvSpPr>
          <p:spPr bwMode="auto">
            <a:xfrm>
              <a:off x="0" y="0"/>
              <a:ext cx="233" cy="236"/>
            </a:xfrm>
            <a:custGeom>
              <a:avLst/>
              <a:gdLst>
                <a:gd name="T0" fmla="*/ 103 w 107"/>
                <a:gd name="T1" fmla="*/ 42 h 108"/>
                <a:gd name="T2" fmla="*/ 93 w 107"/>
                <a:gd name="T3" fmla="*/ 35 h 108"/>
                <a:gd name="T4" fmla="*/ 97 w 107"/>
                <a:gd name="T5" fmla="*/ 22 h 108"/>
                <a:gd name="T6" fmla="*/ 80 w 107"/>
                <a:gd name="T7" fmla="*/ 10 h 108"/>
                <a:gd name="T8" fmla="*/ 68 w 107"/>
                <a:gd name="T9" fmla="*/ 12 h 108"/>
                <a:gd name="T10" fmla="*/ 62 w 107"/>
                <a:gd name="T11" fmla="*/ 1 h 108"/>
                <a:gd name="T12" fmla="*/ 42 w 107"/>
                <a:gd name="T13" fmla="*/ 4 h 108"/>
                <a:gd name="T14" fmla="*/ 34 w 107"/>
                <a:gd name="T15" fmla="*/ 14 h 108"/>
                <a:gd name="T16" fmla="*/ 22 w 107"/>
                <a:gd name="T17" fmla="*/ 11 h 108"/>
                <a:gd name="T18" fmla="*/ 10 w 107"/>
                <a:gd name="T19" fmla="*/ 27 h 108"/>
                <a:gd name="T20" fmla="*/ 12 w 107"/>
                <a:gd name="T21" fmla="*/ 39 h 108"/>
                <a:gd name="T22" fmla="*/ 0 w 107"/>
                <a:gd name="T23" fmla="*/ 46 h 108"/>
                <a:gd name="T24" fmla="*/ 0 w 107"/>
                <a:gd name="T25" fmla="*/ 62 h 108"/>
                <a:gd name="T26" fmla="*/ 12 w 107"/>
                <a:gd name="T27" fmla="*/ 69 h 108"/>
                <a:gd name="T28" fmla="*/ 10 w 107"/>
                <a:gd name="T29" fmla="*/ 81 h 108"/>
                <a:gd name="T30" fmla="*/ 22 w 107"/>
                <a:gd name="T31" fmla="*/ 97 h 108"/>
                <a:gd name="T32" fmla="*/ 34 w 107"/>
                <a:gd name="T33" fmla="*/ 94 h 108"/>
                <a:gd name="T34" fmla="*/ 42 w 107"/>
                <a:gd name="T35" fmla="*/ 104 h 108"/>
                <a:gd name="T36" fmla="*/ 53 w 107"/>
                <a:gd name="T37" fmla="*/ 108 h 108"/>
                <a:gd name="T38" fmla="*/ 65 w 107"/>
                <a:gd name="T39" fmla="*/ 104 h 108"/>
                <a:gd name="T40" fmla="*/ 72 w 107"/>
                <a:gd name="T41" fmla="*/ 94 h 108"/>
                <a:gd name="T42" fmla="*/ 85 w 107"/>
                <a:gd name="T43" fmla="*/ 97 h 108"/>
                <a:gd name="T44" fmla="*/ 97 w 107"/>
                <a:gd name="T45" fmla="*/ 81 h 108"/>
                <a:gd name="T46" fmla="*/ 95 w 107"/>
                <a:gd name="T47" fmla="*/ 69 h 108"/>
                <a:gd name="T48" fmla="*/ 106 w 107"/>
                <a:gd name="T49" fmla="*/ 62 h 108"/>
                <a:gd name="T50" fmla="*/ 106 w 107"/>
                <a:gd name="T51" fmla="*/ 46 h 108"/>
                <a:gd name="T52" fmla="*/ 90 w 107"/>
                <a:gd name="T53" fmla="*/ 61 h 108"/>
                <a:gd name="T54" fmla="*/ 84 w 107"/>
                <a:gd name="T55" fmla="*/ 71 h 108"/>
                <a:gd name="T56" fmla="*/ 88 w 107"/>
                <a:gd name="T57" fmla="*/ 82 h 108"/>
                <a:gd name="T58" fmla="*/ 74 w 107"/>
                <a:gd name="T59" fmla="*/ 84 h 108"/>
                <a:gd name="T60" fmla="*/ 63 w 107"/>
                <a:gd name="T61" fmla="*/ 87 h 108"/>
                <a:gd name="T62" fmla="*/ 57 w 107"/>
                <a:gd name="T63" fmla="*/ 98 h 108"/>
                <a:gd name="T64" fmla="*/ 47 w 107"/>
                <a:gd name="T65" fmla="*/ 90 h 108"/>
                <a:gd name="T66" fmla="*/ 37 w 107"/>
                <a:gd name="T67" fmla="*/ 85 h 108"/>
                <a:gd name="T68" fmla="*/ 25 w 107"/>
                <a:gd name="T69" fmla="*/ 88 h 108"/>
                <a:gd name="T70" fmla="*/ 23 w 107"/>
                <a:gd name="T71" fmla="*/ 75 h 108"/>
                <a:gd name="T72" fmla="*/ 20 w 107"/>
                <a:gd name="T73" fmla="*/ 64 h 108"/>
                <a:gd name="T74" fmla="*/ 9 w 107"/>
                <a:gd name="T75" fmla="*/ 58 h 108"/>
                <a:gd name="T76" fmla="*/ 9 w 107"/>
                <a:gd name="T77" fmla="*/ 50 h 108"/>
                <a:gd name="T78" fmla="*/ 20 w 107"/>
                <a:gd name="T79" fmla="*/ 44 h 108"/>
                <a:gd name="T80" fmla="*/ 23 w 107"/>
                <a:gd name="T81" fmla="*/ 33 h 108"/>
                <a:gd name="T82" fmla="*/ 25 w 107"/>
                <a:gd name="T83" fmla="*/ 20 h 108"/>
                <a:gd name="T84" fmla="*/ 37 w 107"/>
                <a:gd name="T85" fmla="*/ 23 h 108"/>
                <a:gd name="T86" fmla="*/ 47 w 107"/>
                <a:gd name="T87" fmla="*/ 18 h 108"/>
                <a:gd name="T88" fmla="*/ 57 w 107"/>
                <a:gd name="T89" fmla="*/ 10 h 108"/>
                <a:gd name="T90" fmla="*/ 63 w 107"/>
                <a:gd name="T91" fmla="*/ 21 h 108"/>
                <a:gd name="T92" fmla="*/ 74 w 107"/>
                <a:gd name="T93" fmla="*/ 23 h 108"/>
                <a:gd name="T94" fmla="*/ 88 w 107"/>
                <a:gd name="T95" fmla="*/ 26 h 108"/>
                <a:gd name="T96" fmla="*/ 84 w 107"/>
                <a:gd name="T97" fmla="*/ 37 h 108"/>
                <a:gd name="T98" fmla="*/ 90 w 107"/>
                <a:gd name="T99" fmla="*/ 47 h 108"/>
                <a:gd name="T100" fmla="*/ 98 w 107"/>
                <a:gd name="T101" fmla="*/ 54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7" h="108">
                  <a:moveTo>
                    <a:pt x="106" y="46"/>
                  </a:moveTo>
                  <a:cubicBezTo>
                    <a:pt x="106" y="44"/>
                    <a:pt x="105" y="43"/>
                    <a:pt x="103" y="42"/>
                  </a:cubicBezTo>
                  <a:cubicBezTo>
                    <a:pt x="95" y="39"/>
                    <a:pt x="95" y="39"/>
                    <a:pt x="95" y="39"/>
                  </a:cubicBezTo>
                  <a:cubicBezTo>
                    <a:pt x="94" y="38"/>
                    <a:pt x="94" y="36"/>
                    <a:pt x="93" y="35"/>
                  </a:cubicBezTo>
                  <a:cubicBezTo>
                    <a:pt x="97" y="27"/>
                    <a:pt x="97" y="27"/>
                    <a:pt x="97" y="27"/>
                  </a:cubicBezTo>
                  <a:cubicBezTo>
                    <a:pt x="98" y="25"/>
                    <a:pt x="98" y="24"/>
                    <a:pt x="97" y="22"/>
                  </a:cubicBezTo>
                  <a:cubicBezTo>
                    <a:pt x="93" y="18"/>
                    <a:pt x="89" y="14"/>
                    <a:pt x="85" y="11"/>
                  </a:cubicBezTo>
                  <a:cubicBezTo>
                    <a:pt x="84" y="10"/>
                    <a:pt x="82" y="10"/>
                    <a:pt x="80" y="10"/>
                  </a:cubicBezTo>
                  <a:cubicBezTo>
                    <a:pt x="72" y="14"/>
                    <a:pt x="72" y="14"/>
                    <a:pt x="72" y="14"/>
                  </a:cubicBezTo>
                  <a:cubicBezTo>
                    <a:pt x="71" y="14"/>
                    <a:pt x="70" y="13"/>
                    <a:pt x="68" y="12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65" y="2"/>
                    <a:pt x="63" y="1"/>
                    <a:pt x="62" y="1"/>
                  </a:cubicBezTo>
                  <a:cubicBezTo>
                    <a:pt x="56" y="0"/>
                    <a:pt x="51" y="0"/>
                    <a:pt x="45" y="1"/>
                  </a:cubicBezTo>
                  <a:cubicBezTo>
                    <a:pt x="44" y="1"/>
                    <a:pt x="42" y="2"/>
                    <a:pt x="42" y="4"/>
                  </a:cubicBezTo>
                  <a:cubicBezTo>
                    <a:pt x="39" y="12"/>
                    <a:pt x="39" y="12"/>
                    <a:pt x="39" y="12"/>
                  </a:cubicBezTo>
                  <a:cubicBezTo>
                    <a:pt x="37" y="13"/>
                    <a:pt x="36" y="14"/>
                    <a:pt x="34" y="14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5" y="10"/>
                    <a:pt x="23" y="10"/>
                    <a:pt x="22" y="11"/>
                  </a:cubicBezTo>
                  <a:cubicBezTo>
                    <a:pt x="17" y="14"/>
                    <a:pt x="13" y="18"/>
                    <a:pt x="10" y="22"/>
                  </a:cubicBezTo>
                  <a:cubicBezTo>
                    <a:pt x="9" y="24"/>
                    <a:pt x="9" y="25"/>
                    <a:pt x="10" y="27"/>
                  </a:cubicBezTo>
                  <a:cubicBezTo>
                    <a:pt x="14" y="35"/>
                    <a:pt x="14" y="35"/>
                    <a:pt x="14" y="35"/>
                  </a:cubicBezTo>
                  <a:cubicBezTo>
                    <a:pt x="13" y="36"/>
                    <a:pt x="12" y="38"/>
                    <a:pt x="12" y="39"/>
                  </a:cubicBezTo>
                  <a:cubicBezTo>
                    <a:pt x="3" y="42"/>
                    <a:pt x="3" y="42"/>
                    <a:pt x="3" y="42"/>
                  </a:cubicBezTo>
                  <a:cubicBezTo>
                    <a:pt x="2" y="43"/>
                    <a:pt x="1" y="44"/>
                    <a:pt x="0" y="46"/>
                  </a:cubicBezTo>
                  <a:cubicBezTo>
                    <a:pt x="0" y="49"/>
                    <a:pt x="0" y="51"/>
                    <a:pt x="0" y="54"/>
                  </a:cubicBezTo>
                  <a:cubicBezTo>
                    <a:pt x="0" y="56"/>
                    <a:pt x="0" y="59"/>
                    <a:pt x="0" y="62"/>
                  </a:cubicBezTo>
                  <a:cubicBezTo>
                    <a:pt x="1" y="64"/>
                    <a:pt x="2" y="65"/>
                    <a:pt x="3" y="66"/>
                  </a:cubicBezTo>
                  <a:cubicBezTo>
                    <a:pt x="12" y="69"/>
                    <a:pt x="12" y="69"/>
                    <a:pt x="12" y="69"/>
                  </a:cubicBezTo>
                  <a:cubicBezTo>
                    <a:pt x="12" y="70"/>
                    <a:pt x="13" y="72"/>
                    <a:pt x="14" y="73"/>
                  </a:cubicBezTo>
                  <a:cubicBezTo>
                    <a:pt x="10" y="81"/>
                    <a:pt x="10" y="81"/>
                    <a:pt x="10" y="81"/>
                  </a:cubicBezTo>
                  <a:cubicBezTo>
                    <a:pt x="9" y="82"/>
                    <a:pt x="9" y="84"/>
                    <a:pt x="10" y="86"/>
                  </a:cubicBezTo>
                  <a:cubicBezTo>
                    <a:pt x="13" y="90"/>
                    <a:pt x="17" y="94"/>
                    <a:pt x="22" y="97"/>
                  </a:cubicBezTo>
                  <a:cubicBezTo>
                    <a:pt x="23" y="98"/>
                    <a:pt x="25" y="98"/>
                    <a:pt x="26" y="98"/>
                  </a:cubicBezTo>
                  <a:cubicBezTo>
                    <a:pt x="34" y="94"/>
                    <a:pt x="34" y="94"/>
                    <a:pt x="34" y="94"/>
                  </a:cubicBezTo>
                  <a:cubicBezTo>
                    <a:pt x="36" y="94"/>
                    <a:pt x="37" y="95"/>
                    <a:pt x="39" y="95"/>
                  </a:cubicBezTo>
                  <a:cubicBezTo>
                    <a:pt x="42" y="104"/>
                    <a:pt x="42" y="104"/>
                    <a:pt x="42" y="104"/>
                  </a:cubicBezTo>
                  <a:cubicBezTo>
                    <a:pt x="42" y="106"/>
                    <a:pt x="44" y="107"/>
                    <a:pt x="45" y="107"/>
                  </a:cubicBezTo>
                  <a:cubicBezTo>
                    <a:pt x="48" y="107"/>
                    <a:pt x="51" y="108"/>
                    <a:pt x="53" y="108"/>
                  </a:cubicBezTo>
                  <a:cubicBezTo>
                    <a:pt x="56" y="108"/>
                    <a:pt x="59" y="107"/>
                    <a:pt x="62" y="107"/>
                  </a:cubicBezTo>
                  <a:cubicBezTo>
                    <a:pt x="63" y="107"/>
                    <a:pt x="65" y="106"/>
                    <a:pt x="65" y="104"/>
                  </a:cubicBezTo>
                  <a:cubicBezTo>
                    <a:pt x="68" y="95"/>
                    <a:pt x="68" y="95"/>
                    <a:pt x="68" y="95"/>
                  </a:cubicBezTo>
                  <a:cubicBezTo>
                    <a:pt x="70" y="95"/>
                    <a:pt x="71" y="94"/>
                    <a:pt x="72" y="94"/>
                  </a:cubicBezTo>
                  <a:cubicBezTo>
                    <a:pt x="80" y="98"/>
                    <a:pt x="80" y="98"/>
                    <a:pt x="80" y="98"/>
                  </a:cubicBezTo>
                  <a:cubicBezTo>
                    <a:pt x="82" y="98"/>
                    <a:pt x="84" y="98"/>
                    <a:pt x="85" y="97"/>
                  </a:cubicBezTo>
                  <a:cubicBezTo>
                    <a:pt x="89" y="94"/>
                    <a:pt x="93" y="90"/>
                    <a:pt x="97" y="86"/>
                  </a:cubicBezTo>
                  <a:cubicBezTo>
                    <a:pt x="98" y="84"/>
                    <a:pt x="98" y="82"/>
                    <a:pt x="97" y="81"/>
                  </a:cubicBezTo>
                  <a:cubicBezTo>
                    <a:pt x="93" y="73"/>
                    <a:pt x="93" y="73"/>
                    <a:pt x="93" y="73"/>
                  </a:cubicBezTo>
                  <a:cubicBezTo>
                    <a:pt x="94" y="72"/>
                    <a:pt x="94" y="70"/>
                    <a:pt x="95" y="69"/>
                  </a:cubicBezTo>
                  <a:cubicBezTo>
                    <a:pt x="103" y="66"/>
                    <a:pt x="103" y="66"/>
                    <a:pt x="103" y="66"/>
                  </a:cubicBezTo>
                  <a:cubicBezTo>
                    <a:pt x="105" y="65"/>
                    <a:pt x="106" y="64"/>
                    <a:pt x="106" y="62"/>
                  </a:cubicBezTo>
                  <a:cubicBezTo>
                    <a:pt x="107" y="59"/>
                    <a:pt x="107" y="56"/>
                    <a:pt x="107" y="54"/>
                  </a:cubicBezTo>
                  <a:cubicBezTo>
                    <a:pt x="107" y="51"/>
                    <a:pt x="107" y="49"/>
                    <a:pt x="106" y="46"/>
                  </a:cubicBezTo>
                  <a:close/>
                  <a:moveTo>
                    <a:pt x="98" y="58"/>
                  </a:moveTo>
                  <a:cubicBezTo>
                    <a:pt x="90" y="61"/>
                    <a:pt x="90" y="61"/>
                    <a:pt x="90" y="61"/>
                  </a:cubicBezTo>
                  <a:cubicBezTo>
                    <a:pt x="88" y="61"/>
                    <a:pt x="87" y="62"/>
                    <a:pt x="87" y="64"/>
                  </a:cubicBezTo>
                  <a:cubicBezTo>
                    <a:pt x="86" y="66"/>
                    <a:pt x="85" y="69"/>
                    <a:pt x="84" y="71"/>
                  </a:cubicBezTo>
                  <a:cubicBezTo>
                    <a:pt x="83" y="72"/>
                    <a:pt x="83" y="73"/>
                    <a:pt x="84" y="75"/>
                  </a:cubicBezTo>
                  <a:cubicBezTo>
                    <a:pt x="88" y="82"/>
                    <a:pt x="88" y="82"/>
                    <a:pt x="88" y="82"/>
                  </a:cubicBezTo>
                  <a:cubicBezTo>
                    <a:pt x="86" y="84"/>
                    <a:pt x="84" y="86"/>
                    <a:pt x="82" y="88"/>
                  </a:cubicBezTo>
                  <a:cubicBezTo>
                    <a:pt x="74" y="84"/>
                    <a:pt x="74" y="84"/>
                    <a:pt x="74" y="84"/>
                  </a:cubicBezTo>
                  <a:cubicBezTo>
                    <a:pt x="73" y="84"/>
                    <a:pt x="71" y="84"/>
                    <a:pt x="70" y="85"/>
                  </a:cubicBezTo>
                  <a:cubicBezTo>
                    <a:pt x="68" y="86"/>
                    <a:pt x="66" y="87"/>
                    <a:pt x="63" y="87"/>
                  </a:cubicBezTo>
                  <a:cubicBezTo>
                    <a:pt x="62" y="88"/>
                    <a:pt x="61" y="89"/>
                    <a:pt x="60" y="90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5" y="98"/>
                    <a:pt x="52" y="98"/>
                    <a:pt x="49" y="98"/>
                  </a:cubicBezTo>
                  <a:cubicBezTo>
                    <a:pt x="47" y="90"/>
                    <a:pt x="47" y="90"/>
                    <a:pt x="47" y="90"/>
                  </a:cubicBezTo>
                  <a:cubicBezTo>
                    <a:pt x="46" y="89"/>
                    <a:pt x="45" y="88"/>
                    <a:pt x="43" y="87"/>
                  </a:cubicBezTo>
                  <a:cubicBezTo>
                    <a:pt x="41" y="87"/>
                    <a:pt x="39" y="86"/>
                    <a:pt x="37" y="85"/>
                  </a:cubicBezTo>
                  <a:cubicBezTo>
                    <a:pt x="35" y="84"/>
                    <a:pt x="34" y="84"/>
                    <a:pt x="33" y="84"/>
                  </a:cubicBezTo>
                  <a:cubicBezTo>
                    <a:pt x="25" y="88"/>
                    <a:pt x="25" y="88"/>
                    <a:pt x="25" y="88"/>
                  </a:cubicBezTo>
                  <a:cubicBezTo>
                    <a:pt x="23" y="86"/>
                    <a:pt x="21" y="84"/>
                    <a:pt x="19" y="82"/>
                  </a:cubicBezTo>
                  <a:cubicBezTo>
                    <a:pt x="23" y="75"/>
                    <a:pt x="23" y="75"/>
                    <a:pt x="23" y="75"/>
                  </a:cubicBezTo>
                  <a:cubicBezTo>
                    <a:pt x="23" y="73"/>
                    <a:pt x="23" y="72"/>
                    <a:pt x="23" y="71"/>
                  </a:cubicBezTo>
                  <a:cubicBezTo>
                    <a:pt x="22" y="69"/>
                    <a:pt x="21" y="66"/>
                    <a:pt x="20" y="64"/>
                  </a:cubicBezTo>
                  <a:cubicBezTo>
                    <a:pt x="20" y="62"/>
                    <a:pt x="18" y="61"/>
                    <a:pt x="17" y="61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9" y="57"/>
                    <a:pt x="9" y="55"/>
                    <a:pt x="9" y="54"/>
                  </a:cubicBezTo>
                  <a:cubicBezTo>
                    <a:pt x="9" y="53"/>
                    <a:pt x="9" y="51"/>
                    <a:pt x="9" y="50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18" y="47"/>
                    <a:pt x="20" y="45"/>
                    <a:pt x="20" y="44"/>
                  </a:cubicBezTo>
                  <a:cubicBezTo>
                    <a:pt x="21" y="42"/>
                    <a:pt x="22" y="39"/>
                    <a:pt x="23" y="37"/>
                  </a:cubicBezTo>
                  <a:cubicBezTo>
                    <a:pt x="23" y="36"/>
                    <a:pt x="23" y="34"/>
                    <a:pt x="23" y="33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1" y="23"/>
                    <a:pt x="23" y="22"/>
                    <a:pt x="25" y="20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34" y="24"/>
                    <a:pt x="35" y="24"/>
                    <a:pt x="37" y="23"/>
                  </a:cubicBezTo>
                  <a:cubicBezTo>
                    <a:pt x="39" y="22"/>
                    <a:pt x="41" y="21"/>
                    <a:pt x="43" y="21"/>
                  </a:cubicBezTo>
                  <a:cubicBezTo>
                    <a:pt x="45" y="20"/>
                    <a:pt x="46" y="19"/>
                    <a:pt x="47" y="18"/>
                  </a:cubicBezTo>
                  <a:cubicBezTo>
                    <a:pt x="49" y="10"/>
                    <a:pt x="49" y="10"/>
                    <a:pt x="49" y="10"/>
                  </a:cubicBezTo>
                  <a:cubicBezTo>
                    <a:pt x="52" y="9"/>
                    <a:pt x="55" y="9"/>
                    <a:pt x="57" y="10"/>
                  </a:cubicBezTo>
                  <a:cubicBezTo>
                    <a:pt x="60" y="18"/>
                    <a:pt x="60" y="18"/>
                    <a:pt x="60" y="18"/>
                  </a:cubicBezTo>
                  <a:cubicBezTo>
                    <a:pt x="61" y="19"/>
                    <a:pt x="62" y="20"/>
                    <a:pt x="63" y="21"/>
                  </a:cubicBezTo>
                  <a:cubicBezTo>
                    <a:pt x="66" y="21"/>
                    <a:pt x="68" y="22"/>
                    <a:pt x="70" y="23"/>
                  </a:cubicBezTo>
                  <a:cubicBezTo>
                    <a:pt x="71" y="24"/>
                    <a:pt x="73" y="24"/>
                    <a:pt x="74" y="23"/>
                  </a:cubicBezTo>
                  <a:cubicBezTo>
                    <a:pt x="82" y="20"/>
                    <a:pt x="82" y="20"/>
                    <a:pt x="82" y="20"/>
                  </a:cubicBezTo>
                  <a:cubicBezTo>
                    <a:pt x="84" y="22"/>
                    <a:pt x="86" y="23"/>
                    <a:pt x="88" y="26"/>
                  </a:cubicBezTo>
                  <a:cubicBezTo>
                    <a:pt x="84" y="33"/>
                    <a:pt x="84" y="33"/>
                    <a:pt x="84" y="33"/>
                  </a:cubicBezTo>
                  <a:cubicBezTo>
                    <a:pt x="83" y="34"/>
                    <a:pt x="83" y="36"/>
                    <a:pt x="84" y="37"/>
                  </a:cubicBezTo>
                  <a:cubicBezTo>
                    <a:pt x="85" y="39"/>
                    <a:pt x="86" y="42"/>
                    <a:pt x="87" y="44"/>
                  </a:cubicBezTo>
                  <a:cubicBezTo>
                    <a:pt x="87" y="45"/>
                    <a:pt x="88" y="47"/>
                    <a:pt x="90" y="47"/>
                  </a:cubicBezTo>
                  <a:cubicBezTo>
                    <a:pt x="98" y="50"/>
                    <a:pt x="98" y="50"/>
                    <a:pt x="98" y="50"/>
                  </a:cubicBezTo>
                  <a:cubicBezTo>
                    <a:pt x="98" y="51"/>
                    <a:pt x="98" y="53"/>
                    <a:pt x="98" y="54"/>
                  </a:cubicBezTo>
                  <a:cubicBezTo>
                    <a:pt x="98" y="55"/>
                    <a:pt x="98" y="57"/>
                    <a:pt x="98" y="5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0" name="Freeform 24"/>
            <p:cNvSpPr>
              <a:spLocks noEditPoints="1"/>
            </p:cNvSpPr>
            <p:nvPr/>
          </p:nvSpPr>
          <p:spPr bwMode="auto">
            <a:xfrm>
              <a:off x="70" y="70"/>
              <a:ext cx="93" cy="92"/>
            </a:xfrm>
            <a:custGeom>
              <a:avLst/>
              <a:gdLst>
                <a:gd name="T0" fmla="*/ 21 w 43"/>
                <a:gd name="T1" fmla="*/ 0 h 42"/>
                <a:gd name="T2" fmla="*/ 0 w 43"/>
                <a:gd name="T3" fmla="*/ 21 h 42"/>
                <a:gd name="T4" fmla="*/ 21 w 43"/>
                <a:gd name="T5" fmla="*/ 42 h 42"/>
                <a:gd name="T6" fmla="*/ 43 w 43"/>
                <a:gd name="T7" fmla="*/ 21 h 42"/>
                <a:gd name="T8" fmla="*/ 21 w 43"/>
                <a:gd name="T9" fmla="*/ 0 h 42"/>
                <a:gd name="T10" fmla="*/ 21 w 43"/>
                <a:gd name="T11" fmla="*/ 33 h 42"/>
                <a:gd name="T12" fmla="*/ 9 w 43"/>
                <a:gd name="T13" fmla="*/ 21 h 42"/>
                <a:gd name="T14" fmla="*/ 21 w 43"/>
                <a:gd name="T15" fmla="*/ 9 h 42"/>
                <a:gd name="T16" fmla="*/ 33 w 43"/>
                <a:gd name="T17" fmla="*/ 21 h 42"/>
                <a:gd name="T18" fmla="*/ 21 w 43"/>
                <a:gd name="T19" fmla="*/ 3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" h="42">
                  <a:moveTo>
                    <a:pt x="21" y="0"/>
                  </a:moveTo>
                  <a:cubicBezTo>
                    <a:pt x="10" y="0"/>
                    <a:pt x="0" y="9"/>
                    <a:pt x="0" y="21"/>
                  </a:cubicBezTo>
                  <a:cubicBezTo>
                    <a:pt x="0" y="33"/>
                    <a:pt x="10" y="42"/>
                    <a:pt x="21" y="42"/>
                  </a:cubicBezTo>
                  <a:cubicBezTo>
                    <a:pt x="33" y="42"/>
                    <a:pt x="43" y="33"/>
                    <a:pt x="43" y="21"/>
                  </a:cubicBezTo>
                  <a:cubicBezTo>
                    <a:pt x="43" y="9"/>
                    <a:pt x="33" y="0"/>
                    <a:pt x="21" y="0"/>
                  </a:cubicBezTo>
                  <a:close/>
                  <a:moveTo>
                    <a:pt x="21" y="33"/>
                  </a:moveTo>
                  <a:cubicBezTo>
                    <a:pt x="15" y="33"/>
                    <a:pt x="9" y="28"/>
                    <a:pt x="9" y="21"/>
                  </a:cubicBezTo>
                  <a:cubicBezTo>
                    <a:pt x="9" y="14"/>
                    <a:pt x="15" y="9"/>
                    <a:pt x="21" y="9"/>
                  </a:cubicBezTo>
                  <a:cubicBezTo>
                    <a:pt x="28" y="9"/>
                    <a:pt x="33" y="14"/>
                    <a:pt x="33" y="21"/>
                  </a:cubicBezTo>
                  <a:cubicBezTo>
                    <a:pt x="33" y="28"/>
                    <a:pt x="28" y="33"/>
                    <a:pt x="21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9721" name="Group 25"/>
          <p:cNvGrpSpPr/>
          <p:nvPr/>
        </p:nvGrpSpPr>
        <p:grpSpPr bwMode="auto">
          <a:xfrm>
            <a:off x="646113" y="3101975"/>
            <a:ext cx="215900" cy="222250"/>
            <a:chOff x="0" y="0"/>
            <a:chExt cx="232" cy="236"/>
          </a:xfrm>
        </p:grpSpPr>
        <p:sp>
          <p:nvSpPr>
            <p:cNvPr id="29722" name="Freeform 26"/>
            <p:cNvSpPr/>
            <p:nvPr/>
          </p:nvSpPr>
          <p:spPr bwMode="auto">
            <a:xfrm>
              <a:off x="0" y="0"/>
              <a:ext cx="232" cy="168"/>
            </a:xfrm>
            <a:custGeom>
              <a:avLst/>
              <a:gdLst>
                <a:gd name="T0" fmla="*/ 82 w 106"/>
                <a:gd name="T1" fmla="*/ 28 h 77"/>
                <a:gd name="T2" fmla="*/ 77 w 106"/>
                <a:gd name="T3" fmla="*/ 29 h 77"/>
                <a:gd name="T4" fmla="*/ 77 w 106"/>
                <a:gd name="T5" fmla="*/ 27 h 77"/>
                <a:gd name="T6" fmla="*/ 50 w 106"/>
                <a:gd name="T7" fmla="*/ 0 h 77"/>
                <a:gd name="T8" fmla="*/ 25 w 106"/>
                <a:gd name="T9" fmla="*/ 22 h 77"/>
                <a:gd name="T10" fmla="*/ 17 w 106"/>
                <a:gd name="T11" fmla="*/ 23 h 77"/>
                <a:gd name="T12" fmla="*/ 17 w 106"/>
                <a:gd name="T13" fmla="*/ 23 h 77"/>
                <a:gd name="T14" fmla="*/ 6 w 106"/>
                <a:gd name="T15" fmla="*/ 39 h 77"/>
                <a:gd name="T16" fmla="*/ 8 w 106"/>
                <a:gd name="T17" fmla="*/ 46 h 77"/>
                <a:gd name="T18" fmla="*/ 0 w 106"/>
                <a:gd name="T19" fmla="*/ 60 h 77"/>
                <a:gd name="T20" fmla="*/ 17 w 106"/>
                <a:gd name="T21" fmla="*/ 77 h 77"/>
                <a:gd name="T22" fmla="*/ 35 w 106"/>
                <a:gd name="T23" fmla="*/ 77 h 77"/>
                <a:gd name="T24" fmla="*/ 39 w 106"/>
                <a:gd name="T25" fmla="*/ 73 h 77"/>
                <a:gd name="T26" fmla="*/ 35 w 106"/>
                <a:gd name="T27" fmla="*/ 68 h 77"/>
                <a:gd name="T28" fmla="*/ 17 w 106"/>
                <a:gd name="T29" fmla="*/ 68 h 77"/>
                <a:gd name="T30" fmla="*/ 9 w 106"/>
                <a:gd name="T31" fmla="*/ 60 h 77"/>
                <a:gd name="T32" fmla="*/ 16 w 106"/>
                <a:gd name="T33" fmla="*/ 53 h 77"/>
                <a:gd name="T34" fmla="*/ 20 w 106"/>
                <a:gd name="T35" fmla="*/ 50 h 77"/>
                <a:gd name="T36" fmla="*/ 18 w 106"/>
                <a:gd name="T37" fmla="*/ 45 h 77"/>
                <a:gd name="T38" fmla="*/ 15 w 106"/>
                <a:gd name="T39" fmla="*/ 39 h 77"/>
                <a:gd name="T40" fmla="*/ 20 w 106"/>
                <a:gd name="T41" fmla="*/ 32 h 77"/>
                <a:gd name="T42" fmla="*/ 20 w 106"/>
                <a:gd name="T43" fmla="*/ 32 h 77"/>
                <a:gd name="T44" fmla="*/ 27 w 106"/>
                <a:gd name="T45" fmla="*/ 32 h 77"/>
                <a:gd name="T46" fmla="*/ 31 w 106"/>
                <a:gd name="T47" fmla="*/ 32 h 77"/>
                <a:gd name="T48" fmla="*/ 34 w 106"/>
                <a:gd name="T49" fmla="*/ 28 h 77"/>
                <a:gd name="T50" fmla="*/ 33 w 106"/>
                <a:gd name="T51" fmla="*/ 27 h 77"/>
                <a:gd name="T52" fmla="*/ 33 w 106"/>
                <a:gd name="T53" fmla="*/ 27 h 77"/>
                <a:gd name="T54" fmla="*/ 50 w 106"/>
                <a:gd name="T55" fmla="*/ 9 h 77"/>
                <a:gd name="T56" fmla="*/ 67 w 106"/>
                <a:gd name="T57" fmla="*/ 27 h 77"/>
                <a:gd name="T58" fmla="*/ 65 w 106"/>
                <a:gd name="T59" fmla="*/ 35 h 77"/>
                <a:gd name="T60" fmla="*/ 66 w 106"/>
                <a:gd name="T61" fmla="*/ 41 h 77"/>
                <a:gd name="T62" fmla="*/ 72 w 106"/>
                <a:gd name="T63" fmla="*/ 41 h 77"/>
                <a:gd name="T64" fmla="*/ 82 w 106"/>
                <a:gd name="T65" fmla="*/ 38 h 77"/>
                <a:gd name="T66" fmla="*/ 97 w 106"/>
                <a:gd name="T67" fmla="*/ 53 h 77"/>
                <a:gd name="T68" fmla="*/ 82 w 106"/>
                <a:gd name="T69" fmla="*/ 68 h 77"/>
                <a:gd name="T70" fmla="*/ 71 w 106"/>
                <a:gd name="T71" fmla="*/ 68 h 77"/>
                <a:gd name="T72" fmla="*/ 67 w 106"/>
                <a:gd name="T73" fmla="*/ 73 h 77"/>
                <a:gd name="T74" fmla="*/ 71 w 106"/>
                <a:gd name="T75" fmla="*/ 77 h 77"/>
                <a:gd name="T76" fmla="*/ 82 w 106"/>
                <a:gd name="T77" fmla="*/ 77 h 77"/>
                <a:gd name="T78" fmla="*/ 106 w 106"/>
                <a:gd name="T79" fmla="*/ 53 h 77"/>
                <a:gd name="T80" fmla="*/ 82 w 106"/>
                <a:gd name="T81" fmla="*/ 28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6" h="77">
                  <a:moveTo>
                    <a:pt x="82" y="28"/>
                  </a:moveTo>
                  <a:cubicBezTo>
                    <a:pt x="80" y="28"/>
                    <a:pt x="78" y="29"/>
                    <a:pt x="77" y="29"/>
                  </a:cubicBezTo>
                  <a:cubicBezTo>
                    <a:pt x="77" y="28"/>
                    <a:pt x="77" y="27"/>
                    <a:pt x="77" y="27"/>
                  </a:cubicBezTo>
                  <a:cubicBezTo>
                    <a:pt x="77" y="12"/>
                    <a:pt x="65" y="0"/>
                    <a:pt x="50" y="0"/>
                  </a:cubicBezTo>
                  <a:cubicBezTo>
                    <a:pt x="37" y="0"/>
                    <a:pt x="27" y="10"/>
                    <a:pt x="25" y="22"/>
                  </a:cubicBezTo>
                  <a:cubicBezTo>
                    <a:pt x="22" y="22"/>
                    <a:pt x="19" y="22"/>
                    <a:pt x="17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0" y="26"/>
                    <a:pt x="6" y="32"/>
                    <a:pt x="6" y="39"/>
                  </a:cubicBezTo>
                  <a:cubicBezTo>
                    <a:pt x="6" y="41"/>
                    <a:pt x="7" y="44"/>
                    <a:pt x="8" y="46"/>
                  </a:cubicBezTo>
                  <a:cubicBezTo>
                    <a:pt x="3" y="49"/>
                    <a:pt x="0" y="55"/>
                    <a:pt x="0" y="60"/>
                  </a:cubicBezTo>
                  <a:cubicBezTo>
                    <a:pt x="0" y="70"/>
                    <a:pt x="8" y="77"/>
                    <a:pt x="17" y="77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7" y="77"/>
                    <a:pt x="39" y="75"/>
                    <a:pt x="39" y="73"/>
                  </a:cubicBezTo>
                  <a:cubicBezTo>
                    <a:pt x="39" y="70"/>
                    <a:pt x="37" y="68"/>
                    <a:pt x="35" y="68"/>
                  </a:cubicBezTo>
                  <a:cubicBezTo>
                    <a:pt x="17" y="68"/>
                    <a:pt x="17" y="68"/>
                    <a:pt x="17" y="68"/>
                  </a:cubicBezTo>
                  <a:cubicBezTo>
                    <a:pt x="13" y="68"/>
                    <a:pt x="9" y="65"/>
                    <a:pt x="9" y="60"/>
                  </a:cubicBezTo>
                  <a:cubicBezTo>
                    <a:pt x="9" y="57"/>
                    <a:pt x="12" y="53"/>
                    <a:pt x="16" y="53"/>
                  </a:cubicBezTo>
                  <a:cubicBezTo>
                    <a:pt x="18" y="53"/>
                    <a:pt x="19" y="51"/>
                    <a:pt x="20" y="50"/>
                  </a:cubicBezTo>
                  <a:cubicBezTo>
                    <a:pt x="20" y="48"/>
                    <a:pt x="20" y="46"/>
                    <a:pt x="18" y="45"/>
                  </a:cubicBezTo>
                  <a:cubicBezTo>
                    <a:pt x="16" y="43"/>
                    <a:pt x="15" y="41"/>
                    <a:pt x="15" y="39"/>
                  </a:cubicBezTo>
                  <a:cubicBezTo>
                    <a:pt x="15" y="36"/>
                    <a:pt x="17" y="33"/>
                    <a:pt x="20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2" y="31"/>
                    <a:pt x="25" y="31"/>
                    <a:pt x="27" y="32"/>
                  </a:cubicBezTo>
                  <a:cubicBezTo>
                    <a:pt x="28" y="33"/>
                    <a:pt x="30" y="33"/>
                    <a:pt x="31" y="32"/>
                  </a:cubicBezTo>
                  <a:cubicBezTo>
                    <a:pt x="33" y="31"/>
                    <a:pt x="34" y="30"/>
                    <a:pt x="34" y="28"/>
                  </a:cubicBezTo>
                  <a:cubicBezTo>
                    <a:pt x="33" y="28"/>
                    <a:pt x="33" y="27"/>
                    <a:pt x="33" y="27"/>
                  </a:cubicBezTo>
                  <a:cubicBezTo>
                    <a:pt x="33" y="27"/>
                    <a:pt x="33" y="27"/>
                    <a:pt x="33" y="27"/>
                  </a:cubicBezTo>
                  <a:cubicBezTo>
                    <a:pt x="33" y="17"/>
                    <a:pt x="41" y="9"/>
                    <a:pt x="50" y="9"/>
                  </a:cubicBezTo>
                  <a:cubicBezTo>
                    <a:pt x="60" y="9"/>
                    <a:pt x="67" y="17"/>
                    <a:pt x="67" y="27"/>
                  </a:cubicBezTo>
                  <a:cubicBezTo>
                    <a:pt x="67" y="30"/>
                    <a:pt x="67" y="33"/>
                    <a:pt x="65" y="35"/>
                  </a:cubicBezTo>
                  <a:cubicBezTo>
                    <a:pt x="64" y="37"/>
                    <a:pt x="64" y="40"/>
                    <a:pt x="66" y="41"/>
                  </a:cubicBezTo>
                  <a:cubicBezTo>
                    <a:pt x="68" y="43"/>
                    <a:pt x="70" y="43"/>
                    <a:pt x="72" y="41"/>
                  </a:cubicBezTo>
                  <a:cubicBezTo>
                    <a:pt x="74" y="40"/>
                    <a:pt x="77" y="38"/>
                    <a:pt x="82" y="38"/>
                  </a:cubicBezTo>
                  <a:cubicBezTo>
                    <a:pt x="90" y="38"/>
                    <a:pt x="97" y="44"/>
                    <a:pt x="97" y="53"/>
                  </a:cubicBezTo>
                  <a:cubicBezTo>
                    <a:pt x="97" y="61"/>
                    <a:pt x="90" y="68"/>
                    <a:pt x="82" y="68"/>
                  </a:cubicBezTo>
                  <a:cubicBezTo>
                    <a:pt x="71" y="68"/>
                    <a:pt x="71" y="68"/>
                    <a:pt x="71" y="68"/>
                  </a:cubicBezTo>
                  <a:cubicBezTo>
                    <a:pt x="69" y="68"/>
                    <a:pt x="67" y="70"/>
                    <a:pt x="67" y="73"/>
                  </a:cubicBezTo>
                  <a:cubicBezTo>
                    <a:pt x="67" y="75"/>
                    <a:pt x="69" y="77"/>
                    <a:pt x="71" y="77"/>
                  </a:cubicBezTo>
                  <a:cubicBezTo>
                    <a:pt x="82" y="77"/>
                    <a:pt x="82" y="77"/>
                    <a:pt x="82" y="77"/>
                  </a:cubicBezTo>
                  <a:cubicBezTo>
                    <a:pt x="95" y="77"/>
                    <a:pt x="106" y="66"/>
                    <a:pt x="106" y="53"/>
                  </a:cubicBezTo>
                  <a:cubicBezTo>
                    <a:pt x="106" y="39"/>
                    <a:pt x="95" y="28"/>
                    <a:pt x="82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3" name="Freeform 27"/>
            <p:cNvSpPr/>
            <p:nvPr/>
          </p:nvSpPr>
          <p:spPr bwMode="auto">
            <a:xfrm>
              <a:off x="70" y="94"/>
              <a:ext cx="92" cy="142"/>
            </a:xfrm>
            <a:custGeom>
              <a:avLst/>
              <a:gdLst>
                <a:gd name="T0" fmla="*/ 33 w 42"/>
                <a:gd name="T1" fmla="*/ 41 h 65"/>
                <a:gd name="T2" fmla="*/ 26 w 42"/>
                <a:gd name="T3" fmla="*/ 49 h 65"/>
                <a:gd name="T4" fmla="*/ 26 w 42"/>
                <a:gd name="T5" fmla="*/ 5 h 65"/>
                <a:gd name="T6" fmla="*/ 21 w 42"/>
                <a:gd name="T7" fmla="*/ 0 h 65"/>
                <a:gd name="T8" fmla="*/ 16 w 42"/>
                <a:gd name="T9" fmla="*/ 5 h 65"/>
                <a:gd name="T10" fmla="*/ 16 w 42"/>
                <a:gd name="T11" fmla="*/ 49 h 65"/>
                <a:gd name="T12" fmla="*/ 9 w 42"/>
                <a:gd name="T13" fmla="*/ 41 h 65"/>
                <a:gd name="T14" fmla="*/ 2 w 42"/>
                <a:gd name="T15" fmla="*/ 41 h 65"/>
                <a:gd name="T16" fmla="*/ 2 w 42"/>
                <a:gd name="T17" fmla="*/ 48 h 65"/>
                <a:gd name="T18" fmla="*/ 18 w 42"/>
                <a:gd name="T19" fmla="*/ 63 h 65"/>
                <a:gd name="T20" fmla="*/ 21 w 42"/>
                <a:gd name="T21" fmla="*/ 65 h 65"/>
                <a:gd name="T22" fmla="*/ 24 w 42"/>
                <a:gd name="T23" fmla="*/ 63 h 65"/>
                <a:gd name="T24" fmla="*/ 40 w 42"/>
                <a:gd name="T25" fmla="*/ 48 h 65"/>
                <a:gd name="T26" fmla="*/ 40 w 42"/>
                <a:gd name="T27" fmla="*/ 41 h 65"/>
                <a:gd name="T28" fmla="*/ 33 w 42"/>
                <a:gd name="T29" fmla="*/ 4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" h="65">
                  <a:moveTo>
                    <a:pt x="33" y="41"/>
                  </a:moveTo>
                  <a:cubicBezTo>
                    <a:pt x="26" y="49"/>
                    <a:pt x="26" y="49"/>
                    <a:pt x="26" y="49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3"/>
                    <a:pt x="24" y="0"/>
                    <a:pt x="21" y="0"/>
                  </a:cubicBezTo>
                  <a:cubicBezTo>
                    <a:pt x="18" y="0"/>
                    <a:pt x="16" y="3"/>
                    <a:pt x="16" y="5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7" y="39"/>
                    <a:pt x="4" y="39"/>
                    <a:pt x="2" y="41"/>
                  </a:cubicBezTo>
                  <a:cubicBezTo>
                    <a:pt x="0" y="43"/>
                    <a:pt x="0" y="46"/>
                    <a:pt x="2" y="48"/>
                  </a:cubicBezTo>
                  <a:cubicBezTo>
                    <a:pt x="18" y="63"/>
                    <a:pt x="18" y="63"/>
                    <a:pt x="18" y="63"/>
                  </a:cubicBezTo>
                  <a:cubicBezTo>
                    <a:pt x="19" y="64"/>
                    <a:pt x="20" y="65"/>
                    <a:pt x="21" y="65"/>
                  </a:cubicBezTo>
                  <a:cubicBezTo>
                    <a:pt x="22" y="65"/>
                    <a:pt x="23" y="64"/>
                    <a:pt x="24" y="63"/>
                  </a:cubicBezTo>
                  <a:cubicBezTo>
                    <a:pt x="40" y="48"/>
                    <a:pt x="40" y="48"/>
                    <a:pt x="40" y="48"/>
                  </a:cubicBezTo>
                  <a:cubicBezTo>
                    <a:pt x="42" y="46"/>
                    <a:pt x="42" y="43"/>
                    <a:pt x="40" y="41"/>
                  </a:cubicBezTo>
                  <a:cubicBezTo>
                    <a:pt x="38" y="39"/>
                    <a:pt x="35" y="39"/>
                    <a:pt x="33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9724" name="Group 28"/>
          <p:cNvGrpSpPr/>
          <p:nvPr/>
        </p:nvGrpSpPr>
        <p:grpSpPr bwMode="auto">
          <a:xfrm>
            <a:off x="641350" y="2452688"/>
            <a:ext cx="222250" cy="187325"/>
            <a:chOff x="0" y="0"/>
            <a:chExt cx="235" cy="200"/>
          </a:xfrm>
        </p:grpSpPr>
        <p:sp>
          <p:nvSpPr>
            <p:cNvPr id="29725" name="Freeform 29"/>
            <p:cNvSpPr>
              <a:spLocks noEditPoints="1"/>
            </p:cNvSpPr>
            <p:nvPr/>
          </p:nvSpPr>
          <p:spPr bwMode="auto">
            <a:xfrm>
              <a:off x="0" y="0"/>
              <a:ext cx="235" cy="200"/>
            </a:xfrm>
            <a:custGeom>
              <a:avLst/>
              <a:gdLst>
                <a:gd name="T0" fmla="*/ 94 w 108"/>
                <a:gd name="T1" fmla="*/ 15 h 92"/>
                <a:gd name="T2" fmla="*/ 77 w 108"/>
                <a:gd name="T3" fmla="*/ 15 h 92"/>
                <a:gd name="T4" fmla="*/ 77 w 108"/>
                <a:gd name="T5" fmla="*/ 14 h 92"/>
                <a:gd name="T6" fmla="*/ 77 w 108"/>
                <a:gd name="T7" fmla="*/ 11 h 92"/>
                <a:gd name="T8" fmla="*/ 66 w 108"/>
                <a:gd name="T9" fmla="*/ 0 h 92"/>
                <a:gd name="T10" fmla="*/ 54 w 108"/>
                <a:gd name="T11" fmla="*/ 0 h 92"/>
                <a:gd name="T12" fmla="*/ 43 w 108"/>
                <a:gd name="T13" fmla="*/ 11 h 92"/>
                <a:gd name="T14" fmla="*/ 43 w 108"/>
                <a:gd name="T15" fmla="*/ 15 h 92"/>
                <a:gd name="T16" fmla="*/ 14 w 108"/>
                <a:gd name="T17" fmla="*/ 15 h 92"/>
                <a:gd name="T18" fmla="*/ 0 w 108"/>
                <a:gd name="T19" fmla="*/ 29 h 92"/>
                <a:gd name="T20" fmla="*/ 0 w 108"/>
                <a:gd name="T21" fmla="*/ 78 h 92"/>
                <a:gd name="T22" fmla="*/ 14 w 108"/>
                <a:gd name="T23" fmla="*/ 92 h 92"/>
                <a:gd name="T24" fmla="*/ 94 w 108"/>
                <a:gd name="T25" fmla="*/ 92 h 92"/>
                <a:gd name="T26" fmla="*/ 108 w 108"/>
                <a:gd name="T27" fmla="*/ 78 h 92"/>
                <a:gd name="T28" fmla="*/ 108 w 108"/>
                <a:gd name="T29" fmla="*/ 29 h 92"/>
                <a:gd name="T30" fmla="*/ 94 w 108"/>
                <a:gd name="T31" fmla="*/ 15 h 92"/>
                <a:gd name="T32" fmla="*/ 10 w 108"/>
                <a:gd name="T33" fmla="*/ 78 h 92"/>
                <a:gd name="T34" fmla="*/ 10 w 108"/>
                <a:gd name="T35" fmla="*/ 29 h 92"/>
                <a:gd name="T36" fmla="*/ 14 w 108"/>
                <a:gd name="T37" fmla="*/ 24 h 92"/>
                <a:gd name="T38" fmla="*/ 26 w 108"/>
                <a:gd name="T39" fmla="*/ 24 h 92"/>
                <a:gd name="T40" fmla="*/ 26 w 108"/>
                <a:gd name="T41" fmla="*/ 83 h 92"/>
                <a:gd name="T42" fmla="*/ 14 w 108"/>
                <a:gd name="T43" fmla="*/ 83 h 92"/>
                <a:gd name="T44" fmla="*/ 10 w 108"/>
                <a:gd name="T45" fmla="*/ 78 h 92"/>
                <a:gd name="T46" fmla="*/ 99 w 108"/>
                <a:gd name="T47" fmla="*/ 78 h 92"/>
                <a:gd name="T48" fmla="*/ 94 w 108"/>
                <a:gd name="T49" fmla="*/ 83 h 92"/>
                <a:gd name="T50" fmla="*/ 35 w 108"/>
                <a:gd name="T51" fmla="*/ 83 h 92"/>
                <a:gd name="T52" fmla="*/ 35 w 108"/>
                <a:gd name="T53" fmla="*/ 24 h 92"/>
                <a:gd name="T54" fmla="*/ 43 w 108"/>
                <a:gd name="T55" fmla="*/ 24 h 92"/>
                <a:gd name="T56" fmla="*/ 77 w 108"/>
                <a:gd name="T57" fmla="*/ 24 h 92"/>
                <a:gd name="T58" fmla="*/ 94 w 108"/>
                <a:gd name="T59" fmla="*/ 24 h 92"/>
                <a:gd name="T60" fmla="*/ 99 w 108"/>
                <a:gd name="T61" fmla="*/ 29 h 92"/>
                <a:gd name="T62" fmla="*/ 99 w 108"/>
                <a:gd name="T63" fmla="*/ 78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8" h="92">
                  <a:moveTo>
                    <a:pt x="94" y="15"/>
                  </a:moveTo>
                  <a:cubicBezTo>
                    <a:pt x="77" y="15"/>
                    <a:pt x="77" y="15"/>
                    <a:pt x="77" y="15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7" y="11"/>
                    <a:pt x="77" y="11"/>
                    <a:pt x="77" y="11"/>
                  </a:cubicBezTo>
                  <a:cubicBezTo>
                    <a:pt x="77" y="5"/>
                    <a:pt x="72" y="0"/>
                    <a:pt x="6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48" y="0"/>
                    <a:pt x="43" y="5"/>
                    <a:pt x="43" y="11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7" y="15"/>
                    <a:pt x="0" y="21"/>
                    <a:pt x="0" y="29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86"/>
                    <a:pt x="6" y="92"/>
                    <a:pt x="14" y="92"/>
                  </a:cubicBezTo>
                  <a:cubicBezTo>
                    <a:pt x="94" y="92"/>
                    <a:pt x="94" y="92"/>
                    <a:pt x="94" y="92"/>
                  </a:cubicBezTo>
                  <a:cubicBezTo>
                    <a:pt x="101" y="92"/>
                    <a:pt x="108" y="86"/>
                    <a:pt x="108" y="78"/>
                  </a:cubicBezTo>
                  <a:cubicBezTo>
                    <a:pt x="108" y="29"/>
                    <a:pt x="108" y="29"/>
                    <a:pt x="108" y="29"/>
                  </a:cubicBezTo>
                  <a:cubicBezTo>
                    <a:pt x="108" y="21"/>
                    <a:pt x="101" y="15"/>
                    <a:pt x="94" y="15"/>
                  </a:cubicBezTo>
                  <a:close/>
                  <a:moveTo>
                    <a:pt x="10" y="78"/>
                  </a:moveTo>
                  <a:cubicBezTo>
                    <a:pt x="10" y="29"/>
                    <a:pt x="10" y="29"/>
                    <a:pt x="10" y="29"/>
                  </a:cubicBezTo>
                  <a:cubicBezTo>
                    <a:pt x="10" y="27"/>
                    <a:pt x="12" y="24"/>
                    <a:pt x="14" y="24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26" y="83"/>
                    <a:pt x="26" y="83"/>
                    <a:pt x="26" y="83"/>
                  </a:cubicBezTo>
                  <a:cubicBezTo>
                    <a:pt x="14" y="83"/>
                    <a:pt x="14" y="83"/>
                    <a:pt x="14" y="83"/>
                  </a:cubicBezTo>
                  <a:cubicBezTo>
                    <a:pt x="11" y="83"/>
                    <a:pt x="10" y="80"/>
                    <a:pt x="10" y="78"/>
                  </a:cubicBezTo>
                  <a:close/>
                  <a:moveTo>
                    <a:pt x="99" y="78"/>
                  </a:moveTo>
                  <a:cubicBezTo>
                    <a:pt x="99" y="80"/>
                    <a:pt x="96" y="83"/>
                    <a:pt x="94" y="83"/>
                  </a:cubicBezTo>
                  <a:cubicBezTo>
                    <a:pt x="35" y="83"/>
                    <a:pt x="35" y="83"/>
                    <a:pt x="35" y="83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43" y="24"/>
                    <a:pt x="43" y="24"/>
                    <a:pt x="43" y="24"/>
                  </a:cubicBezTo>
                  <a:cubicBezTo>
                    <a:pt x="77" y="24"/>
                    <a:pt x="77" y="24"/>
                    <a:pt x="77" y="24"/>
                  </a:cubicBezTo>
                  <a:cubicBezTo>
                    <a:pt x="94" y="24"/>
                    <a:pt x="94" y="24"/>
                    <a:pt x="94" y="24"/>
                  </a:cubicBezTo>
                  <a:cubicBezTo>
                    <a:pt x="96" y="24"/>
                    <a:pt x="99" y="27"/>
                    <a:pt x="99" y="29"/>
                  </a:cubicBezTo>
                  <a:lnTo>
                    <a:pt x="99" y="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6" name="Freeform 30"/>
            <p:cNvSpPr>
              <a:spLocks noEditPoints="1"/>
            </p:cNvSpPr>
            <p:nvPr/>
          </p:nvSpPr>
          <p:spPr bwMode="auto">
            <a:xfrm>
              <a:off x="93" y="83"/>
              <a:ext cx="74" cy="74"/>
            </a:xfrm>
            <a:custGeom>
              <a:avLst/>
              <a:gdLst>
                <a:gd name="T0" fmla="*/ 17 w 34"/>
                <a:gd name="T1" fmla="*/ 0 h 34"/>
                <a:gd name="T2" fmla="*/ 0 w 34"/>
                <a:gd name="T3" fmla="*/ 17 h 34"/>
                <a:gd name="T4" fmla="*/ 17 w 34"/>
                <a:gd name="T5" fmla="*/ 34 h 34"/>
                <a:gd name="T6" fmla="*/ 34 w 34"/>
                <a:gd name="T7" fmla="*/ 17 h 34"/>
                <a:gd name="T8" fmla="*/ 17 w 34"/>
                <a:gd name="T9" fmla="*/ 0 h 34"/>
                <a:gd name="T10" fmla="*/ 17 w 34"/>
                <a:gd name="T11" fmla="*/ 25 h 34"/>
                <a:gd name="T12" fmla="*/ 9 w 34"/>
                <a:gd name="T13" fmla="*/ 17 h 34"/>
                <a:gd name="T14" fmla="*/ 17 w 34"/>
                <a:gd name="T15" fmla="*/ 10 h 34"/>
                <a:gd name="T16" fmla="*/ 25 w 34"/>
                <a:gd name="T17" fmla="*/ 17 h 34"/>
                <a:gd name="T18" fmla="*/ 17 w 34"/>
                <a:gd name="T19" fmla="*/ 25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4"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6" y="34"/>
                    <a:pt x="34" y="27"/>
                    <a:pt x="34" y="17"/>
                  </a:cubicBezTo>
                  <a:cubicBezTo>
                    <a:pt x="34" y="8"/>
                    <a:pt x="26" y="0"/>
                    <a:pt x="17" y="0"/>
                  </a:cubicBezTo>
                  <a:close/>
                  <a:moveTo>
                    <a:pt x="17" y="25"/>
                  </a:moveTo>
                  <a:cubicBezTo>
                    <a:pt x="13" y="25"/>
                    <a:pt x="9" y="21"/>
                    <a:pt x="9" y="17"/>
                  </a:cubicBezTo>
                  <a:cubicBezTo>
                    <a:pt x="9" y="13"/>
                    <a:pt x="13" y="10"/>
                    <a:pt x="17" y="10"/>
                  </a:cubicBezTo>
                  <a:cubicBezTo>
                    <a:pt x="21" y="10"/>
                    <a:pt x="25" y="13"/>
                    <a:pt x="25" y="17"/>
                  </a:cubicBezTo>
                  <a:cubicBezTo>
                    <a:pt x="25" y="21"/>
                    <a:pt x="21" y="25"/>
                    <a:pt x="17" y="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9731" name="Rectangle 35"/>
          <p:cNvSpPr>
            <a:spLocks noChangeArrowheads="1"/>
          </p:cNvSpPr>
          <p:nvPr/>
        </p:nvSpPr>
        <p:spPr bwMode="auto">
          <a:xfrm>
            <a:off x="1116013" y="1695450"/>
            <a:ext cx="1800225" cy="399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2400" dirty="0" smtClean="0">
                <a:solidFill>
                  <a:schemeClr val="bg2"/>
                </a:solidFill>
              </a:rPr>
              <a:t>时间</a:t>
            </a:r>
            <a:endParaRPr lang="en-US" altLang="zh-CN" sz="2400" dirty="0" smtClean="0">
              <a:solidFill>
                <a:schemeClr val="bg2"/>
              </a:solidFill>
            </a:endParaRPr>
          </a:p>
        </p:txBody>
      </p:sp>
      <p:sp>
        <p:nvSpPr>
          <p:cNvPr id="29732" name="Rectangle 36"/>
          <p:cNvSpPr>
            <a:spLocks noChangeArrowheads="1"/>
          </p:cNvSpPr>
          <p:nvPr/>
        </p:nvSpPr>
        <p:spPr bwMode="auto">
          <a:xfrm>
            <a:off x="1116013" y="2332038"/>
            <a:ext cx="1800225" cy="399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2400" dirty="0" smtClean="0">
                <a:solidFill>
                  <a:srgbClr val="7030A0"/>
                </a:solidFill>
              </a:rPr>
              <a:t>天气</a:t>
            </a:r>
            <a:endParaRPr lang="zh-CN" altLang="en-US" sz="800" dirty="0">
              <a:solidFill>
                <a:srgbClr val="7030A0"/>
              </a:solidFill>
            </a:endParaRPr>
          </a:p>
        </p:txBody>
      </p:sp>
      <p:sp>
        <p:nvSpPr>
          <p:cNvPr id="29733" name="Rectangle 37"/>
          <p:cNvSpPr>
            <a:spLocks noChangeArrowheads="1"/>
          </p:cNvSpPr>
          <p:nvPr/>
        </p:nvSpPr>
        <p:spPr bwMode="auto">
          <a:xfrm>
            <a:off x="1116013" y="2984500"/>
            <a:ext cx="1800225" cy="399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2400" b="1" dirty="0" smtClean="0">
                <a:solidFill>
                  <a:srgbClr val="E54B81"/>
                </a:solidFill>
              </a:rPr>
              <a:t>温度及湿度</a:t>
            </a:r>
            <a:endParaRPr lang="zh-CN" altLang="en-US" sz="2800" b="1" dirty="0">
              <a:solidFill>
                <a:srgbClr val="E54B81"/>
              </a:solidFill>
            </a:endParaRPr>
          </a:p>
        </p:txBody>
      </p:sp>
      <p:sp>
        <p:nvSpPr>
          <p:cNvPr id="29734" name="Rectangle 38"/>
          <p:cNvSpPr>
            <a:spLocks noChangeArrowheads="1"/>
          </p:cNvSpPr>
          <p:nvPr/>
        </p:nvSpPr>
        <p:spPr bwMode="auto">
          <a:xfrm>
            <a:off x="1116013" y="3673475"/>
            <a:ext cx="1800225" cy="399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2400" dirty="0" smtClean="0">
                <a:solidFill>
                  <a:srgbClr val="9DD53E"/>
                </a:solidFill>
              </a:rPr>
              <a:t>风力及气压.</a:t>
            </a:r>
            <a:endParaRPr lang="zh-CN" altLang="en-US" sz="2400" dirty="0">
              <a:solidFill>
                <a:srgbClr val="9DD53E"/>
              </a:solidFill>
            </a:endParaRPr>
          </a:p>
        </p:txBody>
      </p:sp>
      <p:sp>
        <p:nvSpPr>
          <p:cNvPr id="37" name="Text Box 42"/>
          <p:cNvSpPr txBox="1">
            <a:spLocks noChangeArrowheads="1"/>
          </p:cNvSpPr>
          <p:nvPr/>
        </p:nvSpPr>
        <p:spPr bwMode="auto">
          <a:xfrm>
            <a:off x="827584" y="321418"/>
            <a:ext cx="303480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zh-CN" altLang="en-US" sz="2400" b="1" dirty="0">
                <a:solidFill>
                  <a:srgbClr val="594D7B"/>
                </a:solidFill>
              </a:rPr>
              <a:t>天气预报 </a:t>
            </a:r>
            <a:r>
              <a:rPr lang="en-US" altLang="zh-CN" sz="2400" b="1" dirty="0">
                <a:solidFill>
                  <a:srgbClr val="594D7B"/>
                </a:solidFill>
              </a:rPr>
              <a:t>-- </a:t>
            </a:r>
            <a:r>
              <a:rPr lang="zh-CN" altLang="en-US" sz="2400" b="1" dirty="0">
                <a:solidFill>
                  <a:srgbClr val="594D7B"/>
                </a:solidFill>
              </a:rPr>
              <a:t>项目概述</a:t>
            </a:r>
            <a:endParaRPr lang="en-US" altLang="zh-CN" sz="2400" b="1" dirty="0">
              <a:solidFill>
                <a:srgbClr val="594D7B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2068159"/>
            <a:ext cx="2736304" cy="1644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5" name="组合 74"/>
          <p:cNvGrpSpPr/>
          <p:nvPr/>
        </p:nvGrpSpPr>
        <p:grpSpPr>
          <a:xfrm>
            <a:off x="282763" y="-9727"/>
            <a:ext cx="472138" cy="804782"/>
            <a:chOff x="1775252" y="2062276"/>
            <a:chExt cx="1045160" cy="1781528"/>
          </a:xfrm>
        </p:grpSpPr>
        <p:grpSp>
          <p:nvGrpSpPr>
            <p:cNvPr id="76" name="组合 75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78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594D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cxnSp>
          <p:nvCxnSpPr>
            <p:cNvPr id="77" name="直接连接符 76"/>
            <p:cNvCxnSpPr/>
            <p:nvPr/>
          </p:nvCxnSpPr>
          <p:spPr>
            <a:xfrm flipV="1">
              <a:off x="2295727" y="2062276"/>
              <a:ext cx="0" cy="765534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2656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63" name="Rectangle 27"/>
          <p:cNvSpPr>
            <a:spLocks noChangeArrowheads="1"/>
          </p:cNvSpPr>
          <p:nvPr/>
        </p:nvSpPr>
        <p:spPr bwMode="auto">
          <a:xfrm>
            <a:off x="650875" y="1589088"/>
            <a:ext cx="2159000" cy="2166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2400" dirty="0" smtClean="0">
                <a:solidFill>
                  <a:srgbClr val="594D7B"/>
                </a:solidFill>
              </a:rPr>
              <a:t>设计步骤：</a:t>
            </a:r>
            <a:endParaRPr lang="zh-CN" altLang="en-US" sz="2400" dirty="0">
              <a:solidFill>
                <a:srgbClr val="594D7B"/>
              </a:solidFill>
            </a:endParaRP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400" dirty="0" smtClean="0">
                <a:solidFill>
                  <a:srgbClr val="594D7B"/>
                </a:solidFill>
              </a:rPr>
              <a:t>导入相关的包</a:t>
            </a:r>
            <a:endParaRPr lang="en-US" altLang="zh-CN" sz="1400" dirty="0" smtClean="0">
              <a:solidFill>
                <a:srgbClr val="594D7B"/>
              </a:solidFill>
            </a:endParaRP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400" dirty="0" smtClean="0">
                <a:solidFill>
                  <a:srgbClr val="594D7B"/>
                </a:solidFill>
              </a:rPr>
              <a:t>写一个</a:t>
            </a:r>
            <a:r>
              <a:rPr lang="en-US" altLang="zh-CN" sz="1400" dirty="0" smtClean="0">
                <a:solidFill>
                  <a:srgbClr val="594D7B"/>
                </a:solidFill>
              </a:rPr>
              <a:t>while</a:t>
            </a:r>
            <a:r>
              <a:rPr lang="zh-CN" altLang="en-US" sz="1400" dirty="0" smtClean="0">
                <a:solidFill>
                  <a:srgbClr val="594D7B"/>
                </a:solidFill>
              </a:rPr>
              <a:t>语句</a:t>
            </a:r>
            <a:endParaRPr lang="en-US" altLang="zh-CN" sz="1400" dirty="0">
              <a:solidFill>
                <a:srgbClr val="594D7B"/>
              </a:solidFill>
            </a:endParaRP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400" dirty="0" smtClean="0">
                <a:solidFill>
                  <a:srgbClr val="594D7B"/>
                </a:solidFill>
              </a:rPr>
              <a:t>输出选择的菜单栏</a:t>
            </a:r>
            <a:endParaRPr lang="en-US" altLang="zh-CN" sz="1400" dirty="0">
              <a:solidFill>
                <a:srgbClr val="594D7B"/>
              </a:solidFill>
            </a:endParaRP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400" dirty="0" smtClean="0">
                <a:solidFill>
                  <a:srgbClr val="594D7B"/>
                </a:solidFill>
              </a:rPr>
              <a:t>用户输入数字</a:t>
            </a:r>
            <a:r>
              <a:rPr lang="en-US" altLang="zh-CN" sz="1400" dirty="0" smtClean="0">
                <a:solidFill>
                  <a:srgbClr val="594D7B"/>
                </a:solidFill>
              </a:rPr>
              <a:t>   </a:t>
            </a:r>
            <a:endParaRPr lang="zh-CN" altLang="en-US" sz="1400" dirty="0">
              <a:solidFill>
                <a:srgbClr val="594D7B"/>
              </a:solidFill>
            </a:endParaRPr>
          </a:p>
        </p:txBody>
      </p:sp>
      <p:sp>
        <p:nvSpPr>
          <p:cNvPr id="39969" name="Line 33"/>
          <p:cNvSpPr>
            <a:spLocks noChangeShapeType="1"/>
          </p:cNvSpPr>
          <p:nvPr/>
        </p:nvSpPr>
        <p:spPr bwMode="auto">
          <a:xfrm>
            <a:off x="3014663" y="1517650"/>
            <a:ext cx="0" cy="2584450"/>
          </a:xfrm>
          <a:prstGeom prst="line">
            <a:avLst/>
          </a:prstGeom>
          <a:noFill/>
          <a:ln w="6350">
            <a:solidFill>
              <a:schemeClr val="bg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Text Box 42"/>
          <p:cNvSpPr txBox="1">
            <a:spLocks noChangeArrowheads="1"/>
          </p:cNvSpPr>
          <p:nvPr/>
        </p:nvSpPr>
        <p:spPr bwMode="auto">
          <a:xfrm>
            <a:off x="827584" y="245978"/>
            <a:ext cx="270939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>
              <a:buFont typeface="Arial" charset="0"/>
              <a:buNone/>
            </a:pPr>
            <a:r>
              <a:rPr lang="zh-CN" altLang="en-US" sz="2800" b="1" dirty="0">
                <a:solidFill>
                  <a:srgbClr val="594D7B"/>
                </a:solidFill>
              </a:rPr>
              <a:t>查询菜单的设计</a:t>
            </a:r>
            <a:endParaRPr lang="zh-CN" altLang="en-US" sz="2800" b="1" dirty="0">
              <a:solidFill>
                <a:srgbClr val="594D7B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3176" y="1102908"/>
            <a:ext cx="5286375" cy="340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9" name="组合 28"/>
          <p:cNvGrpSpPr/>
          <p:nvPr/>
        </p:nvGrpSpPr>
        <p:grpSpPr>
          <a:xfrm>
            <a:off x="282763" y="-9727"/>
            <a:ext cx="472138" cy="804782"/>
            <a:chOff x="1775252" y="2062276"/>
            <a:chExt cx="1045160" cy="1781528"/>
          </a:xfrm>
        </p:grpSpPr>
        <p:grpSp>
          <p:nvGrpSpPr>
            <p:cNvPr id="30" name="组合 29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32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594D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cxnSp>
          <p:nvCxnSpPr>
            <p:cNvPr id="31" name="直接连接符 30"/>
            <p:cNvCxnSpPr/>
            <p:nvPr/>
          </p:nvCxnSpPr>
          <p:spPr>
            <a:xfrm flipV="1">
              <a:off x="2295727" y="2062276"/>
              <a:ext cx="0" cy="765534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63" name="Rectangle 27"/>
          <p:cNvSpPr>
            <a:spLocks noChangeArrowheads="1"/>
          </p:cNvSpPr>
          <p:nvPr/>
        </p:nvSpPr>
        <p:spPr bwMode="auto">
          <a:xfrm>
            <a:off x="650875" y="1589088"/>
            <a:ext cx="2159000" cy="2166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2400" dirty="0" smtClean="0">
                <a:solidFill>
                  <a:srgbClr val="594D7B"/>
                </a:solidFill>
              </a:rPr>
              <a:t>获取步骤：</a:t>
            </a:r>
            <a:endParaRPr lang="zh-CN" altLang="en-US" sz="2400" dirty="0">
              <a:solidFill>
                <a:srgbClr val="594D7B"/>
              </a:solidFill>
            </a:endParaRP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400" dirty="0" smtClean="0">
                <a:solidFill>
                  <a:srgbClr val="594D7B"/>
                </a:solidFill>
              </a:rPr>
              <a:t>用户输入的数字为“</a:t>
            </a:r>
            <a:r>
              <a:rPr lang="en-US" altLang="zh-CN" sz="1400" dirty="0" smtClean="0">
                <a:solidFill>
                  <a:srgbClr val="594D7B"/>
                </a:solidFill>
              </a:rPr>
              <a:t>1</a:t>
            </a:r>
            <a:r>
              <a:rPr lang="zh-CN" altLang="en-US" sz="1400" dirty="0" smtClean="0">
                <a:solidFill>
                  <a:srgbClr val="594D7B"/>
                </a:solidFill>
              </a:rPr>
              <a:t>”</a:t>
            </a:r>
            <a:endParaRPr lang="en-US" altLang="zh-CN" sz="1400" dirty="0" smtClean="0">
              <a:solidFill>
                <a:srgbClr val="594D7B"/>
              </a:solidFill>
            </a:endParaRP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400" dirty="0" smtClean="0">
                <a:solidFill>
                  <a:srgbClr val="594D7B"/>
                </a:solidFill>
              </a:rPr>
              <a:t>输入城市的拼音</a:t>
            </a:r>
            <a:endParaRPr lang="en-US" altLang="zh-CN" sz="1400" dirty="0" smtClean="0">
              <a:solidFill>
                <a:srgbClr val="594D7B"/>
              </a:solidFill>
            </a:endParaRP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400" dirty="0" smtClean="0">
                <a:solidFill>
                  <a:srgbClr val="594D7B"/>
                </a:solidFill>
              </a:rPr>
              <a:t>获取页面的信息</a:t>
            </a:r>
            <a:endParaRPr lang="en-US" altLang="zh-CN" sz="1400" dirty="0" smtClean="0">
              <a:solidFill>
                <a:srgbClr val="594D7B"/>
              </a:solidFill>
            </a:endParaRP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400" dirty="0" smtClean="0">
                <a:solidFill>
                  <a:srgbClr val="594D7B"/>
                </a:solidFill>
              </a:rPr>
              <a:t>打印当天的天气信息</a:t>
            </a:r>
            <a:endParaRPr lang="zh-CN" altLang="en-US" sz="1400" dirty="0">
              <a:solidFill>
                <a:srgbClr val="594D7B"/>
              </a:solidFill>
            </a:endParaRPr>
          </a:p>
        </p:txBody>
      </p:sp>
      <p:sp>
        <p:nvSpPr>
          <p:cNvPr id="39969" name="Line 33"/>
          <p:cNvSpPr>
            <a:spLocks noChangeShapeType="1"/>
          </p:cNvSpPr>
          <p:nvPr/>
        </p:nvSpPr>
        <p:spPr bwMode="auto">
          <a:xfrm>
            <a:off x="3014663" y="1517650"/>
            <a:ext cx="0" cy="2584450"/>
          </a:xfrm>
          <a:prstGeom prst="line">
            <a:avLst/>
          </a:prstGeom>
          <a:noFill/>
          <a:ln w="6350">
            <a:solidFill>
              <a:schemeClr val="bg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Text Box 42"/>
          <p:cNvSpPr txBox="1">
            <a:spLocks noChangeArrowheads="1"/>
          </p:cNvSpPr>
          <p:nvPr/>
        </p:nvSpPr>
        <p:spPr bwMode="auto">
          <a:xfrm>
            <a:off x="971601" y="264969"/>
            <a:ext cx="343074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>
              <a:buFont typeface="Arial" charset="0"/>
              <a:buNone/>
            </a:pPr>
            <a:r>
              <a:rPr lang="zh-CN" altLang="en-US" sz="2800" b="1" dirty="0" smtClean="0">
                <a:solidFill>
                  <a:srgbClr val="594D7B"/>
                </a:solidFill>
              </a:rPr>
              <a:t>获取城市</a:t>
            </a:r>
            <a:r>
              <a:rPr lang="zh-CN" altLang="en-US" sz="2800" b="1" dirty="0">
                <a:solidFill>
                  <a:srgbClr val="594D7B"/>
                </a:solidFill>
              </a:rPr>
              <a:t>当天</a:t>
            </a:r>
            <a:r>
              <a:rPr lang="zh-CN" altLang="en-US" sz="2800" b="1" dirty="0" smtClean="0">
                <a:solidFill>
                  <a:srgbClr val="594D7B"/>
                </a:solidFill>
              </a:rPr>
              <a:t>的</a:t>
            </a:r>
            <a:r>
              <a:rPr lang="zh-CN" altLang="en-US" sz="2800" b="1" dirty="0">
                <a:solidFill>
                  <a:srgbClr val="594D7B"/>
                </a:solidFill>
              </a:rPr>
              <a:t>信息</a:t>
            </a:r>
            <a:endParaRPr lang="zh-CN" altLang="en-US" sz="2800" b="1" dirty="0">
              <a:solidFill>
                <a:srgbClr val="594D7B"/>
              </a:solidFill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282763" y="-9727"/>
            <a:ext cx="472138" cy="804782"/>
            <a:chOff x="1775252" y="2062276"/>
            <a:chExt cx="1045160" cy="1781528"/>
          </a:xfrm>
        </p:grpSpPr>
        <p:grpSp>
          <p:nvGrpSpPr>
            <p:cNvPr id="30" name="组合 29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32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594D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cxnSp>
          <p:nvCxnSpPr>
            <p:cNvPr id="31" name="直接连接符 30"/>
            <p:cNvCxnSpPr/>
            <p:nvPr/>
          </p:nvCxnSpPr>
          <p:spPr>
            <a:xfrm flipV="1">
              <a:off x="2295727" y="2062276"/>
              <a:ext cx="0" cy="765534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1614297"/>
            <a:ext cx="5534025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232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63" name="Rectangle 27"/>
          <p:cNvSpPr>
            <a:spLocks noChangeArrowheads="1"/>
          </p:cNvSpPr>
          <p:nvPr/>
        </p:nvSpPr>
        <p:spPr bwMode="auto">
          <a:xfrm>
            <a:off x="650875" y="1589088"/>
            <a:ext cx="2159000" cy="2166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2400" dirty="0" smtClean="0">
                <a:solidFill>
                  <a:srgbClr val="594D7B"/>
                </a:solidFill>
              </a:rPr>
              <a:t>获取步骤：</a:t>
            </a:r>
            <a:endParaRPr lang="zh-CN" altLang="en-US" sz="2400" dirty="0">
              <a:solidFill>
                <a:srgbClr val="594D7B"/>
              </a:solidFill>
            </a:endParaRP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400" dirty="0" smtClean="0">
                <a:solidFill>
                  <a:srgbClr val="594D7B"/>
                </a:solidFill>
              </a:rPr>
              <a:t>用户输入的数字为“</a:t>
            </a:r>
            <a:r>
              <a:rPr lang="en-US" altLang="zh-CN" sz="1400" dirty="0" smtClean="0">
                <a:solidFill>
                  <a:srgbClr val="594D7B"/>
                </a:solidFill>
              </a:rPr>
              <a:t>2</a:t>
            </a:r>
            <a:r>
              <a:rPr lang="zh-CN" altLang="en-US" sz="1400" dirty="0" smtClean="0">
                <a:solidFill>
                  <a:srgbClr val="594D7B"/>
                </a:solidFill>
              </a:rPr>
              <a:t>”</a:t>
            </a:r>
            <a:endParaRPr lang="en-US" altLang="zh-CN" sz="1400" dirty="0" smtClean="0">
              <a:solidFill>
                <a:srgbClr val="594D7B"/>
              </a:solidFill>
            </a:endParaRP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400" dirty="0" smtClean="0">
                <a:solidFill>
                  <a:srgbClr val="594D7B"/>
                </a:solidFill>
              </a:rPr>
              <a:t>输入城市的拼音</a:t>
            </a:r>
            <a:endParaRPr lang="en-US" altLang="zh-CN" sz="1400" dirty="0" smtClean="0">
              <a:solidFill>
                <a:srgbClr val="594D7B"/>
              </a:solidFill>
            </a:endParaRP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400" dirty="0" smtClean="0">
                <a:solidFill>
                  <a:srgbClr val="594D7B"/>
                </a:solidFill>
              </a:rPr>
              <a:t>获取页面的信息</a:t>
            </a:r>
            <a:endParaRPr lang="en-US" altLang="zh-CN" sz="1400" dirty="0" smtClean="0">
              <a:solidFill>
                <a:srgbClr val="594D7B"/>
              </a:solidFill>
            </a:endParaRP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400" dirty="0" smtClean="0">
                <a:solidFill>
                  <a:srgbClr val="594D7B"/>
                </a:solidFill>
              </a:rPr>
              <a:t>打印当天的天气信息</a:t>
            </a:r>
            <a:endParaRPr lang="zh-CN" altLang="en-US" sz="1400" dirty="0">
              <a:solidFill>
                <a:srgbClr val="594D7B"/>
              </a:solidFill>
            </a:endParaRPr>
          </a:p>
        </p:txBody>
      </p:sp>
      <p:sp>
        <p:nvSpPr>
          <p:cNvPr id="39969" name="Line 33"/>
          <p:cNvSpPr>
            <a:spLocks noChangeShapeType="1"/>
          </p:cNvSpPr>
          <p:nvPr/>
        </p:nvSpPr>
        <p:spPr bwMode="auto">
          <a:xfrm>
            <a:off x="3014663" y="1517650"/>
            <a:ext cx="0" cy="2584450"/>
          </a:xfrm>
          <a:prstGeom prst="line">
            <a:avLst/>
          </a:prstGeom>
          <a:noFill/>
          <a:ln w="6350">
            <a:solidFill>
              <a:schemeClr val="bg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Text Box 42"/>
          <p:cNvSpPr txBox="1">
            <a:spLocks noChangeArrowheads="1"/>
          </p:cNvSpPr>
          <p:nvPr/>
        </p:nvSpPr>
        <p:spPr bwMode="auto">
          <a:xfrm>
            <a:off x="1131901" y="264969"/>
            <a:ext cx="327044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>
              <a:buFont typeface="Arial" charset="0"/>
              <a:buNone/>
            </a:pPr>
            <a:r>
              <a:rPr lang="zh-CN" altLang="en-US" sz="2800" b="1" dirty="0" smtClean="0">
                <a:solidFill>
                  <a:srgbClr val="594D7B"/>
                </a:solidFill>
              </a:rPr>
              <a:t>获取城市</a:t>
            </a:r>
            <a:r>
              <a:rPr lang="en-US" altLang="zh-CN" sz="2800" b="1" dirty="0">
                <a:solidFill>
                  <a:srgbClr val="594D7B"/>
                </a:solidFill>
              </a:rPr>
              <a:t>5</a:t>
            </a:r>
            <a:r>
              <a:rPr lang="zh-CN" altLang="en-US" sz="2800" b="1" dirty="0">
                <a:solidFill>
                  <a:srgbClr val="594D7B"/>
                </a:solidFill>
              </a:rPr>
              <a:t>天</a:t>
            </a:r>
            <a:r>
              <a:rPr lang="zh-CN" altLang="en-US" sz="2800" b="1" dirty="0" smtClean="0">
                <a:solidFill>
                  <a:srgbClr val="594D7B"/>
                </a:solidFill>
              </a:rPr>
              <a:t>的</a:t>
            </a:r>
            <a:r>
              <a:rPr lang="zh-CN" altLang="en-US" sz="2800" b="1" dirty="0">
                <a:solidFill>
                  <a:srgbClr val="594D7B"/>
                </a:solidFill>
              </a:rPr>
              <a:t>信息</a:t>
            </a:r>
            <a:endParaRPr lang="zh-CN" altLang="en-US" sz="2800" b="1" dirty="0">
              <a:solidFill>
                <a:srgbClr val="594D7B"/>
              </a:solidFill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282763" y="-9727"/>
            <a:ext cx="472138" cy="804782"/>
            <a:chOff x="1775252" y="2062276"/>
            <a:chExt cx="1045160" cy="1781528"/>
          </a:xfrm>
        </p:grpSpPr>
        <p:grpSp>
          <p:nvGrpSpPr>
            <p:cNvPr id="30" name="组合 29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32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594D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cxnSp>
          <p:nvCxnSpPr>
            <p:cNvPr id="31" name="直接连接符 30"/>
            <p:cNvCxnSpPr/>
            <p:nvPr/>
          </p:nvCxnSpPr>
          <p:spPr>
            <a:xfrm flipV="1">
              <a:off x="2295727" y="2062276"/>
              <a:ext cx="0" cy="765534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2589" y="919861"/>
            <a:ext cx="5514975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5981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776</TotalTime>
  <Words>277</Words>
  <Application>Microsoft Office PowerPoint</Application>
  <PresentationFormat>自定义</PresentationFormat>
  <Paragraphs>79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PPTS</dc:title>
  <dc:subject>PPTS</dc:subject>
  <dc:creator>PPTS</dc:creator>
  <cp:keywords>PPTS</cp:keywords>
  <dc:description>PPTS</dc:description>
  <cp:lastModifiedBy>User</cp:lastModifiedBy>
  <cp:revision>66</cp:revision>
  <dcterms:created xsi:type="dcterms:W3CDTF">2015-05-20T08:18:00Z</dcterms:created>
  <dcterms:modified xsi:type="dcterms:W3CDTF">2018-06-05T13:20:38Z</dcterms:modified>
  <cp:category>PPTS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2052-10.1.0.5559</vt:lpwstr>
  </property>
</Properties>
</file>