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The Battle of Neighborhood</a:t>
            </a:r>
            <a:endParaRPr lang="fr-FR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WHAT’S MY BEST DESTINATION IN TURKEY ?</a:t>
            </a:r>
            <a:endParaRPr lang="fr-FR" dirty="0"/>
          </a:p>
          <a:p>
            <a:pPr algn="ctr"/>
            <a:r>
              <a:rPr lang="fr-FR" dirty="0" smtClean="0"/>
              <a:t>         </a:t>
            </a:r>
            <a:r>
              <a:rPr lang="fr-FR" sz="3200" dirty="0" smtClean="0"/>
              <a:t>By Souki Mejdi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Business 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39151"/>
            <a:ext cx="8534400" cy="424818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 </a:t>
            </a:r>
            <a:r>
              <a:rPr lang="en-US" sz="2600" dirty="0"/>
              <a:t>combination of breathtaking natural beauty, historic and cultural sites, along with seaside resorts along its Aegean and the Mediterranean Sea </a:t>
            </a:r>
            <a:r>
              <a:rPr lang="en-US" sz="2600" dirty="0" smtClean="0"/>
              <a:t>coasts</a:t>
            </a:r>
            <a:endParaRPr lang="fr-FR" sz="2600" dirty="0" smtClean="0"/>
          </a:p>
          <a:p>
            <a:r>
              <a:rPr lang="en-US" sz="2600" dirty="0" smtClean="0"/>
              <a:t>Turkey becomes the sixth most visited destination by international tourist arrivals in 2020. </a:t>
            </a:r>
            <a:endParaRPr lang="fr-FR" sz="2600" dirty="0" smtClean="0"/>
          </a:p>
          <a:p>
            <a:r>
              <a:rPr lang="en-US" sz="2600" dirty="0" smtClean="0"/>
              <a:t>Helping </a:t>
            </a:r>
            <a:r>
              <a:rPr lang="en-US" sz="2600" dirty="0"/>
              <a:t>anyone who wants to visit Turkey having some confusion about what cities he must go to be totally satisfied.</a:t>
            </a:r>
            <a:endParaRPr lang="fr-FR" sz="2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752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smtClean="0"/>
              <a:t>acquisition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To </a:t>
            </a:r>
            <a:r>
              <a:rPr lang="en-US" dirty="0"/>
              <a:t>make our solution, we will need to 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Foursquare location data using some API </a:t>
            </a:r>
            <a:r>
              <a:rPr lang="en-US" dirty="0" smtClean="0"/>
              <a:t> for 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-</a:t>
            </a:r>
            <a:r>
              <a:rPr lang="en-US" dirty="0"/>
              <a:t>searching for venues for each category of tourism in different </a:t>
            </a:r>
            <a:r>
              <a:rPr lang="en-US" dirty="0" smtClean="0"/>
              <a:t>       cities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-</a:t>
            </a:r>
            <a:r>
              <a:rPr lang="en-US" dirty="0"/>
              <a:t>searching for the most trending venues in different cities 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providing the location( latitude, longitude) of the largest cities of Turkey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406769"/>
            <a:ext cx="9894694" cy="348514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1800" dirty="0" smtClean="0"/>
              <a:t>Extracting </a:t>
            </a:r>
            <a:r>
              <a:rPr lang="en-US" sz="1800" dirty="0"/>
              <a:t>the list of the largest cities of Turkey with their location (latitude, longitude) taking from a </a:t>
            </a:r>
            <a:r>
              <a:rPr lang="en-US" sz="1800" dirty="0" smtClean="0"/>
              <a:t>website </a:t>
            </a:r>
            <a:r>
              <a:rPr lang="en-US" sz="1800" dirty="0"/>
              <a:t>using pandas </a:t>
            </a:r>
            <a:r>
              <a:rPr lang="en-US" sz="1800" dirty="0" smtClean="0"/>
              <a:t>library.</a:t>
            </a:r>
          </a:p>
          <a:p>
            <a:pPr lvl="0"/>
            <a:r>
              <a:rPr lang="en-US" sz="1800" dirty="0" smtClean="0"/>
              <a:t>extracting </a:t>
            </a:r>
            <a:r>
              <a:rPr lang="en-US" sz="1800" dirty="0"/>
              <a:t>venues for each city by using Foursquare API with the coordinates taken from our first </a:t>
            </a:r>
            <a:r>
              <a:rPr lang="en-US" sz="1800" dirty="0" smtClean="0"/>
              <a:t>dataframe</a:t>
            </a:r>
          </a:p>
          <a:p>
            <a:pPr lvl="0"/>
            <a:r>
              <a:rPr lang="en-US" sz="1800" dirty="0" smtClean="0"/>
              <a:t> grouping  </a:t>
            </a:r>
            <a:r>
              <a:rPr lang="en-US" sz="1800" dirty="0"/>
              <a:t>the venues by city and apply the sum operation to the venues related to categories corresponding to a type of tourism</a:t>
            </a:r>
            <a:r>
              <a:rPr lang="en-US" sz="1800" dirty="0" smtClean="0"/>
              <a:t>.</a:t>
            </a:r>
            <a:endParaRPr lang="fr-FR" sz="1800" dirty="0"/>
          </a:p>
          <a:p>
            <a:pPr lvl="0"/>
            <a:r>
              <a:rPr lang="en-US" sz="1800" dirty="0" smtClean="0"/>
              <a:t>Extracting ,for </a:t>
            </a:r>
            <a:r>
              <a:rPr lang="en-US" sz="1800" dirty="0"/>
              <a:t>each </a:t>
            </a:r>
            <a:r>
              <a:rPr lang="en-US" sz="1800" dirty="0" smtClean="0"/>
              <a:t>city, the </a:t>
            </a:r>
            <a:r>
              <a:rPr lang="en-US" sz="1800" dirty="0"/>
              <a:t>most trending venues tourists should visit using Foursquare API for trending venues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Using </a:t>
            </a:r>
            <a:r>
              <a:rPr lang="en-US" sz="1800" dirty="0"/>
              <a:t>the K-Means algorithm as a clustering algorithm </a:t>
            </a:r>
            <a:r>
              <a:rPr lang="en-US" sz="1800" dirty="0" smtClean="0"/>
              <a:t>as an </a:t>
            </a:r>
            <a:r>
              <a:rPr lang="en-US" sz="1800" dirty="0"/>
              <a:t>unsupervised </a:t>
            </a:r>
            <a:r>
              <a:rPr lang="en-US" sz="1800" dirty="0" smtClean="0"/>
              <a:t>method</a:t>
            </a:r>
            <a:endParaRPr lang="fr-FR" sz="1800" dirty="0"/>
          </a:p>
          <a:p>
            <a:pPr lvl="0"/>
            <a:endParaRPr lang="fr-FR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1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Results and 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Our 3 clusters :</a:t>
            </a:r>
            <a:endParaRPr lang="fr-FR" dirty="0"/>
          </a:p>
          <a:p>
            <a:pPr marL="0" lvl="0" indent="0">
              <a:buNone/>
            </a:pPr>
            <a:r>
              <a:rPr lang="en-US" dirty="0" smtClean="0"/>
              <a:t>    *Cluster </a:t>
            </a:r>
            <a:r>
              <a:rPr lang="en-US" dirty="0"/>
              <a:t>0 corresponds to natural destinations due to the huge number of natural venues in this cluster.</a:t>
            </a:r>
            <a:endParaRPr lang="fr-FR" dirty="0"/>
          </a:p>
          <a:p>
            <a:pPr marL="0" lvl="0" indent="0">
              <a:buNone/>
            </a:pPr>
            <a:r>
              <a:rPr lang="en-US" dirty="0" smtClean="0"/>
              <a:t>    *Cluster </a:t>
            </a:r>
            <a:r>
              <a:rPr lang="en-US" dirty="0"/>
              <a:t>1 corresponds to seaside destinations due to the important number of seaside venues in this cluster.</a:t>
            </a:r>
            <a:endParaRPr lang="fr-FR" dirty="0"/>
          </a:p>
          <a:p>
            <a:pPr marL="0" lvl="0" indent="0">
              <a:buNone/>
            </a:pPr>
            <a:r>
              <a:rPr lang="en-US" dirty="0" smtClean="0"/>
              <a:t>    *Cluster 2 </a:t>
            </a:r>
            <a:r>
              <a:rPr lang="en-US" dirty="0"/>
              <a:t>corresponds to historic destinations due to the important number of historic venues in this cluster</a:t>
            </a:r>
            <a:r>
              <a:rPr lang="en-US" dirty="0" smtClean="0"/>
              <a:t>.</a:t>
            </a:r>
            <a:endParaRPr lang="fr-FR" dirty="0"/>
          </a:p>
          <a:p>
            <a:r>
              <a:rPr lang="en-US" dirty="0"/>
              <a:t>The most of largest cities of Turkey are historic and natural destinations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fr-FR" dirty="0"/>
          </a:p>
          <a:p>
            <a:r>
              <a:rPr lang="en-US" dirty="0"/>
              <a:t>This is related basically to the legacy of ottoman civilization and the variety of natural places in Turkey.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4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building </a:t>
            </a:r>
            <a:r>
              <a:rPr lang="en-US" dirty="0"/>
              <a:t>clustering model to predict to segment the most common destinations of Turkey into three categories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dirty="0"/>
              <a:t>useful in helping travel agencies and tourists having ambition to visit Turkey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Helping  </a:t>
            </a:r>
            <a:r>
              <a:rPr lang="en-US" dirty="0"/>
              <a:t>them choose the right destination according to their propensities and have an idea about the most trending venues they can visit there.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6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376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Secteur</vt:lpstr>
      <vt:lpstr>Capstone Project –  The Battle of Neighborhood</vt:lpstr>
      <vt:lpstr>     Business Problem</vt:lpstr>
      <vt:lpstr>Data acquisition</vt:lpstr>
      <vt:lpstr>     Methodology</vt:lpstr>
      <vt:lpstr>    Results and 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 The Battle of Neighborhood</dc:title>
  <dc:creator>asus</dc:creator>
  <cp:lastModifiedBy>asus</cp:lastModifiedBy>
  <cp:revision>9</cp:revision>
  <dcterms:created xsi:type="dcterms:W3CDTF">2020-11-02T19:38:49Z</dcterms:created>
  <dcterms:modified xsi:type="dcterms:W3CDTF">2020-11-02T20:25:57Z</dcterms:modified>
</cp:coreProperties>
</file>