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2" d="100"/>
          <a:sy n="82" d="100"/>
        </p:scale>
        <p:origin x="691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640080"/>
            <a:ext cx="10972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/>
            </a:pPr>
            <a:r>
              <a:t>RMS and Overall Level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640080"/>
            <a:ext cx="10972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/>
            </a:pPr>
            <a:r>
              <a:t>まとめと参考情報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5486400" cy="4297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RMSは振幅とエネルギーの両面で重要な指標</a:t>
            </a:r>
          </a:p>
          <a:p>
            <a:pPr algn="l">
              <a:defRPr sz="1800"/>
            </a:pPr>
            <a:r>
              <a:t> 表示形式の変更や範囲指定が解析の幅を広げる</a:t>
            </a:r>
          </a:p>
          <a:p>
            <a:pPr algn="l">
              <a:defRPr sz="1800"/>
            </a:pPr>
            <a:r>
              <a:t> 詳細な計算方法や応用例は追加資料や記事を参照</a:t>
            </a:r>
          </a:p>
          <a:p>
            <a:pPr algn="l">
              <a:defRPr sz="1800"/>
            </a:pPr>
            <a:r>
              <a:t> これらの操作を通じて、信号の理解と評価を深めることができる</a:t>
            </a:r>
          </a:p>
          <a:p>
            <a:pPr algn="l">
              <a:defRPr sz="1800"/>
            </a:pPr>
            <a:r>
              <a:t>※必要に応じてスライド数や内容の調整も可能です。</a:t>
            </a:r>
          </a:p>
        </p:txBody>
      </p:sp>
      <p:pic>
        <p:nvPicPr>
          <p:cNvPr id="4" name="Picture 3" descr="tmpz0wk6on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2014537"/>
            <a:ext cx="502920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640080"/>
            <a:ext cx="10972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/>
            </a:pPr>
            <a: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10515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• RMS（ルート平均二乗）の基本理解</a:t>
            </a:r>
          </a:p>
          <a:p>
            <a:pPr algn="l">
              <a:defRPr sz="1800"/>
            </a:pPr>
            <a:r>
              <a:t>• 振幅の表現方法</a:t>
            </a:r>
          </a:p>
          <a:p>
            <a:pPr algn="l">
              <a:defRPr sz="1800"/>
            </a:pPr>
            <a:r>
              <a:t>• 振幅形式の変換方法</a:t>
            </a:r>
          </a:p>
          <a:p>
            <a:pPr algn="l">
              <a:defRPr sz="1800"/>
            </a:pPr>
            <a:r>
              <a:t>• スペクトルのRMS値の計算</a:t>
            </a:r>
          </a:p>
          <a:p>
            <a:pPr algn="l">
              <a:defRPr sz="1800"/>
            </a:pPr>
            <a:r>
              <a:t>• 特定範囲のRMS計算</a:t>
            </a:r>
          </a:p>
          <a:p>
            <a:pPr algn="l">
              <a:defRPr sz="1800"/>
            </a:pPr>
            <a:r>
              <a:t>• RMSの応用例と便利な操作</a:t>
            </a:r>
          </a:p>
          <a:p>
            <a:pPr algn="l">
              <a:defRPr sz="1800"/>
            </a:pPr>
            <a:r>
              <a:t>• RMSの重要性と実践的利用</a:t>
            </a:r>
          </a:p>
          <a:p>
            <a:pPr algn="l">
              <a:defRPr sz="1800"/>
            </a:pPr>
            <a:r>
              <a:t>• まとめと参考情報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640080"/>
            <a:ext cx="10972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/>
            </a:pPr>
            <a:r>
              <a:t>RMS（ルート平均二乗）の基本理解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5486400" cy="4297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RMSは「Root Mean Square」の略で、振幅やエネルギーのレベルを表す指標</a:t>
            </a:r>
          </a:p>
          <a:p>
            <a:pPr algn="l">
              <a:defRPr sz="1800"/>
            </a:pPr>
            <a:r>
              <a:t> 目的は信号の振幅やエネルギーの平均的な大きさを示すこと</a:t>
            </a:r>
          </a:p>
          <a:p>
            <a:pPr algn="l">
              <a:defRPr sz="1800"/>
            </a:pPr>
            <a:r>
              <a:t> 使用例は振幅の表現とスペクトル全体のエネルギーレベル</a:t>
            </a:r>
          </a:p>
        </p:txBody>
      </p:sp>
      <p:pic>
        <p:nvPicPr>
          <p:cNvPr id="4" name="Picture 3" descr="tmpb1r2iob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2014537"/>
            <a:ext cx="502920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640080"/>
            <a:ext cx="10972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/>
            </a:pPr>
            <a:r>
              <a:t>振幅の表現方法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5486400" cy="4297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振幅の表し方には複数の形式がある</a:t>
            </a:r>
          </a:p>
          <a:p>
            <a:pPr algn="l">
              <a:defRPr sz="1800"/>
            </a:pPr>
            <a:r>
              <a:t> ピーク（Peak）フォーマット：最大振幅を直接表現</a:t>
            </a:r>
          </a:p>
          <a:p>
            <a:pPr algn="l">
              <a:defRPr sz="1800"/>
            </a:pPr>
            <a:r>
              <a:t> RMSフォーマット：ピーク振幅に0.707を掛けて表現</a:t>
            </a:r>
          </a:p>
          <a:p>
            <a:pPr algn="l">
              <a:defRPr sz="1800"/>
            </a:pPr>
            <a:r>
              <a:t> RMSはエネルギーの実態に近い表現</a:t>
            </a:r>
          </a:p>
        </p:txBody>
      </p:sp>
      <p:pic>
        <p:nvPicPr>
          <p:cNvPr id="4" name="Picture 3" descr="tmp6z58y2i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2014537"/>
            <a:ext cx="502920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640080"/>
            <a:ext cx="10972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/>
            </a:pPr>
            <a:r>
              <a:rPr lang="ja-JP" altLang="en-US"/>
              <a:t>振幅形式の変換方法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5486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rPr lang="ja-JP" altLang="en-US" dirty="0"/>
              <a:t>ソフトウェア上で簡単に切り替え可能</a:t>
            </a:r>
          </a:p>
          <a:p>
            <a:pPr algn="l">
              <a:defRPr sz="1800"/>
            </a:pPr>
            <a:r>
              <a:rPr lang="ja-JP" altLang="en-US" dirty="0"/>
              <a:t> 例：右クリック→処理→振幅形式をピークから</a:t>
            </a:r>
            <a:r>
              <a:rPr lang="en-US" altLang="ja-JP" dirty="0"/>
              <a:t>RMS</a:t>
            </a:r>
            <a:r>
              <a:rPr lang="ja-JP" altLang="en-US" dirty="0"/>
              <a:t>に変</a:t>
            </a:r>
          </a:p>
          <a:p>
            <a:pPr algn="l">
              <a:defRPr sz="1800"/>
            </a:pPr>
            <a:r>
              <a:rPr lang="ja-JP" altLang="en-US" dirty="0"/>
              <a:t> 変更によるレベルの変化：</a:t>
            </a:r>
            <a:r>
              <a:rPr lang="en-US" altLang="ja-JP" dirty="0"/>
              <a:t>RMS</a:t>
            </a:r>
            <a:r>
              <a:rPr lang="ja-JP" altLang="en-US" dirty="0"/>
              <a:t>はピークより低くなる</a:t>
            </a:r>
          </a:p>
        </p:txBody>
      </p:sp>
      <p:pic>
        <p:nvPicPr>
          <p:cNvPr id="5" name="152123">
            <a:hlinkClick r:id="" action="ppaction://media"/>
            <a:extLst>
              <a:ext uri="{FF2B5EF4-FFF2-40B4-BE49-F238E27FC236}">
                <a16:creationId xmlns:a16="http://schemas.microsoft.com/office/drawing/2014/main" id="{7DC6B513-B0D3-79B0-B022-30673F942D5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56032" y="2667318"/>
            <a:ext cx="7466466" cy="3896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0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640080"/>
            <a:ext cx="10972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/>
            </a:pPr>
            <a:r>
              <a:t>スペクトルのRMS値の計算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5486400" cy="4297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スペクトル全体のエネルギーレベルを一つの数値で表す</a:t>
            </a:r>
          </a:p>
          <a:p>
            <a:pPr algn="l">
              <a:defRPr sz="1800"/>
            </a:pPr>
            <a:r>
              <a:t> 方法：右クリック→オプション→計算内容→RMSを追加</a:t>
            </a:r>
          </a:p>
          <a:p>
            <a:pPr algn="l">
              <a:defRPr sz="1800"/>
            </a:pPr>
            <a:r>
              <a:t> RMS値はスペクトルの総合的なエネルギーを示す</a:t>
            </a:r>
          </a:p>
        </p:txBody>
      </p:sp>
      <p:pic>
        <p:nvPicPr>
          <p:cNvPr id="4" name="Picture 3" descr="tmps5gj1d0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2014537"/>
            <a:ext cx="502920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640080"/>
            <a:ext cx="10972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/>
            </a:pPr>
            <a:r>
              <a:t>特定範囲のRMS計算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5486400" cy="4297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一定の周波数範囲内のエネルギーを測定可能</a:t>
            </a:r>
          </a:p>
          <a:p>
            <a:pPr algn="l">
              <a:defRPr sz="1800"/>
            </a:pPr>
            <a:r>
              <a:t> 方法：ダブルカーソルを追加し、興味範囲に設定</a:t>
            </a:r>
          </a:p>
          <a:p>
            <a:pPr algn="l">
              <a:defRPr sz="1800"/>
            </a:pPr>
            <a:r>
              <a:t> カーソル上で右クリック→計算→RMSを選択し計算</a:t>
            </a:r>
          </a:p>
        </p:txBody>
      </p:sp>
      <p:pic>
        <p:nvPicPr>
          <p:cNvPr id="4" name="Picture 3" descr="tmpmjvk10v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2014537"/>
            <a:ext cx="502920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640080"/>
            <a:ext cx="10972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/>
            </a:pPr>
            <a:r>
              <a:t>RMSの応用例と便利な操作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5486400" cy="4297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周波数範囲を限定したエネルギー測定が可能</a:t>
            </a:r>
          </a:p>
          <a:p>
            <a:pPr algn="l">
              <a:defRPr sz="1800"/>
            </a:pPr>
            <a:r>
              <a:t> スペクトルの振幅やエネルギーの比較に役立つ</a:t>
            </a:r>
          </a:p>
          <a:p>
            <a:pPr algn="l">
              <a:defRPr sz="1800"/>
            </a:pPr>
            <a:r>
              <a:t> ソフトウェアの操作による柔軟な解析方法</a:t>
            </a:r>
          </a:p>
        </p:txBody>
      </p:sp>
      <p:pic>
        <p:nvPicPr>
          <p:cNvPr id="4" name="Picture 3" descr="tmpkuo87fvj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2014537"/>
            <a:ext cx="502920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640080"/>
            <a:ext cx="10972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/>
            </a:pPr>
            <a:r>
              <a:t>RMSの重要性と実践的利用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5486400" cy="4297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t>音響や信号処理の分野で広く利用</a:t>
            </a:r>
          </a:p>
          <a:p>
            <a:pPr algn="l">
              <a:defRPr sz="1800"/>
            </a:pPr>
            <a:r>
              <a:t> 信号の振幅やエネルギーの定量的評価に不可欠</a:t>
            </a:r>
          </a:p>
          <a:p>
            <a:pPr algn="l">
              <a:defRPr sz="1800"/>
            </a:pPr>
            <a:r>
              <a:t> 適切な表現形式を選択して分析を最適化</a:t>
            </a:r>
          </a:p>
        </p:txBody>
      </p:sp>
      <p:pic>
        <p:nvPicPr>
          <p:cNvPr id="4" name="Picture 3" descr="tmpifp8t7a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2014537"/>
            <a:ext cx="5029200" cy="2828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174</Words>
  <Application>Microsoft Office PowerPoint</Application>
  <PresentationFormat>ユーザー設定</PresentationFormat>
  <Paragraphs>45</Paragraphs>
  <Slides>10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Kawahashi, Hiroaki (DI SW GS&amp;CS AP JP PRS STS TST)</cp:lastModifiedBy>
  <cp:revision>2</cp:revision>
  <dcterms:created xsi:type="dcterms:W3CDTF">2013-01-27T09:14:16Z</dcterms:created>
  <dcterms:modified xsi:type="dcterms:W3CDTF">2025-07-31T06:32:12Z</dcterms:modified>
  <cp:category/>
</cp:coreProperties>
</file>