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BC7B5-3E07-4000-BDC5-03590094C3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55D8E-4889-4A3B-949B-E015B3A02F97}">
      <dgm:prSet phldrT="[Text]"/>
      <dgm:spPr/>
      <dgm:t>
        <a:bodyPr/>
        <a:lstStyle/>
        <a:p>
          <a:r>
            <a:rPr lang="en-US" dirty="0"/>
            <a:t>Activity (Parent)</a:t>
          </a:r>
        </a:p>
      </dgm:t>
    </dgm:pt>
    <dgm:pt modelId="{1866ECA3-C3E3-473D-8709-402C1BD0C0C3}" type="parTrans" cxnId="{BFC85FEC-03AB-4379-B78E-01CEC1CEEF79}">
      <dgm:prSet/>
      <dgm:spPr/>
      <dgm:t>
        <a:bodyPr/>
        <a:lstStyle/>
        <a:p>
          <a:endParaRPr lang="en-US"/>
        </a:p>
      </dgm:t>
    </dgm:pt>
    <dgm:pt modelId="{F6D108BF-2508-486C-BAC8-7D167FC59DD5}" type="sibTrans" cxnId="{BFC85FEC-03AB-4379-B78E-01CEC1CEEF79}">
      <dgm:prSet/>
      <dgm:spPr/>
      <dgm:t>
        <a:bodyPr/>
        <a:lstStyle/>
        <a:p>
          <a:endParaRPr lang="en-US"/>
        </a:p>
      </dgm:t>
    </dgm:pt>
    <dgm:pt modelId="{7D1EAC6D-C616-4F83-BB85-4B3004AD2B86}">
      <dgm:prSet phldrT="[Text]"/>
      <dgm:spPr/>
      <dgm:t>
        <a:bodyPr/>
        <a:lstStyle/>
        <a:p>
          <a:endParaRPr lang="en-US" dirty="0"/>
        </a:p>
      </dgm:t>
    </dgm:pt>
    <dgm:pt modelId="{09E8994C-4E12-4D70-B539-D5F63FDB1BA8}" type="parTrans" cxnId="{C04D76A7-8A84-41BB-9488-16ABCB9B5B3E}">
      <dgm:prSet/>
      <dgm:spPr/>
      <dgm:t>
        <a:bodyPr/>
        <a:lstStyle/>
        <a:p>
          <a:endParaRPr lang="en-US"/>
        </a:p>
      </dgm:t>
    </dgm:pt>
    <dgm:pt modelId="{9A681C2C-7FEB-4186-8B43-A3876B9A7D17}" type="sibTrans" cxnId="{C04D76A7-8A84-41BB-9488-16ABCB9B5B3E}">
      <dgm:prSet/>
      <dgm:spPr/>
      <dgm:t>
        <a:bodyPr/>
        <a:lstStyle/>
        <a:p>
          <a:endParaRPr lang="en-US"/>
        </a:p>
      </dgm:t>
    </dgm:pt>
    <dgm:pt modelId="{0ECE89C5-07BA-401F-A227-8B976E5AC2B2}">
      <dgm:prSet phldrT="[Text]"/>
      <dgm:spPr/>
      <dgm:t>
        <a:bodyPr/>
        <a:lstStyle/>
        <a:p>
          <a:r>
            <a:rPr lang="en-US" b="0" i="0" dirty="0" err="1"/>
            <a:t>BreathingActivity</a:t>
          </a:r>
          <a:endParaRPr lang="en-US" dirty="0"/>
        </a:p>
      </dgm:t>
    </dgm:pt>
    <dgm:pt modelId="{99DF716A-FC68-4297-BE76-45C374B477DE}" type="parTrans" cxnId="{529431C3-C45D-4A31-9F0B-76744C680C2B}">
      <dgm:prSet/>
      <dgm:spPr/>
      <dgm:t>
        <a:bodyPr/>
        <a:lstStyle/>
        <a:p>
          <a:endParaRPr lang="en-US"/>
        </a:p>
      </dgm:t>
    </dgm:pt>
    <dgm:pt modelId="{B3D6A318-C1AB-4F92-831B-F4798643FA99}" type="sibTrans" cxnId="{529431C3-C45D-4A31-9F0B-76744C680C2B}">
      <dgm:prSet/>
      <dgm:spPr/>
      <dgm:t>
        <a:bodyPr/>
        <a:lstStyle/>
        <a:p>
          <a:endParaRPr lang="en-US"/>
        </a:p>
      </dgm:t>
    </dgm:pt>
    <dgm:pt modelId="{071E2184-3E64-4F6F-9E65-C2D1B9531A93}">
      <dgm:prSet phldrT="[Text]"/>
      <dgm:spPr/>
      <dgm:t>
        <a:bodyPr/>
        <a:lstStyle/>
        <a:p>
          <a:endParaRPr lang="en-US" dirty="0"/>
        </a:p>
      </dgm:t>
    </dgm:pt>
    <dgm:pt modelId="{EE41B563-7187-4E4C-9A8D-A2B07044A4E2}" type="parTrans" cxnId="{71288082-32DA-4FD9-9F81-85DD72FFA59C}">
      <dgm:prSet/>
      <dgm:spPr/>
      <dgm:t>
        <a:bodyPr/>
        <a:lstStyle/>
        <a:p>
          <a:endParaRPr lang="en-US"/>
        </a:p>
      </dgm:t>
    </dgm:pt>
    <dgm:pt modelId="{A45B340A-7EC6-41CC-ABA5-627026B1F29F}" type="sibTrans" cxnId="{71288082-32DA-4FD9-9F81-85DD72FFA59C}">
      <dgm:prSet/>
      <dgm:spPr/>
      <dgm:t>
        <a:bodyPr/>
        <a:lstStyle/>
        <a:p>
          <a:endParaRPr lang="en-US"/>
        </a:p>
      </dgm:t>
    </dgm:pt>
    <dgm:pt modelId="{D4175A59-1D53-4D39-9AAE-7E84A83AF11F}">
      <dgm:prSet phldrT="[Text]"/>
      <dgm:spPr/>
      <dgm:t>
        <a:bodyPr/>
        <a:lstStyle/>
        <a:p>
          <a:r>
            <a:rPr lang="en-US" b="0" i="0" dirty="0" err="1"/>
            <a:t>ReflectingActivity</a:t>
          </a:r>
          <a:endParaRPr lang="en-US" dirty="0"/>
        </a:p>
      </dgm:t>
    </dgm:pt>
    <dgm:pt modelId="{116CD3EB-09A1-4D1F-BABC-D655648AD0D2}" type="parTrans" cxnId="{F6530BDE-DDB7-4EEE-970B-CDF9B4360C66}">
      <dgm:prSet/>
      <dgm:spPr/>
      <dgm:t>
        <a:bodyPr/>
        <a:lstStyle/>
        <a:p>
          <a:endParaRPr lang="en-US"/>
        </a:p>
      </dgm:t>
    </dgm:pt>
    <dgm:pt modelId="{5B138963-56C5-4AFC-B28C-046A6301DBE5}" type="sibTrans" cxnId="{F6530BDE-DDB7-4EEE-970B-CDF9B4360C66}">
      <dgm:prSet/>
      <dgm:spPr/>
      <dgm:t>
        <a:bodyPr/>
        <a:lstStyle/>
        <a:p>
          <a:endParaRPr lang="en-US"/>
        </a:p>
      </dgm:t>
    </dgm:pt>
    <dgm:pt modelId="{3C99F4AF-B968-4958-B009-B9F9C3C9CBA5}">
      <dgm:prSet phldrT="[Text]"/>
      <dgm:spPr/>
      <dgm:t>
        <a:bodyPr/>
        <a:lstStyle/>
        <a:p>
          <a:endParaRPr lang="en-US" dirty="0"/>
        </a:p>
      </dgm:t>
    </dgm:pt>
    <dgm:pt modelId="{6519E8B4-6F44-4350-8617-3870830F031C}" type="parTrans" cxnId="{E1B4B35A-033D-45F6-B807-78981E34F71C}">
      <dgm:prSet/>
      <dgm:spPr/>
      <dgm:t>
        <a:bodyPr/>
        <a:lstStyle/>
        <a:p>
          <a:endParaRPr lang="en-US"/>
        </a:p>
      </dgm:t>
    </dgm:pt>
    <dgm:pt modelId="{70865068-8B32-473F-BC73-ED410C238DFF}" type="sibTrans" cxnId="{E1B4B35A-033D-45F6-B807-78981E34F71C}">
      <dgm:prSet/>
      <dgm:spPr/>
      <dgm:t>
        <a:bodyPr/>
        <a:lstStyle/>
        <a:p>
          <a:endParaRPr lang="en-US"/>
        </a:p>
      </dgm:t>
    </dgm:pt>
    <dgm:pt modelId="{0E6DF237-B95D-4076-95B3-34F0E69D0319}">
      <dgm:prSet phldrT="[Text]"/>
      <dgm:spPr/>
      <dgm:t>
        <a:bodyPr/>
        <a:lstStyle/>
        <a:p>
          <a:pPr>
            <a:buFont typeface="+mj-lt"/>
            <a:buAutoNum type="romanUcPeriod"/>
          </a:pPr>
          <a:endParaRPr lang="en-US" dirty="0"/>
        </a:p>
      </dgm:t>
    </dgm:pt>
    <dgm:pt modelId="{A0AD97DF-7EAE-46F2-BF1D-334D53713A7C}" type="parTrans" cxnId="{97A648E7-90A8-414C-BCDB-2E5FE069BC1A}">
      <dgm:prSet/>
      <dgm:spPr/>
      <dgm:t>
        <a:bodyPr/>
        <a:lstStyle/>
        <a:p>
          <a:endParaRPr lang="en-US"/>
        </a:p>
      </dgm:t>
    </dgm:pt>
    <dgm:pt modelId="{18D3C7E9-B2DC-4BCD-B40F-2F13C22B81AA}" type="sibTrans" cxnId="{97A648E7-90A8-414C-BCDB-2E5FE069BC1A}">
      <dgm:prSet/>
      <dgm:spPr/>
      <dgm:t>
        <a:bodyPr/>
        <a:lstStyle/>
        <a:p>
          <a:endParaRPr lang="en-US"/>
        </a:p>
      </dgm:t>
    </dgm:pt>
    <dgm:pt modelId="{6E66E342-7B86-44F2-881D-D004F7C8B977}">
      <dgm:prSet phldrT="[Text]"/>
      <dgm:spPr/>
      <dgm:t>
        <a:bodyPr/>
        <a:lstStyle/>
        <a:p>
          <a:pPr>
            <a:buFont typeface="+mj-lt"/>
            <a:buAutoNum type="romanUcPeriod"/>
          </a:pPr>
          <a:endParaRPr lang="en-US" dirty="0"/>
        </a:p>
      </dgm:t>
    </dgm:pt>
    <dgm:pt modelId="{8A240BF9-BB0A-4108-9B15-C41C4910E21D}" type="parTrans" cxnId="{E95EB81D-43F7-4292-A976-592010FC8564}">
      <dgm:prSet/>
      <dgm:spPr/>
      <dgm:t>
        <a:bodyPr/>
        <a:lstStyle/>
        <a:p>
          <a:endParaRPr lang="en-US"/>
        </a:p>
      </dgm:t>
    </dgm:pt>
    <dgm:pt modelId="{252071D1-0ED4-49D4-B2F7-662CE522B839}" type="sibTrans" cxnId="{E95EB81D-43F7-4292-A976-592010FC8564}">
      <dgm:prSet/>
      <dgm:spPr/>
      <dgm:t>
        <a:bodyPr/>
        <a:lstStyle/>
        <a:p>
          <a:endParaRPr lang="en-US"/>
        </a:p>
      </dgm:t>
    </dgm:pt>
    <dgm:pt modelId="{DE65BF0C-DCE6-436F-A6B9-B2ADF2F5C423}">
      <dgm:prSet/>
      <dgm:spPr/>
      <dgm:t>
        <a:bodyPr/>
        <a:lstStyle/>
        <a:p>
          <a:pPr>
            <a:buFont typeface="+mj-lt"/>
            <a:buAutoNum type="romanUcPeriod"/>
          </a:pPr>
          <a:endParaRPr lang="en-US" dirty="0"/>
        </a:p>
      </dgm:t>
    </dgm:pt>
    <dgm:pt modelId="{56FD3308-4F55-452F-8A5E-8FF81C4F810B}" type="parTrans" cxnId="{091A685A-C8AD-41FE-AB6E-DF33803255FB}">
      <dgm:prSet/>
      <dgm:spPr/>
      <dgm:t>
        <a:bodyPr/>
        <a:lstStyle/>
        <a:p>
          <a:endParaRPr lang="en-US"/>
        </a:p>
      </dgm:t>
    </dgm:pt>
    <dgm:pt modelId="{23AD4136-D56A-4093-BC71-F0CEBE3D0C51}" type="sibTrans" cxnId="{091A685A-C8AD-41FE-AB6E-DF33803255FB}">
      <dgm:prSet/>
      <dgm:spPr/>
      <dgm:t>
        <a:bodyPr/>
        <a:lstStyle/>
        <a:p>
          <a:endParaRPr lang="en-US"/>
        </a:p>
      </dgm:t>
    </dgm:pt>
    <dgm:pt modelId="{A7177BE2-7C82-4909-93D5-52A75DDECEB4}">
      <dgm:prSet phldrT="[Text]"/>
      <dgm:spPr/>
      <dgm:t>
        <a:bodyPr/>
        <a:lstStyle/>
        <a:p>
          <a:pPr>
            <a:buFont typeface="+mj-lt"/>
            <a:buAutoNum type="romanUcPeriod"/>
          </a:pPr>
          <a:endParaRPr lang="en-US" dirty="0"/>
        </a:p>
      </dgm:t>
    </dgm:pt>
    <dgm:pt modelId="{EFF4E516-B1B6-4066-91CC-BC3BA0BDD62D}" type="parTrans" cxnId="{A507B864-48FA-4E53-BDB2-246436857ABB}">
      <dgm:prSet/>
      <dgm:spPr/>
      <dgm:t>
        <a:bodyPr/>
        <a:lstStyle/>
        <a:p>
          <a:endParaRPr lang="en-US"/>
        </a:p>
      </dgm:t>
    </dgm:pt>
    <dgm:pt modelId="{ACFE258B-C036-46F5-980F-A8FA0550AE7F}" type="sibTrans" cxnId="{A507B864-48FA-4E53-BDB2-246436857ABB}">
      <dgm:prSet/>
      <dgm:spPr/>
      <dgm:t>
        <a:bodyPr/>
        <a:lstStyle/>
        <a:p>
          <a:endParaRPr lang="en-US"/>
        </a:p>
      </dgm:t>
    </dgm:pt>
    <dgm:pt modelId="{652F82B5-CB28-4794-A9E8-C364EC2ECA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Displaying the starting message (contains different descriptions for different activities)</a:t>
          </a:r>
        </a:p>
      </dgm:t>
    </dgm:pt>
    <dgm:pt modelId="{6D8CC54F-9C06-4F0C-8024-94E2C4F840EC}" type="parTrans" cxnId="{7B89245E-8965-44AC-A498-B90073516776}">
      <dgm:prSet/>
      <dgm:spPr/>
      <dgm:t>
        <a:bodyPr/>
        <a:lstStyle/>
        <a:p>
          <a:endParaRPr lang="en-US"/>
        </a:p>
      </dgm:t>
    </dgm:pt>
    <dgm:pt modelId="{087A166B-754A-45FE-B68D-9ACD5F661457}" type="sibTrans" cxnId="{7B89245E-8965-44AC-A498-B90073516776}">
      <dgm:prSet/>
      <dgm:spPr/>
      <dgm:t>
        <a:bodyPr/>
        <a:lstStyle/>
        <a:p>
          <a:endParaRPr lang="en-US"/>
        </a:p>
      </dgm:t>
    </dgm:pt>
    <dgm:pt modelId="{FD43FA0D-FA72-4B75-B906-AC1AD94FD21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Displaying the ending message</a:t>
          </a:r>
        </a:p>
      </dgm:t>
    </dgm:pt>
    <dgm:pt modelId="{E9D9874D-5672-4816-A1C4-730D5542CFD7}" type="parTrans" cxnId="{C1A8D5B2-A45C-4AAE-B563-CAD489C86831}">
      <dgm:prSet/>
      <dgm:spPr/>
      <dgm:t>
        <a:bodyPr/>
        <a:lstStyle/>
        <a:p>
          <a:endParaRPr lang="en-US"/>
        </a:p>
      </dgm:t>
    </dgm:pt>
    <dgm:pt modelId="{79A69A42-4D68-44EC-A9D4-92D8D1EEDDE8}" type="sibTrans" cxnId="{C1A8D5B2-A45C-4AAE-B563-CAD489C86831}">
      <dgm:prSet/>
      <dgm:spPr/>
      <dgm:t>
        <a:bodyPr/>
        <a:lstStyle/>
        <a:p>
          <a:endParaRPr lang="en-US"/>
        </a:p>
      </dgm:t>
    </dgm:pt>
    <dgm:pt modelId="{3C8CD99B-09E0-4398-B846-85072A0437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Pausing while showing a spinner</a:t>
          </a:r>
        </a:p>
      </dgm:t>
    </dgm:pt>
    <dgm:pt modelId="{950C566F-B4F2-4211-9E20-F8B31CC7519D}" type="parTrans" cxnId="{ED8B18FA-8621-4C04-A72B-1F511AB06437}">
      <dgm:prSet/>
      <dgm:spPr/>
      <dgm:t>
        <a:bodyPr/>
        <a:lstStyle/>
        <a:p>
          <a:endParaRPr lang="en-US"/>
        </a:p>
      </dgm:t>
    </dgm:pt>
    <dgm:pt modelId="{FA068864-0DA3-49CB-8FC6-8103738C6752}" type="sibTrans" cxnId="{ED8B18FA-8621-4C04-A72B-1F511AB06437}">
      <dgm:prSet/>
      <dgm:spPr/>
      <dgm:t>
        <a:bodyPr/>
        <a:lstStyle/>
        <a:p>
          <a:endParaRPr lang="en-US"/>
        </a:p>
      </dgm:t>
    </dgm:pt>
    <dgm:pt modelId="{64362DFF-FB40-4A89-B5E6-693AE69A17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Pausing while showing a countdown timer</a:t>
          </a:r>
        </a:p>
      </dgm:t>
    </dgm:pt>
    <dgm:pt modelId="{9A83AD0A-5F8E-4BCA-AFD1-C462FF8B32DC}" type="parTrans" cxnId="{6B9C3632-17A5-47FE-AF18-A90A652B3414}">
      <dgm:prSet/>
      <dgm:spPr/>
      <dgm:t>
        <a:bodyPr/>
        <a:lstStyle/>
        <a:p>
          <a:endParaRPr lang="en-US"/>
        </a:p>
      </dgm:t>
    </dgm:pt>
    <dgm:pt modelId="{52BEE679-B7A2-4C96-9DDE-FBCD8B86F433}" type="sibTrans" cxnId="{6B9C3632-17A5-47FE-AF18-A90A652B3414}">
      <dgm:prSet/>
      <dgm:spPr/>
      <dgm:t>
        <a:bodyPr/>
        <a:lstStyle/>
        <a:p>
          <a:endParaRPr lang="en-US"/>
        </a:p>
      </dgm:t>
    </dgm:pt>
    <dgm:pt modelId="{7C71B1C9-CEE1-4301-A510-F00D6D8830A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Run the activity</a:t>
          </a:r>
        </a:p>
      </dgm:t>
    </dgm:pt>
    <dgm:pt modelId="{D68AD45B-83F9-4E3E-B615-A8360FCFB39D}" type="parTrans" cxnId="{9D3A366C-990C-4F6E-AFC2-FA154C91C780}">
      <dgm:prSet/>
      <dgm:spPr/>
      <dgm:t>
        <a:bodyPr/>
        <a:lstStyle/>
        <a:p>
          <a:endParaRPr lang="en-US"/>
        </a:p>
      </dgm:t>
    </dgm:pt>
    <dgm:pt modelId="{75DA41EA-617D-47B7-8CF4-E21EE6298B8F}" type="sibTrans" cxnId="{9D3A366C-990C-4F6E-AFC2-FA154C91C780}">
      <dgm:prSet/>
      <dgm:spPr/>
      <dgm:t>
        <a:bodyPr/>
        <a:lstStyle/>
        <a:p>
          <a:endParaRPr lang="en-US"/>
        </a:p>
      </dgm:t>
    </dgm:pt>
    <dgm:pt modelId="{DD611F52-9B79-4BE6-BF7E-1F878E14B5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Run the activity</a:t>
          </a:r>
        </a:p>
      </dgm:t>
    </dgm:pt>
    <dgm:pt modelId="{06B2BFDF-AC65-4506-B3EF-A316800CA038}" type="parTrans" cxnId="{0A474B7F-A375-4206-AF2C-E7578C3C9040}">
      <dgm:prSet/>
      <dgm:spPr/>
      <dgm:t>
        <a:bodyPr/>
        <a:lstStyle/>
        <a:p>
          <a:endParaRPr lang="en-US"/>
        </a:p>
      </dgm:t>
    </dgm:pt>
    <dgm:pt modelId="{D872842F-2240-4E2D-90A7-F9D89865249F}" type="sibTrans" cxnId="{0A474B7F-A375-4206-AF2C-E7578C3C9040}">
      <dgm:prSet/>
      <dgm:spPr/>
      <dgm:t>
        <a:bodyPr/>
        <a:lstStyle/>
        <a:p>
          <a:endParaRPr lang="en-US"/>
        </a:p>
      </dgm:t>
    </dgm:pt>
    <dgm:pt modelId="{C1B9B4E0-68BC-49B9-AA83-17E6FB6DD3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Get a random prompt</a:t>
          </a:r>
        </a:p>
      </dgm:t>
    </dgm:pt>
    <dgm:pt modelId="{3B5E1DE8-859F-4D8F-88AD-4C7B18EAC787}" type="parTrans" cxnId="{64BA556D-764E-468F-83D7-2059F63F9037}">
      <dgm:prSet/>
      <dgm:spPr/>
      <dgm:t>
        <a:bodyPr/>
        <a:lstStyle/>
        <a:p>
          <a:endParaRPr lang="en-US"/>
        </a:p>
      </dgm:t>
    </dgm:pt>
    <dgm:pt modelId="{223484A3-6F7A-479F-9B04-8B6F0B11D759}" type="sibTrans" cxnId="{64BA556D-764E-468F-83D7-2059F63F9037}">
      <dgm:prSet/>
      <dgm:spPr/>
      <dgm:t>
        <a:bodyPr/>
        <a:lstStyle/>
        <a:p>
          <a:endParaRPr lang="en-US"/>
        </a:p>
      </dgm:t>
    </dgm:pt>
    <dgm:pt modelId="{213783FB-6ACC-4F20-AE07-2CEB41E7C4D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Get a random question about the prompt</a:t>
          </a:r>
        </a:p>
      </dgm:t>
    </dgm:pt>
    <dgm:pt modelId="{6479C7C9-FA26-4023-A3BC-CBFA4DE98DB5}" type="parTrans" cxnId="{1401B4EA-2DE0-4346-8322-759B47D0176E}">
      <dgm:prSet/>
      <dgm:spPr/>
      <dgm:t>
        <a:bodyPr/>
        <a:lstStyle/>
        <a:p>
          <a:endParaRPr lang="en-US"/>
        </a:p>
      </dgm:t>
    </dgm:pt>
    <dgm:pt modelId="{7307A81A-6072-4D29-9594-ED4DECFF40DD}" type="sibTrans" cxnId="{1401B4EA-2DE0-4346-8322-759B47D0176E}">
      <dgm:prSet/>
      <dgm:spPr/>
      <dgm:t>
        <a:bodyPr/>
        <a:lstStyle/>
        <a:p>
          <a:endParaRPr lang="en-US"/>
        </a:p>
      </dgm:t>
    </dgm:pt>
    <dgm:pt modelId="{476A291B-9C0E-40A4-AA37-5B46B25DBD4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 the prompt</a:t>
          </a:r>
        </a:p>
      </dgm:t>
    </dgm:pt>
    <dgm:pt modelId="{8C756826-C8C5-47C9-9EB3-49B32D4A7F66}" type="parTrans" cxnId="{1C3C2348-DBA8-4049-86CB-4031BF1148E6}">
      <dgm:prSet/>
      <dgm:spPr/>
      <dgm:t>
        <a:bodyPr/>
        <a:lstStyle/>
        <a:p>
          <a:endParaRPr lang="en-US"/>
        </a:p>
      </dgm:t>
    </dgm:pt>
    <dgm:pt modelId="{CD7EEB0D-015B-4E10-88F4-7AC623F7BEEE}" type="sibTrans" cxnId="{1C3C2348-DBA8-4049-86CB-4031BF1148E6}">
      <dgm:prSet/>
      <dgm:spPr/>
      <dgm:t>
        <a:bodyPr/>
        <a:lstStyle/>
        <a:p>
          <a:endParaRPr lang="en-US"/>
        </a:p>
      </dgm:t>
    </dgm:pt>
    <dgm:pt modelId="{9B90B895-116D-4F1F-AB9B-1FEF921047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 questions about the prompt</a:t>
          </a:r>
        </a:p>
      </dgm:t>
    </dgm:pt>
    <dgm:pt modelId="{38F0B2AB-1198-479C-B20B-FE25EC7F894C}" type="parTrans" cxnId="{8404B93A-D60C-4DBA-BB58-BD30EF648970}">
      <dgm:prSet/>
      <dgm:spPr/>
      <dgm:t>
        <a:bodyPr/>
        <a:lstStyle/>
        <a:p>
          <a:endParaRPr lang="en-US"/>
        </a:p>
      </dgm:t>
    </dgm:pt>
    <dgm:pt modelId="{9BAC6205-85B8-4316-AEB9-BAB5B18B6318}" type="sibTrans" cxnId="{8404B93A-D60C-4DBA-BB58-BD30EF648970}">
      <dgm:prSet/>
      <dgm:spPr/>
      <dgm:t>
        <a:bodyPr/>
        <a:lstStyle/>
        <a:p>
          <a:endParaRPr lang="en-US"/>
        </a:p>
      </dgm:t>
    </dgm:pt>
    <dgm:pt modelId="{A1D793A6-FC45-4314-AA1B-314490E852F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Displaying the starting message(base)</a:t>
          </a:r>
        </a:p>
      </dgm:t>
    </dgm:pt>
    <dgm:pt modelId="{F04B5937-158F-41DC-9657-4FD98E66F0E2}" type="parTrans" cxnId="{C2CD2036-92BD-4089-9B1D-1BE3A040CA5B}">
      <dgm:prSet/>
      <dgm:spPr/>
      <dgm:t>
        <a:bodyPr/>
        <a:lstStyle/>
        <a:p>
          <a:endParaRPr lang="en-US"/>
        </a:p>
      </dgm:t>
    </dgm:pt>
    <dgm:pt modelId="{4E97B405-E85F-4F52-A184-91D979F1CD00}" type="sibTrans" cxnId="{C2CD2036-92BD-4089-9B1D-1BE3A040CA5B}">
      <dgm:prSet/>
      <dgm:spPr/>
      <dgm:t>
        <a:bodyPr/>
        <a:lstStyle/>
        <a:p>
          <a:endParaRPr lang="en-US"/>
        </a:p>
      </dgm:t>
    </dgm:pt>
    <dgm:pt modelId="{EAC53E60-9C9B-45CC-843D-340362EB75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Pausing while showing a spinner (base)</a:t>
          </a:r>
        </a:p>
      </dgm:t>
    </dgm:pt>
    <dgm:pt modelId="{87B5242D-23CF-444A-AC6A-36E52DC21FCB}" type="parTrans" cxnId="{23B77334-3851-4697-B1A8-B0304378F977}">
      <dgm:prSet/>
      <dgm:spPr/>
      <dgm:t>
        <a:bodyPr/>
        <a:lstStyle/>
        <a:p>
          <a:endParaRPr lang="en-US"/>
        </a:p>
      </dgm:t>
    </dgm:pt>
    <dgm:pt modelId="{C7ED701D-CC61-4A84-A14B-487FDDA44DF3}" type="sibTrans" cxnId="{23B77334-3851-4697-B1A8-B0304378F977}">
      <dgm:prSet/>
      <dgm:spPr/>
      <dgm:t>
        <a:bodyPr/>
        <a:lstStyle/>
        <a:p>
          <a:endParaRPr lang="en-US"/>
        </a:p>
      </dgm:t>
    </dgm:pt>
    <dgm:pt modelId="{B0EAC2EB-2457-439F-83B1-BAEC2D116E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Displaying the ending message (base)</a:t>
          </a:r>
        </a:p>
      </dgm:t>
    </dgm:pt>
    <dgm:pt modelId="{44E84261-6C74-40AA-88E5-71D0F39959A0}" type="parTrans" cxnId="{550A6E7B-7125-464B-9C72-6EF8419A98AF}">
      <dgm:prSet/>
      <dgm:spPr/>
      <dgm:t>
        <a:bodyPr/>
        <a:lstStyle/>
        <a:p>
          <a:endParaRPr lang="en-US"/>
        </a:p>
      </dgm:t>
    </dgm:pt>
    <dgm:pt modelId="{D84D3A8A-A8CB-45D7-ABB8-452A9E8A8C50}" type="sibTrans" cxnId="{550A6E7B-7125-464B-9C72-6EF8419A98AF}">
      <dgm:prSet/>
      <dgm:spPr/>
      <dgm:t>
        <a:bodyPr/>
        <a:lstStyle/>
        <a:p>
          <a:endParaRPr lang="en-US"/>
        </a:p>
      </dgm:t>
    </dgm:pt>
    <dgm:pt modelId="{569D6F5E-7E02-4762-AE48-D29B88FD56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Displaying the starting message (base)</a:t>
          </a:r>
        </a:p>
      </dgm:t>
    </dgm:pt>
    <dgm:pt modelId="{7D70D828-5721-413B-86BA-06F79BDA4DE9}" type="parTrans" cxnId="{A7504A27-D1E2-41B0-B4E1-764CE1F43B0E}">
      <dgm:prSet/>
      <dgm:spPr/>
      <dgm:t>
        <a:bodyPr/>
        <a:lstStyle/>
        <a:p>
          <a:endParaRPr lang="en-US"/>
        </a:p>
      </dgm:t>
    </dgm:pt>
    <dgm:pt modelId="{49155DD7-BD90-47F2-8A3D-7FBEADEA85ED}" type="sibTrans" cxnId="{A7504A27-D1E2-41B0-B4E1-764CE1F43B0E}">
      <dgm:prSet/>
      <dgm:spPr/>
      <dgm:t>
        <a:bodyPr/>
        <a:lstStyle/>
        <a:p>
          <a:endParaRPr lang="en-US"/>
        </a:p>
      </dgm:t>
    </dgm:pt>
    <dgm:pt modelId="{0F2AB05B-2255-4740-AE17-DDADB469DD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 “Breath in”</a:t>
          </a:r>
        </a:p>
      </dgm:t>
    </dgm:pt>
    <dgm:pt modelId="{8ADECB0C-7373-4B03-A3E7-352D3BF0B75C}" type="parTrans" cxnId="{8BD2BF37-DE78-4A9F-A23D-9069D0A4A9A8}">
      <dgm:prSet/>
      <dgm:spPr/>
      <dgm:t>
        <a:bodyPr/>
        <a:lstStyle/>
        <a:p>
          <a:endParaRPr lang="en-US"/>
        </a:p>
      </dgm:t>
    </dgm:pt>
    <dgm:pt modelId="{F35C2773-B8DF-4419-9C96-892F0C0E6AD0}" type="sibTrans" cxnId="{8BD2BF37-DE78-4A9F-A23D-9069D0A4A9A8}">
      <dgm:prSet/>
      <dgm:spPr/>
      <dgm:t>
        <a:bodyPr/>
        <a:lstStyle/>
        <a:p>
          <a:endParaRPr lang="en-US"/>
        </a:p>
      </dgm:t>
    </dgm:pt>
    <dgm:pt modelId="{EF288365-E97A-431E-9730-ED37CFF384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 “Breath out”</a:t>
          </a:r>
        </a:p>
      </dgm:t>
    </dgm:pt>
    <dgm:pt modelId="{9DFE066A-2D64-4B82-845B-F457F8E1C9B3}" type="parTrans" cxnId="{B88BC6D4-7AAA-4FFC-B37D-37581753A84E}">
      <dgm:prSet/>
      <dgm:spPr/>
      <dgm:t>
        <a:bodyPr/>
        <a:lstStyle/>
        <a:p>
          <a:endParaRPr lang="en-US"/>
        </a:p>
      </dgm:t>
    </dgm:pt>
    <dgm:pt modelId="{529FBC9B-7DE1-48E4-ACD3-3D71EBEC9543}" type="sibTrans" cxnId="{B88BC6D4-7AAA-4FFC-B37D-37581753A84E}">
      <dgm:prSet/>
      <dgm:spPr/>
      <dgm:t>
        <a:bodyPr/>
        <a:lstStyle/>
        <a:p>
          <a:endParaRPr lang="en-US"/>
        </a:p>
      </dgm:t>
    </dgm:pt>
    <dgm:pt modelId="{5F427728-0543-40A6-BD70-2AB3EE35A9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Pausing while showing a countdown timer (base)</a:t>
          </a:r>
        </a:p>
      </dgm:t>
    </dgm:pt>
    <dgm:pt modelId="{F5A42003-8FCC-407D-BEF6-75D5D0D6857A}" type="parTrans" cxnId="{4454BF7F-45A4-4D98-978D-78A859872813}">
      <dgm:prSet/>
      <dgm:spPr/>
      <dgm:t>
        <a:bodyPr/>
        <a:lstStyle/>
        <a:p>
          <a:endParaRPr lang="en-US"/>
        </a:p>
      </dgm:t>
    </dgm:pt>
    <dgm:pt modelId="{A8F10C1C-0614-49C0-B9C8-6BA2F94F6919}" type="sibTrans" cxnId="{4454BF7F-45A4-4D98-978D-78A859872813}">
      <dgm:prSet/>
      <dgm:spPr/>
      <dgm:t>
        <a:bodyPr/>
        <a:lstStyle/>
        <a:p>
          <a:endParaRPr lang="en-US"/>
        </a:p>
      </dgm:t>
    </dgm:pt>
    <dgm:pt modelId="{B9ADE6A3-2DA3-4A99-85A8-1C0851E8FD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Pausing while showing a countdown timer (base)</a:t>
          </a:r>
        </a:p>
      </dgm:t>
    </dgm:pt>
    <dgm:pt modelId="{53727B77-3E2F-4139-9499-59593C2EAFD0}" type="parTrans" cxnId="{B807652C-AD27-4BE7-A0DA-75BBAA1A26A9}">
      <dgm:prSet/>
      <dgm:spPr/>
      <dgm:t>
        <a:bodyPr/>
        <a:lstStyle/>
        <a:p>
          <a:endParaRPr lang="en-US"/>
        </a:p>
      </dgm:t>
    </dgm:pt>
    <dgm:pt modelId="{FD299C45-B704-490B-B296-5FC3DECAEFAA}" type="sibTrans" cxnId="{B807652C-AD27-4BE7-A0DA-75BBAA1A26A9}">
      <dgm:prSet/>
      <dgm:spPr/>
      <dgm:t>
        <a:bodyPr/>
        <a:lstStyle/>
        <a:p>
          <a:endParaRPr lang="en-US"/>
        </a:p>
      </dgm:t>
    </dgm:pt>
    <dgm:pt modelId="{9F14FA36-1D05-4E1E-AE20-AED072ED93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Get the Activity Duration in seconds</a:t>
          </a:r>
        </a:p>
      </dgm:t>
    </dgm:pt>
    <dgm:pt modelId="{4FFD0F8C-18B7-42E6-B466-D09F6A669E6B}" type="parTrans" cxnId="{0EF55D1D-CC63-4497-9327-29815A4569CC}">
      <dgm:prSet/>
      <dgm:spPr/>
      <dgm:t>
        <a:bodyPr/>
        <a:lstStyle/>
        <a:p>
          <a:endParaRPr lang="en-US"/>
        </a:p>
      </dgm:t>
    </dgm:pt>
    <dgm:pt modelId="{C0820712-0ABC-465F-86DC-4347380E52E3}" type="sibTrans" cxnId="{0EF55D1D-CC63-4497-9327-29815A4569CC}">
      <dgm:prSet/>
      <dgm:spPr/>
      <dgm:t>
        <a:bodyPr/>
        <a:lstStyle/>
        <a:p>
          <a:endParaRPr lang="en-US"/>
        </a:p>
      </dgm:t>
    </dgm:pt>
    <dgm:pt modelId="{C8438DC3-96DD-4AA6-A362-748ECDB3AA5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Displaying the ending message (base)</a:t>
          </a:r>
        </a:p>
      </dgm:t>
    </dgm:pt>
    <dgm:pt modelId="{79E7BC68-6A01-4EF5-8B94-564810B1ABCA}" type="parTrans" cxnId="{8D99F44B-0012-4C4F-B08A-179546CA08A1}">
      <dgm:prSet/>
      <dgm:spPr/>
      <dgm:t>
        <a:bodyPr/>
        <a:lstStyle/>
        <a:p>
          <a:endParaRPr lang="en-US"/>
        </a:p>
      </dgm:t>
    </dgm:pt>
    <dgm:pt modelId="{6665F310-D539-4CC2-8A5D-7DEE3A826E35}" type="sibTrans" cxnId="{8D99F44B-0012-4C4F-B08A-179546CA08A1}">
      <dgm:prSet/>
      <dgm:spPr/>
      <dgm:t>
        <a:bodyPr/>
        <a:lstStyle/>
        <a:p>
          <a:endParaRPr lang="en-US"/>
        </a:p>
      </dgm:t>
    </dgm:pt>
    <dgm:pt modelId="{FA863B50-7F5C-4E30-BE95-29648A1168B7}" type="pres">
      <dgm:prSet presAssocID="{A09BC7B5-3E07-4000-BDC5-03590094C3D8}" presName="Name0" presStyleCnt="0">
        <dgm:presLayoutVars>
          <dgm:dir/>
          <dgm:animLvl val="lvl"/>
          <dgm:resizeHandles val="exact"/>
        </dgm:presLayoutVars>
      </dgm:prSet>
      <dgm:spPr/>
    </dgm:pt>
    <dgm:pt modelId="{0214175B-7C5D-4B59-8419-A7430DFAE0AE}" type="pres">
      <dgm:prSet presAssocID="{76555D8E-4889-4A3B-949B-E015B3A02F97}" presName="composite" presStyleCnt="0"/>
      <dgm:spPr/>
    </dgm:pt>
    <dgm:pt modelId="{CAE7C63A-0A5B-4FDE-941E-B4CD03C314A0}" type="pres">
      <dgm:prSet presAssocID="{76555D8E-4889-4A3B-949B-E015B3A02F97}" presName="parTx" presStyleLbl="alignNode1" presStyleIdx="0" presStyleCnt="3" custLinFactNeighborX="-103">
        <dgm:presLayoutVars>
          <dgm:chMax val="0"/>
          <dgm:chPref val="0"/>
          <dgm:bulletEnabled val="1"/>
        </dgm:presLayoutVars>
      </dgm:prSet>
      <dgm:spPr/>
    </dgm:pt>
    <dgm:pt modelId="{3D469B2B-B07C-41CB-836B-407762E5FC06}" type="pres">
      <dgm:prSet presAssocID="{76555D8E-4889-4A3B-949B-E015B3A02F97}" presName="desTx" presStyleLbl="alignAccFollowNode1" presStyleIdx="0" presStyleCnt="3" custLinFactNeighborX="-103" custLinFactNeighborY="-327">
        <dgm:presLayoutVars>
          <dgm:bulletEnabled val="1"/>
        </dgm:presLayoutVars>
      </dgm:prSet>
      <dgm:spPr/>
    </dgm:pt>
    <dgm:pt modelId="{9BB0B21E-631E-437F-9306-5FBA695CDA15}" type="pres">
      <dgm:prSet presAssocID="{F6D108BF-2508-486C-BAC8-7D167FC59DD5}" presName="space" presStyleCnt="0"/>
      <dgm:spPr/>
    </dgm:pt>
    <dgm:pt modelId="{8CBB3EAB-3964-48C4-9D32-16A7044F578F}" type="pres">
      <dgm:prSet presAssocID="{0ECE89C5-07BA-401F-A227-8B976E5AC2B2}" presName="composite" presStyleCnt="0"/>
      <dgm:spPr/>
    </dgm:pt>
    <dgm:pt modelId="{30D54D09-049C-4360-8FD7-9BCA40223681}" type="pres">
      <dgm:prSet presAssocID="{0ECE89C5-07BA-401F-A227-8B976E5AC2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F70E14D-FA33-4C47-9C8F-12BF8925C9BB}" type="pres">
      <dgm:prSet presAssocID="{0ECE89C5-07BA-401F-A227-8B976E5AC2B2}" presName="desTx" presStyleLbl="alignAccFollowNode1" presStyleIdx="1" presStyleCnt="3">
        <dgm:presLayoutVars>
          <dgm:bulletEnabled val="1"/>
        </dgm:presLayoutVars>
      </dgm:prSet>
      <dgm:spPr/>
    </dgm:pt>
    <dgm:pt modelId="{6BB0DFD7-B3D0-4A87-AA1E-4CC3BFAE7B78}" type="pres">
      <dgm:prSet presAssocID="{B3D6A318-C1AB-4F92-831B-F4798643FA99}" presName="space" presStyleCnt="0"/>
      <dgm:spPr/>
    </dgm:pt>
    <dgm:pt modelId="{B3F27C38-1F80-43CB-8BB8-25C38C946844}" type="pres">
      <dgm:prSet presAssocID="{D4175A59-1D53-4D39-9AAE-7E84A83AF11F}" presName="composite" presStyleCnt="0"/>
      <dgm:spPr/>
    </dgm:pt>
    <dgm:pt modelId="{03008110-70C0-4DC5-A712-01952469A2D9}" type="pres">
      <dgm:prSet presAssocID="{D4175A59-1D53-4D39-9AAE-7E84A83AF1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38AC2F-DE9C-483F-B527-1A2096B2F8EF}" type="pres">
      <dgm:prSet presAssocID="{D4175A59-1D53-4D39-9AAE-7E84A83AF11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5ACAA09-2E8E-4EF0-8980-84DAE283F7FD}" type="presOf" srcId="{3C8CD99B-09E0-4398-B846-85072A0437C9}" destId="{3D469B2B-B07C-41CB-836B-407762E5FC06}" srcOrd="0" destOrd="3" presId="urn:microsoft.com/office/officeart/2005/8/layout/hList1"/>
    <dgm:cxn modelId="{260F9E0A-84FA-432D-B6CC-B2CF289CAFAE}" type="presOf" srcId="{A7177BE2-7C82-4909-93D5-52A75DDECEB4}" destId="{3D469B2B-B07C-41CB-836B-407762E5FC06}" srcOrd="0" destOrd="6" presId="urn:microsoft.com/office/officeart/2005/8/layout/hList1"/>
    <dgm:cxn modelId="{2E07620E-EB73-4F44-B1B1-19F5A9722922}" type="presOf" srcId="{A09BC7B5-3E07-4000-BDC5-03590094C3D8}" destId="{FA863B50-7F5C-4E30-BE95-29648A1168B7}" srcOrd="0" destOrd="0" presId="urn:microsoft.com/office/officeart/2005/8/layout/hList1"/>
    <dgm:cxn modelId="{5E6F8B13-6386-4165-AFB6-A1922B82FA85}" type="presOf" srcId="{76555D8E-4889-4A3B-949B-E015B3A02F97}" destId="{CAE7C63A-0A5B-4FDE-941E-B4CD03C314A0}" srcOrd="0" destOrd="0" presId="urn:microsoft.com/office/officeart/2005/8/layout/hList1"/>
    <dgm:cxn modelId="{0EF55D1D-CC63-4497-9327-29815A4569CC}" srcId="{76555D8E-4889-4A3B-949B-E015B3A02F97}" destId="{9F14FA36-1D05-4E1E-AE20-AED072ED9301}" srcOrd="5" destOrd="0" parTransId="{4FFD0F8C-18B7-42E6-B466-D09F6A669E6B}" sibTransId="{C0820712-0ABC-465F-86DC-4347380E52E3}"/>
    <dgm:cxn modelId="{E95EB81D-43F7-4292-A976-592010FC8564}" srcId="{76555D8E-4889-4A3B-949B-E015B3A02F97}" destId="{6E66E342-7B86-44F2-881D-D004F7C8B977}" srcOrd="7" destOrd="0" parTransId="{8A240BF9-BB0A-4108-9B15-C41C4910E21D}" sibTransId="{252071D1-0ED4-49D4-B2F7-662CE522B839}"/>
    <dgm:cxn modelId="{4905FC25-C43A-4E45-A7A8-5E9CD0994BD5}" type="presOf" srcId="{0F2AB05B-2255-4740-AE17-DDADB469DDC5}" destId="{5F70E14D-FA33-4C47-9C8F-12BF8925C9BB}" srcOrd="0" destOrd="3" presId="urn:microsoft.com/office/officeart/2005/8/layout/hList1"/>
    <dgm:cxn modelId="{A7504A27-D1E2-41B0-B4E1-764CE1F43B0E}" srcId="{0ECE89C5-07BA-401F-A227-8B976E5AC2B2}" destId="{569D6F5E-7E02-4762-AE48-D29B88FD565C}" srcOrd="2" destOrd="0" parTransId="{7D70D828-5721-413B-86BA-06F79BDA4DE9}" sibTransId="{49155DD7-BD90-47F2-8A3D-7FBEADEA85ED}"/>
    <dgm:cxn modelId="{B807652C-AD27-4BE7-A0DA-75BBAA1A26A9}" srcId="{0ECE89C5-07BA-401F-A227-8B976E5AC2B2}" destId="{B9ADE6A3-2DA3-4A99-85A8-1C0851E8FDB9}" srcOrd="6" destOrd="0" parTransId="{53727B77-3E2F-4139-9499-59593C2EAFD0}" sibTransId="{FD299C45-B704-490B-B296-5FC3DECAEFAA}"/>
    <dgm:cxn modelId="{6B9C3632-17A5-47FE-AF18-A90A652B3414}" srcId="{76555D8E-4889-4A3B-949B-E015B3A02F97}" destId="{64362DFF-FB40-4A89-B5E6-693AE69A177F}" srcOrd="4" destOrd="0" parTransId="{9A83AD0A-5F8E-4BCA-AFD1-C462FF8B32DC}" sibTransId="{52BEE679-B7A2-4C96-9DDE-FBCD8B86F433}"/>
    <dgm:cxn modelId="{23B77334-3851-4697-B1A8-B0304378F977}" srcId="{D4175A59-1D53-4D39-9AAE-7E84A83AF11F}" destId="{EAC53E60-9C9B-45CC-843D-340362EB758B}" srcOrd="4" destOrd="0" parTransId="{87B5242D-23CF-444A-AC6A-36E52DC21FCB}" sibTransId="{C7ED701D-CC61-4A84-A14B-487FDDA44DF3}"/>
    <dgm:cxn modelId="{C2CD2036-92BD-4089-9B1D-1BE3A040CA5B}" srcId="{D4175A59-1D53-4D39-9AAE-7E84A83AF11F}" destId="{A1D793A6-FC45-4314-AA1B-314490E852FF}" srcOrd="2" destOrd="0" parTransId="{F04B5937-158F-41DC-9657-4FD98E66F0E2}" sibTransId="{4E97B405-E85F-4F52-A184-91D979F1CD00}"/>
    <dgm:cxn modelId="{8BD2BF37-DE78-4A9F-A23D-9069D0A4A9A8}" srcId="{0ECE89C5-07BA-401F-A227-8B976E5AC2B2}" destId="{0F2AB05B-2255-4740-AE17-DDADB469DDC5}" srcOrd="3" destOrd="0" parTransId="{8ADECB0C-7373-4B03-A3E7-352D3BF0B75C}" sibTransId="{F35C2773-B8DF-4419-9C96-892F0C0E6AD0}"/>
    <dgm:cxn modelId="{8404B93A-D60C-4DBA-BB58-BD30EF648970}" srcId="{D4175A59-1D53-4D39-9AAE-7E84A83AF11F}" destId="{9B90B895-116D-4F1F-AB9B-1FEF921047F9}" srcOrd="7" destOrd="0" parTransId="{38F0B2AB-1198-479C-B20B-FE25EC7F894C}" sibTransId="{9BAC6205-85B8-4316-AEB9-BAB5B18B6318}"/>
    <dgm:cxn modelId="{DD43825B-2301-45E0-A729-FC1AAF90DEF6}" type="presOf" srcId="{476A291B-9C0E-40A4-AA37-5B46B25DBD42}" destId="{8D38AC2F-DE9C-483F-B527-1A2096B2F8EF}" srcOrd="0" destOrd="6" presId="urn:microsoft.com/office/officeart/2005/8/layout/hList1"/>
    <dgm:cxn modelId="{7B89245E-8965-44AC-A498-B90073516776}" srcId="{76555D8E-4889-4A3B-949B-E015B3A02F97}" destId="{652F82B5-CB28-4794-A9E8-C364EC2ECAB2}" srcOrd="1" destOrd="0" parTransId="{6D8CC54F-9C06-4F0C-8024-94E2C4F840EC}" sibTransId="{087A166B-754A-45FE-B68D-9ACD5F661457}"/>
    <dgm:cxn modelId="{6B891C62-8A4D-43AD-BDE2-05A15AC56EE3}" type="presOf" srcId="{DD611F52-9B79-4BE6-BF7E-1F878E14B565}" destId="{8D38AC2F-DE9C-483F-B527-1A2096B2F8EF}" srcOrd="0" destOrd="1" presId="urn:microsoft.com/office/officeart/2005/8/layout/hList1"/>
    <dgm:cxn modelId="{A507B864-48FA-4E53-BDB2-246436857ABB}" srcId="{76555D8E-4889-4A3B-949B-E015B3A02F97}" destId="{A7177BE2-7C82-4909-93D5-52A75DDECEB4}" srcOrd="6" destOrd="0" parTransId="{EFF4E516-B1B6-4066-91CC-BC3BA0BDD62D}" sibTransId="{ACFE258B-C036-46F5-980F-A8FA0550AE7F}"/>
    <dgm:cxn modelId="{1C3C2348-DBA8-4049-86CB-4031BF1148E6}" srcId="{D4175A59-1D53-4D39-9AAE-7E84A83AF11F}" destId="{476A291B-9C0E-40A4-AA37-5B46B25DBD42}" srcOrd="6" destOrd="0" parTransId="{8C756826-C8C5-47C9-9EB3-49B32D4A7F66}" sibTransId="{CD7EEB0D-015B-4E10-88F4-7AC623F7BEEE}"/>
    <dgm:cxn modelId="{98D5EB4A-1B0E-409A-B673-6BE06A9635BC}" type="presOf" srcId="{C1B9B4E0-68BC-49B9-AA83-17E6FB6DD327}" destId="{8D38AC2F-DE9C-483F-B527-1A2096B2F8EF}" srcOrd="0" destOrd="3" presId="urn:microsoft.com/office/officeart/2005/8/layout/hList1"/>
    <dgm:cxn modelId="{8D99F44B-0012-4C4F-B08A-179546CA08A1}" srcId="{0ECE89C5-07BA-401F-A227-8B976E5AC2B2}" destId="{C8438DC3-96DD-4AA6-A362-748ECDB3AA51}" srcOrd="7" destOrd="0" parTransId="{79E7BC68-6A01-4EF5-8B94-564810B1ABCA}" sibTransId="{6665F310-D539-4CC2-8A5D-7DEE3A826E35}"/>
    <dgm:cxn modelId="{9D3A366C-990C-4F6E-AFC2-FA154C91C780}" srcId="{0ECE89C5-07BA-401F-A227-8B976E5AC2B2}" destId="{7C71B1C9-CEE1-4301-A510-F00D6D8830A8}" srcOrd="1" destOrd="0" parTransId="{D68AD45B-83F9-4E3E-B615-A8360FCFB39D}" sibTransId="{75DA41EA-617D-47B7-8CF4-E21EE6298B8F}"/>
    <dgm:cxn modelId="{A556426D-CDD0-4B09-B0AA-436CE3FAC607}" type="presOf" srcId="{B9ADE6A3-2DA3-4A99-85A8-1C0851E8FDB9}" destId="{5F70E14D-FA33-4C47-9C8F-12BF8925C9BB}" srcOrd="0" destOrd="6" presId="urn:microsoft.com/office/officeart/2005/8/layout/hList1"/>
    <dgm:cxn modelId="{64BA556D-764E-468F-83D7-2059F63F9037}" srcId="{D4175A59-1D53-4D39-9AAE-7E84A83AF11F}" destId="{C1B9B4E0-68BC-49B9-AA83-17E6FB6DD327}" srcOrd="3" destOrd="0" parTransId="{3B5E1DE8-859F-4D8F-88AD-4C7B18EAC787}" sibTransId="{223484A3-6F7A-479F-9B04-8B6F0B11D759}"/>
    <dgm:cxn modelId="{C371104F-02D6-43EE-B58B-CCF2A48BFAE7}" type="presOf" srcId="{DE65BF0C-DCE6-436F-A6B9-B2ADF2F5C423}" destId="{5F70E14D-FA33-4C47-9C8F-12BF8925C9BB}" srcOrd="0" destOrd="8" presId="urn:microsoft.com/office/officeart/2005/8/layout/hList1"/>
    <dgm:cxn modelId="{9F03BD75-AFB5-4C42-83FD-0DF11317B4A4}" type="presOf" srcId="{FD43FA0D-FA72-4B75-B906-AC1AD94FD21B}" destId="{3D469B2B-B07C-41CB-836B-407762E5FC06}" srcOrd="0" destOrd="2" presId="urn:microsoft.com/office/officeart/2005/8/layout/hList1"/>
    <dgm:cxn modelId="{F9985259-69D4-4127-8F7E-B3B3B41A0843}" type="presOf" srcId="{5F427728-0543-40A6-BD70-2AB3EE35A97C}" destId="{5F70E14D-FA33-4C47-9C8F-12BF8925C9BB}" srcOrd="0" destOrd="4" presId="urn:microsoft.com/office/officeart/2005/8/layout/hList1"/>
    <dgm:cxn modelId="{091A685A-C8AD-41FE-AB6E-DF33803255FB}" srcId="{0ECE89C5-07BA-401F-A227-8B976E5AC2B2}" destId="{DE65BF0C-DCE6-436F-A6B9-B2ADF2F5C423}" srcOrd="8" destOrd="0" parTransId="{56FD3308-4F55-452F-8A5E-8FF81C4F810B}" sibTransId="{23AD4136-D56A-4093-BC71-F0CEBE3D0C51}"/>
    <dgm:cxn modelId="{E1B4B35A-033D-45F6-B807-78981E34F71C}" srcId="{D4175A59-1D53-4D39-9AAE-7E84A83AF11F}" destId="{3C99F4AF-B968-4958-B009-B9F9C3C9CBA5}" srcOrd="0" destOrd="0" parTransId="{6519E8B4-6F44-4350-8617-3870830F031C}" sibTransId="{70865068-8B32-473F-BC73-ED410C238DFF}"/>
    <dgm:cxn modelId="{550A6E7B-7125-464B-9C72-6EF8419A98AF}" srcId="{D4175A59-1D53-4D39-9AAE-7E84A83AF11F}" destId="{B0EAC2EB-2457-439F-83B1-BAEC2D116E60}" srcOrd="8" destOrd="0" parTransId="{44E84261-6C74-40AA-88E5-71D0F39959A0}" sibTransId="{D84D3A8A-A8CB-45D7-ABB8-452A9E8A8C50}"/>
    <dgm:cxn modelId="{0A474B7F-A375-4206-AF2C-E7578C3C9040}" srcId="{D4175A59-1D53-4D39-9AAE-7E84A83AF11F}" destId="{DD611F52-9B79-4BE6-BF7E-1F878E14B565}" srcOrd="1" destOrd="0" parTransId="{06B2BFDF-AC65-4506-B3EF-A316800CA038}" sibTransId="{D872842F-2240-4E2D-90A7-F9D89865249F}"/>
    <dgm:cxn modelId="{4454BF7F-45A4-4D98-978D-78A859872813}" srcId="{0ECE89C5-07BA-401F-A227-8B976E5AC2B2}" destId="{5F427728-0543-40A6-BD70-2AB3EE35A97C}" srcOrd="4" destOrd="0" parTransId="{F5A42003-8FCC-407D-BEF6-75D5D0D6857A}" sibTransId="{A8F10C1C-0614-49C0-B9C8-6BA2F94F6919}"/>
    <dgm:cxn modelId="{71288082-32DA-4FD9-9F81-85DD72FFA59C}" srcId="{0ECE89C5-07BA-401F-A227-8B976E5AC2B2}" destId="{071E2184-3E64-4F6F-9E65-C2D1B9531A93}" srcOrd="0" destOrd="0" parTransId="{EE41B563-7187-4E4C-9A8D-A2B07044A4E2}" sibTransId="{A45B340A-7EC6-41CC-ABA5-627026B1F29F}"/>
    <dgm:cxn modelId="{078A0886-969A-46A5-BE25-82080D895F6E}" type="presOf" srcId="{64362DFF-FB40-4A89-B5E6-693AE69A177F}" destId="{3D469B2B-B07C-41CB-836B-407762E5FC06}" srcOrd="0" destOrd="4" presId="urn:microsoft.com/office/officeart/2005/8/layout/hList1"/>
    <dgm:cxn modelId="{B682308F-C238-4E3D-9AC9-2828E56421C7}" type="presOf" srcId="{6E66E342-7B86-44F2-881D-D004F7C8B977}" destId="{3D469B2B-B07C-41CB-836B-407762E5FC06}" srcOrd="0" destOrd="8" presId="urn:microsoft.com/office/officeart/2005/8/layout/hList1"/>
    <dgm:cxn modelId="{038D5E90-857B-4553-A73E-B72E2801B4CE}" type="presOf" srcId="{A1D793A6-FC45-4314-AA1B-314490E852FF}" destId="{8D38AC2F-DE9C-483F-B527-1A2096B2F8EF}" srcOrd="0" destOrd="2" presId="urn:microsoft.com/office/officeart/2005/8/layout/hList1"/>
    <dgm:cxn modelId="{65F4F291-8652-4574-B24B-D241AD0AB8A0}" type="presOf" srcId="{EAC53E60-9C9B-45CC-843D-340362EB758B}" destId="{8D38AC2F-DE9C-483F-B527-1A2096B2F8EF}" srcOrd="0" destOrd="4" presId="urn:microsoft.com/office/officeart/2005/8/layout/hList1"/>
    <dgm:cxn modelId="{A6D43B98-7961-44F0-9C8B-2FBF25E543FB}" type="presOf" srcId="{B0EAC2EB-2457-439F-83B1-BAEC2D116E60}" destId="{8D38AC2F-DE9C-483F-B527-1A2096B2F8EF}" srcOrd="0" destOrd="8" presId="urn:microsoft.com/office/officeart/2005/8/layout/hList1"/>
    <dgm:cxn modelId="{60EF679A-9B95-43CC-8297-956C18398004}" type="presOf" srcId="{0ECE89C5-07BA-401F-A227-8B976E5AC2B2}" destId="{30D54D09-049C-4360-8FD7-9BCA40223681}" srcOrd="0" destOrd="0" presId="urn:microsoft.com/office/officeart/2005/8/layout/hList1"/>
    <dgm:cxn modelId="{B82F54A3-DF9A-4CB7-8002-964B67C5996E}" type="presOf" srcId="{3C99F4AF-B968-4958-B009-B9F9C3C9CBA5}" destId="{8D38AC2F-DE9C-483F-B527-1A2096B2F8EF}" srcOrd="0" destOrd="0" presId="urn:microsoft.com/office/officeart/2005/8/layout/hList1"/>
    <dgm:cxn modelId="{C04D76A7-8A84-41BB-9488-16ABCB9B5B3E}" srcId="{76555D8E-4889-4A3B-949B-E015B3A02F97}" destId="{7D1EAC6D-C616-4F83-BB85-4B3004AD2B86}" srcOrd="0" destOrd="0" parTransId="{09E8994C-4E12-4D70-B539-D5F63FDB1BA8}" sibTransId="{9A681C2C-7FEB-4186-8B43-A3876B9A7D17}"/>
    <dgm:cxn modelId="{0EF831A8-B993-4F6E-9525-CC5EBEF07A6A}" type="presOf" srcId="{D4175A59-1D53-4D39-9AAE-7E84A83AF11F}" destId="{03008110-70C0-4DC5-A712-01952469A2D9}" srcOrd="0" destOrd="0" presId="urn:microsoft.com/office/officeart/2005/8/layout/hList1"/>
    <dgm:cxn modelId="{58DB42AA-1237-4B50-9D68-2BEEFE31E85F}" type="presOf" srcId="{0E6DF237-B95D-4076-95B3-34F0E69D0319}" destId="{3D469B2B-B07C-41CB-836B-407762E5FC06}" srcOrd="0" destOrd="7" presId="urn:microsoft.com/office/officeart/2005/8/layout/hList1"/>
    <dgm:cxn modelId="{C1A8D5B2-A45C-4AAE-B563-CAD489C86831}" srcId="{76555D8E-4889-4A3B-949B-E015B3A02F97}" destId="{FD43FA0D-FA72-4B75-B906-AC1AD94FD21B}" srcOrd="2" destOrd="0" parTransId="{E9D9874D-5672-4816-A1C4-730D5542CFD7}" sibTransId="{79A69A42-4D68-44EC-A9D4-92D8D1EEDDE8}"/>
    <dgm:cxn modelId="{529310B7-853F-4C90-BDE4-5856F0DF8041}" type="presOf" srcId="{9F14FA36-1D05-4E1E-AE20-AED072ED9301}" destId="{3D469B2B-B07C-41CB-836B-407762E5FC06}" srcOrd="0" destOrd="5" presId="urn:microsoft.com/office/officeart/2005/8/layout/hList1"/>
    <dgm:cxn modelId="{2A9340B9-AB49-4A41-B539-C6CA5AD970E5}" type="presOf" srcId="{7D1EAC6D-C616-4F83-BB85-4B3004AD2B86}" destId="{3D469B2B-B07C-41CB-836B-407762E5FC06}" srcOrd="0" destOrd="0" presId="urn:microsoft.com/office/officeart/2005/8/layout/hList1"/>
    <dgm:cxn modelId="{7CEFB3C1-00D3-4F54-914C-B25C0FCD5661}" type="presOf" srcId="{9B90B895-116D-4F1F-AB9B-1FEF921047F9}" destId="{8D38AC2F-DE9C-483F-B527-1A2096B2F8EF}" srcOrd="0" destOrd="7" presId="urn:microsoft.com/office/officeart/2005/8/layout/hList1"/>
    <dgm:cxn modelId="{529431C3-C45D-4A31-9F0B-76744C680C2B}" srcId="{A09BC7B5-3E07-4000-BDC5-03590094C3D8}" destId="{0ECE89C5-07BA-401F-A227-8B976E5AC2B2}" srcOrd="1" destOrd="0" parTransId="{99DF716A-FC68-4297-BE76-45C374B477DE}" sibTransId="{B3D6A318-C1AB-4F92-831B-F4798643FA99}"/>
    <dgm:cxn modelId="{B88BC6D4-7AAA-4FFC-B37D-37581753A84E}" srcId="{0ECE89C5-07BA-401F-A227-8B976E5AC2B2}" destId="{EF288365-E97A-431E-9730-ED37CFF384BA}" srcOrd="5" destOrd="0" parTransId="{9DFE066A-2D64-4B82-845B-F457F8E1C9B3}" sibTransId="{529FBC9B-7DE1-48E4-ACD3-3D71EBEC9543}"/>
    <dgm:cxn modelId="{F6530BDE-DDB7-4EEE-970B-CDF9B4360C66}" srcId="{A09BC7B5-3E07-4000-BDC5-03590094C3D8}" destId="{D4175A59-1D53-4D39-9AAE-7E84A83AF11F}" srcOrd="2" destOrd="0" parTransId="{116CD3EB-09A1-4D1F-BABC-D655648AD0D2}" sibTransId="{5B138963-56C5-4AFC-B28C-046A6301DBE5}"/>
    <dgm:cxn modelId="{A18E32E6-C82C-485A-8627-67C8F251734D}" type="presOf" srcId="{213783FB-6ACC-4F20-AE07-2CEB41E7C4D6}" destId="{8D38AC2F-DE9C-483F-B527-1A2096B2F8EF}" srcOrd="0" destOrd="5" presId="urn:microsoft.com/office/officeart/2005/8/layout/hList1"/>
    <dgm:cxn modelId="{AD0A99E6-B881-430D-8F06-1D1E95DCB30D}" type="presOf" srcId="{071E2184-3E64-4F6F-9E65-C2D1B9531A93}" destId="{5F70E14D-FA33-4C47-9C8F-12BF8925C9BB}" srcOrd="0" destOrd="0" presId="urn:microsoft.com/office/officeart/2005/8/layout/hList1"/>
    <dgm:cxn modelId="{97A648E7-90A8-414C-BCDB-2E5FE069BC1A}" srcId="{A7177BE2-7C82-4909-93D5-52A75DDECEB4}" destId="{0E6DF237-B95D-4076-95B3-34F0E69D0319}" srcOrd="0" destOrd="0" parTransId="{A0AD97DF-7EAE-46F2-BF1D-334D53713A7C}" sibTransId="{18D3C7E9-B2DC-4BCD-B40F-2F13C22B81AA}"/>
    <dgm:cxn modelId="{87325CEA-C949-4AEC-9F39-C83668540F56}" type="presOf" srcId="{652F82B5-CB28-4794-A9E8-C364EC2ECAB2}" destId="{3D469B2B-B07C-41CB-836B-407762E5FC06}" srcOrd="0" destOrd="1" presId="urn:microsoft.com/office/officeart/2005/8/layout/hList1"/>
    <dgm:cxn modelId="{1401B4EA-2DE0-4346-8322-759B47D0176E}" srcId="{D4175A59-1D53-4D39-9AAE-7E84A83AF11F}" destId="{213783FB-6ACC-4F20-AE07-2CEB41E7C4D6}" srcOrd="5" destOrd="0" parTransId="{6479C7C9-FA26-4023-A3BC-CBFA4DE98DB5}" sibTransId="{7307A81A-6072-4D29-9594-ED4DECFF40DD}"/>
    <dgm:cxn modelId="{53162DEC-E779-4480-BA90-D31B2FDD5BEA}" type="presOf" srcId="{C8438DC3-96DD-4AA6-A362-748ECDB3AA51}" destId="{5F70E14D-FA33-4C47-9C8F-12BF8925C9BB}" srcOrd="0" destOrd="7" presId="urn:microsoft.com/office/officeart/2005/8/layout/hList1"/>
    <dgm:cxn modelId="{BFC85FEC-03AB-4379-B78E-01CEC1CEEF79}" srcId="{A09BC7B5-3E07-4000-BDC5-03590094C3D8}" destId="{76555D8E-4889-4A3B-949B-E015B3A02F97}" srcOrd="0" destOrd="0" parTransId="{1866ECA3-C3E3-473D-8709-402C1BD0C0C3}" sibTransId="{F6D108BF-2508-486C-BAC8-7D167FC59DD5}"/>
    <dgm:cxn modelId="{1ECFDFF6-D865-4D34-BB3F-BFCCE9B79B34}" type="presOf" srcId="{7C71B1C9-CEE1-4301-A510-F00D6D8830A8}" destId="{5F70E14D-FA33-4C47-9C8F-12BF8925C9BB}" srcOrd="0" destOrd="1" presId="urn:microsoft.com/office/officeart/2005/8/layout/hList1"/>
    <dgm:cxn modelId="{ED8B18FA-8621-4C04-A72B-1F511AB06437}" srcId="{76555D8E-4889-4A3B-949B-E015B3A02F97}" destId="{3C8CD99B-09E0-4398-B846-85072A0437C9}" srcOrd="3" destOrd="0" parTransId="{950C566F-B4F2-4211-9E20-F8B31CC7519D}" sibTransId="{FA068864-0DA3-49CB-8FC6-8103738C6752}"/>
    <dgm:cxn modelId="{CBBA62FB-9B59-46B5-AB40-E3A82EEE40A4}" type="presOf" srcId="{EF288365-E97A-431E-9730-ED37CFF384BA}" destId="{5F70E14D-FA33-4C47-9C8F-12BF8925C9BB}" srcOrd="0" destOrd="5" presId="urn:microsoft.com/office/officeart/2005/8/layout/hList1"/>
    <dgm:cxn modelId="{5CF1C1FC-BDD9-4E7D-B3DD-5B120258E143}" type="presOf" srcId="{569D6F5E-7E02-4762-AE48-D29B88FD565C}" destId="{5F70E14D-FA33-4C47-9C8F-12BF8925C9BB}" srcOrd="0" destOrd="2" presId="urn:microsoft.com/office/officeart/2005/8/layout/hList1"/>
    <dgm:cxn modelId="{BA941168-4F01-4D77-81D7-8B0B81ABBA98}" type="presParOf" srcId="{FA863B50-7F5C-4E30-BE95-29648A1168B7}" destId="{0214175B-7C5D-4B59-8419-A7430DFAE0AE}" srcOrd="0" destOrd="0" presId="urn:microsoft.com/office/officeart/2005/8/layout/hList1"/>
    <dgm:cxn modelId="{1A0A7F3E-5EC5-44D2-9146-91265EA5D878}" type="presParOf" srcId="{0214175B-7C5D-4B59-8419-A7430DFAE0AE}" destId="{CAE7C63A-0A5B-4FDE-941E-B4CD03C314A0}" srcOrd="0" destOrd="0" presId="urn:microsoft.com/office/officeart/2005/8/layout/hList1"/>
    <dgm:cxn modelId="{34EB2A20-1717-4251-B851-B1EC8EEAD6EA}" type="presParOf" srcId="{0214175B-7C5D-4B59-8419-A7430DFAE0AE}" destId="{3D469B2B-B07C-41CB-836B-407762E5FC06}" srcOrd="1" destOrd="0" presId="urn:microsoft.com/office/officeart/2005/8/layout/hList1"/>
    <dgm:cxn modelId="{5D7A415B-0974-457F-B1EA-CA15A39B51E0}" type="presParOf" srcId="{FA863B50-7F5C-4E30-BE95-29648A1168B7}" destId="{9BB0B21E-631E-437F-9306-5FBA695CDA15}" srcOrd="1" destOrd="0" presId="urn:microsoft.com/office/officeart/2005/8/layout/hList1"/>
    <dgm:cxn modelId="{3CE4C222-7903-4B33-95DD-1851C9925B01}" type="presParOf" srcId="{FA863B50-7F5C-4E30-BE95-29648A1168B7}" destId="{8CBB3EAB-3964-48C4-9D32-16A7044F578F}" srcOrd="2" destOrd="0" presId="urn:microsoft.com/office/officeart/2005/8/layout/hList1"/>
    <dgm:cxn modelId="{DACE304E-52CF-491D-BA71-A7000B6E650F}" type="presParOf" srcId="{8CBB3EAB-3964-48C4-9D32-16A7044F578F}" destId="{30D54D09-049C-4360-8FD7-9BCA40223681}" srcOrd="0" destOrd="0" presId="urn:microsoft.com/office/officeart/2005/8/layout/hList1"/>
    <dgm:cxn modelId="{9657A303-9BA6-40FC-93B5-C73FA1F1EBBF}" type="presParOf" srcId="{8CBB3EAB-3964-48C4-9D32-16A7044F578F}" destId="{5F70E14D-FA33-4C47-9C8F-12BF8925C9BB}" srcOrd="1" destOrd="0" presId="urn:microsoft.com/office/officeart/2005/8/layout/hList1"/>
    <dgm:cxn modelId="{6B287209-696D-4ED0-9AA3-8D604CA0D38C}" type="presParOf" srcId="{FA863B50-7F5C-4E30-BE95-29648A1168B7}" destId="{6BB0DFD7-B3D0-4A87-AA1E-4CC3BFAE7B78}" srcOrd="3" destOrd="0" presId="urn:microsoft.com/office/officeart/2005/8/layout/hList1"/>
    <dgm:cxn modelId="{71D6DC78-2986-425F-9E29-14416986C6FC}" type="presParOf" srcId="{FA863B50-7F5C-4E30-BE95-29648A1168B7}" destId="{B3F27C38-1F80-43CB-8BB8-25C38C946844}" srcOrd="4" destOrd="0" presId="urn:microsoft.com/office/officeart/2005/8/layout/hList1"/>
    <dgm:cxn modelId="{F0006BAA-FA5E-48AB-BDFD-0E5667309653}" type="presParOf" srcId="{B3F27C38-1F80-43CB-8BB8-25C38C946844}" destId="{03008110-70C0-4DC5-A712-01952469A2D9}" srcOrd="0" destOrd="0" presId="urn:microsoft.com/office/officeart/2005/8/layout/hList1"/>
    <dgm:cxn modelId="{F70A6A94-F43D-4DBC-9331-4E57AB9DD107}" type="presParOf" srcId="{B3F27C38-1F80-43CB-8BB8-25C38C946844}" destId="{8D38AC2F-DE9C-483F-B527-1A2096B2F8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BC7B5-3E07-4000-BDC5-03590094C3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55D8E-4889-4A3B-949B-E015B3A02F97}">
      <dgm:prSet phldrT="[Text]"/>
      <dgm:spPr/>
      <dgm:t>
        <a:bodyPr/>
        <a:lstStyle/>
        <a:p>
          <a:r>
            <a:rPr lang="en-US" dirty="0"/>
            <a:t>Activity (Parent)</a:t>
          </a:r>
        </a:p>
      </dgm:t>
    </dgm:pt>
    <dgm:pt modelId="{1866ECA3-C3E3-473D-8709-402C1BD0C0C3}" type="parTrans" cxnId="{BFC85FEC-03AB-4379-B78E-01CEC1CEEF79}">
      <dgm:prSet/>
      <dgm:spPr/>
      <dgm:t>
        <a:bodyPr/>
        <a:lstStyle/>
        <a:p>
          <a:endParaRPr lang="en-US"/>
        </a:p>
      </dgm:t>
    </dgm:pt>
    <dgm:pt modelId="{F6D108BF-2508-486C-BAC8-7D167FC59DD5}" type="sibTrans" cxnId="{BFC85FEC-03AB-4379-B78E-01CEC1CEEF79}">
      <dgm:prSet/>
      <dgm:spPr/>
      <dgm:t>
        <a:bodyPr/>
        <a:lstStyle/>
        <a:p>
          <a:endParaRPr lang="en-US"/>
        </a:p>
      </dgm:t>
    </dgm:pt>
    <dgm:pt modelId="{7D1EAC6D-C616-4F83-BB85-4B3004AD2B8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09E8994C-4E12-4D70-B539-D5F63FDB1BA8}" type="parTrans" cxnId="{C04D76A7-8A84-41BB-9488-16ABCB9B5B3E}">
      <dgm:prSet/>
      <dgm:spPr/>
      <dgm:t>
        <a:bodyPr/>
        <a:lstStyle/>
        <a:p>
          <a:endParaRPr lang="en-US"/>
        </a:p>
      </dgm:t>
    </dgm:pt>
    <dgm:pt modelId="{9A681C2C-7FEB-4186-8B43-A3876B9A7D17}" type="sibTrans" cxnId="{C04D76A7-8A84-41BB-9488-16ABCB9B5B3E}">
      <dgm:prSet/>
      <dgm:spPr/>
      <dgm:t>
        <a:bodyPr/>
        <a:lstStyle/>
        <a:p>
          <a:endParaRPr lang="en-US"/>
        </a:p>
      </dgm:t>
    </dgm:pt>
    <dgm:pt modelId="{0ECE89C5-07BA-401F-A227-8B976E5AC2B2}">
      <dgm:prSet phldrT="[Text]"/>
      <dgm:spPr/>
      <dgm:t>
        <a:bodyPr/>
        <a:lstStyle/>
        <a:p>
          <a:r>
            <a:rPr lang="en-US" b="0" i="0" dirty="0" err="1"/>
            <a:t>BreathingActivity</a:t>
          </a:r>
          <a:endParaRPr lang="en-US" dirty="0"/>
        </a:p>
      </dgm:t>
    </dgm:pt>
    <dgm:pt modelId="{99DF716A-FC68-4297-BE76-45C374B477DE}" type="parTrans" cxnId="{529431C3-C45D-4A31-9F0B-76744C680C2B}">
      <dgm:prSet/>
      <dgm:spPr/>
      <dgm:t>
        <a:bodyPr/>
        <a:lstStyle/>
        <a:p>
          <a:endParaRPr lang="en-US"/>
        </a:p>
      </dgm:t>
    </dgm:pt>
    <dgm:pt modelId="{B3D6A318-C1AB-4F92-831B-F4798643FA99}" type="sibTrans" cxnId="{529431C3-C45D-4A31-9F0B-76744C680C2B}">
      <dgm:prSet/>
      <dgm:spPr/>
      <dgm:t>
        <a:bodyPr/>
        <a:lstStyle/>
        <a:p>
          <a:endParaRPr lang="en-US"/>
        </a:p>
      </dgm:t>
    </dgm:pt>
    <dgm:pt modelId="{071E2184-3E64-4F6F-9E65-C2D1B9531A93}">
      <dgm:prSet phldrT="[Text]"/>
      <dgm:spPr/>
      <dgm:t>
        <a:bodyPr/>
        <a:lstStyle/>
        <a:p>
          <a:endParaRPr lang="en-US" dirty="0"/>
        </a:p>
      </dgm:t>
    </dgm:pt>
    <dgm:pt modelId="{EE41B563-7187-4E4C-9A8D-A2B07044A4E2}" type="parTrans" cxnId="{71288082-32DA-4FD9-9F81-85DD72FFA59C}">
      <dgm:prSet/>
      <dgm:spPr/>
      <dgm:t>
        <a:bodyPr/>
        <a:lstStyle/>
        <a:p>
          <a:endParaRPr lang="en-US"/>
        </a:p>
      </dgm:t>
    </dgm:pt>
    <dgm:pt modelId="{A45B340A-7EC6-41CC-ABA5-627026B1F29F}" type="sibTrans" cxnId="{71288082-32DA-4FD9-9F81-85DD72FFA59C}">
      <dgm:prSet/>
      <dgm:spPr/>
      <dgm:t>
        <a:bodyPr/>
        <a:lstStyle/>
        <a:p>
          <a:endParaRPr lang="en-US"/>
        </a:p>
      </dgm:t>
    </dgm:pt>
    <dgm:pt modelId="{D4175A59-1D53-4D39-9AAE-7E84A83AF11F}">
      <dgm:prSet phldrT="[Text]"/>
      <dgm:spPr/>
      <dgm:t>
        <a:bodyPr/>
        <a:lstStyle/>
        <a:p>
          <a:r>
            <a:rPr lang="en-US" b="0" i="0" dirty="0" err="1"/>
            <a:t>ReflectingActivity</a:t>
          </a:r>
          <a:endParaRPr lang="en-US" dirty="0"/>
        </a:p>
      </dgm:t>
    </dgm:pt>
    <dgm:pt modelId="{116CD3EB-09A1-4D1F-BABC-D655648AD0D2}" type="parTrans" cxnId="{F6530BDE-DDB7-4EEE-970B-CDF9B4360C66}">
      <dgm:prSet/>
      <dgm:spPr/>
      <dgm:t>
        <a:bodyPr/>
        <a:lstStyle/>
        <a:p>
          <a:endParaRPr lang="en-US"/>
        </a:p>
      </dgm:t>
    </dgm:pt>
    <dgm:pt modelId="{5B138963-56C5-4AFC-B28C-046A6301DBE5}" type="sibTrans" cxnId="{F6530BDE-DDB7-4EEE-970B-CDF9B4360C66}">
      <dgm:prSet/>
      <dgm:spPr/>
      <dgm:t>
        <a:bodyPr/>
        <a:lstStyle/>
        <a:p>
          <a:endParaRPr lang="en-US"/>
        </a:p>
      </dgm:t>
    </dgm:pt>
    <dgm:pt modelId="{3C99F4AF-B968-4958-B009-B9F9C3C9CBA5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Attributes</a:t>
          </a:r>
        </a:p>
      </dgm:t>
    </dgm:pt>
    <dgm:pt modelId="{6519E8B4-6F44-4350-8617-3870830F031C}" type="parTrans" cxnId="{E1B4B35A-033D-45F6-B807-78981E34F71C}">
      <dgm:prSet/>
      <dgm:spPr/>
      <dgm:t>
        <a:bodyPr/>
        <a:lstStyle/>
        <a:p>
          <a:endParaRPr lang="en-US"/>
        </a:p>
      </dgm:t>
    </dgm:pt>
    <dgm:pt modelId="{70865068-8B32-473F-BC73-ED410C238DFF}" type="sibTrans" cxnId="{E1B4B35A-033D-45F6-B807-78981E34F71C}">
      <dgm:prSet/>
      <dgm:spPr/>
      <dgm:t>
        <a:bodyPr/>
        <a:lstStyle/>
        <a:p>
          <a:endParaRPr lang="en-US"/>
        </a:p>
      </dgm:t>
    </dgm:pt>
    <dgm:pt modelId="{0E6DF237-B95D-4076-95B3-34F0E69D0319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Attributes</a:t>
          </a:r>
        </a:p>
      </dgm:t>
    </dgm:pt>
    <dgm:pt modelId="{A0AD97DF-7EAE-46F2-BF1D-334D53713A7C}" type="parTrans" cxnId="{97A648E7-90A8-414C-BCDB-2E5FE069BC1A}">
      <dgm:prSet/>
      <dgm:spPr/>
      <dgm:t>
        <a:bodyPr/>
        <a:lstStyle/>
        <a:p>
          <a:endParaRPr lang="en-US"/>
        </a:p>
      </dgm:t>
    </dgm:pt>
    <dgm:pt modelId="{18D3C7E9-B2DC-4BCD-B40F-2F13C22B81AA}" type="sibTrans" cxnId="{97A648E7-90A8-414C-BCDB-2E5FE069BC1A}">
      <dgm:prSet/>
      <dgm:spPr/>
      <dgm:t>
        <a:bodyPr/>
        <a:lstStyle/>
        <a:p>
          <a:endParaRPr lang="en-US"/>
        </a:p>
      </dgm:t>
    </dgm:pt>
    <dgm:pt modelId="{6E66E342-7B86-44F2-881D-D004F7C8B97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_</a:t>
          </a:r>
          <a:r>
            <a:rPr lang="en-US" dirty="0" err="1"/>
            <a:t>activityName</a:t>
          </a:r>
          <a:r>
            <a:rPr lang="en-US" dirty="0"/>
            <a:t> : string</a:t>
          </a:r>
        </a:p>
      </dgm:t>
    </dgm:pt>
    <dgm:pt modelId="{8A240BF9-BB0A-4108-9B15-C41C4910E21D}" type="parTrans" cxnId="{E95EB81D-43F7-4292-A976-592010FC8564}">
      <dgm:prSet/>
      <dgm:spPr/>
      <dgm:t>
        <a:bodyPr/>
        <a:lstStyle/>
        <a:p>
          <a:endParaRPr lang="en-US"/>
        </a:p>
      </dgm:t>
    </dgm:pt>
    <dgm:pt modelId="{252071D1-0ED4-49D4-B2F7-662CE522B839}" type="sibTrans" cxnId="{E95EB81D-43F7-4292-A976-592010FC8564}">
      <dgm:prSet/>
      <dgm:spPr/>
      <dgm:t>
        <a:bodyPr/>
        <a:lstStyle/>
        <a:p>
          <a:endParaRPr lang="en-US"/>
        </a:p>
      </dgm:t>
    </dgm:pt>
    <dgm:pt modelId="{DE65BF0C-DCE6-436F-A6B9-B2ADF2F5C423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Attributes</a:t>
          </a:r>
        </a:p>
      </dgm:t>
    </dgm:pt>
    <dgm:pt modelId="{56FD3308-4F55-452F-8A5E-8FF81C4F810B}" type="parTrans" cxnId="{091A685A-C8AD-41FE-AB6E-DF33803255FB}">
      <dgm:prSet/>
      <dgm:spPr/>
      <dgm:t>
        <a:bodyPr/>
        <a:lstStyle/>
        <a:p>
          <a:endParaRPr lang="en-US"/>
        </a:p>
      </dgm:t>
    </dgm:pt>
    <dgm:pt modelId="{23AD4136-D56A-4093-BC71-F0CEBE3D0C51}" type="sibTrans" cxnId="{091A685A-C8AD-41FE-AB6E-DF33803255FB}">
      <dgm:prSet/>
      <dgm:spPr/>
      <dgm:t>
        <a:bodyPr/>
        <a:lstStyle/>
        <a:p>
          <a:endParaRPr lang="en-US"/>
        </a:p>
      </dgm:t>
    </dgm:pt>
    <dgm:pt modelId="{A7177BE2-7C82-4909-93D5-52A75DDECEB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EFF4E516-B1B6-4066-91CC-BC3BA0BDD62D}" type="parTrans" cxnId="{A507B864-48FA-4E53-BDB2-246436857ABB}">
      <dgm:prSet/>
      <dgm:spPr/>
      <dgm:t>
        <a:bodyPr/>
        <a:lstStyle/>
        <a:p>
          <a:endParaRPr lang="en-US"/>
        </a:p>
      </dgm:t>
    </dgm:pt>
    <dgm:pt modelId="{ACFE258B-C036-46F5-980F-A8FA0550AE7F}" type="sibTrans" cxnId="{A507B864-48FA-4E53-BDB2-246436857ABB}">
      <dgm:prSet/>
      <dgm:spPr/>
      <dgm:t>
        <a:bodyPr/>
        <a:lstStyle/>
        <a:p>
          <a:endParaRPr lang="en-US"/>
        </a:p>
      </dgm:t>
    </dgm:pt>
    <dgm:pt modelId="{18C04576-34F6-4559-BB29-19396B047C4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_description : string</a:t>
          </a:r>
        </a:p>
      </dgm:t>
    </dgm:pt>
    <dgm:pt modelId="{417BC66A-CA2A-435D-AB9A-4F17B9D17FE6}" type="parTrans" cxnId="{59ACB55D-CE45-4B2C-9F00-D995EDE126F7}">
      <dgm:prSet/>
      <dgm:spPr/>
      <dgm:t>
        <a:bodyPr/>
        <a:lstStyle/>
        <a:p>
          <a:endParaRPr lang="en-US"/>
        </a:p>
      </dgm:t>
    </dgm:pt>
    <dgm:pt modelId="{44D03025-B869-4721-B245-2C4E2026FCC0}" type="sibTrans" cxnId="{59ACB55D-CE45-4B2C-9F00-D995EDE126F7}">
      <dgm:prSet/>
      <dgm:spPr/>
      <dgm:t>
        <a:bodyPr/>
        <a:lstStyle/>
        <a:p>
          <a:endParaRPr lang="en-US"/>
        </a:p>
      </dgm:t>
    </dgm:pt>
    <dgm:pt modelId="{82EB5ABB-1629-49F1-8B9A-4AFF1558A5D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_duration : int</a:t>
          </a:r>
        </a:p>
      </dgm:t>
    </dgm:pt>
    <dgm:pt modelId="{D40773AD-0C9F-48C0-9776-3CE69978ED58}" type="parTrans" cxnId="{6E5C491C-9FFB-4F3C-AB68-E500B98C833B}">
      <dgm:prSet/>
      <dgm:spPr/>
      <dgm:t>
        <a:bodyPr/>
        <a:lstStyle/>
        <a:p>
          <a:endParaRPr lang="en-US"/>
        </a:p>
      </dgm:t>
    </dgm:pt>
    <dgm:pt modelId="{DF131A6C-E4C3-48C9-863B-D44924431752}" type="sibTrans" cxnId="{6E5C491C-9FFB-4F3C-AB68-E500B98C833B}">
      <dgm:prSet/>
      <dgm:spPr/>
      <dgm:t>
        <a:bodyPr/>
        <a:lstStyle/>
        <a:p>
          <a:endParaRPr lang="en-US"/>
        </a:p>
      </dgm:t>
    </dgm:pt>
    <dgm:pt modelId="{11044B09-4EDD-4A81-8866-4C493092299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5C586113-A366-4001-8047-65F45C99F434}" type="parTrans" cxnId="{551AB526-29ED-48CB-AD7E-5D78258B5A21}">
      <dgm:prSet/>
      <dgm:spPr/>
      <dgm:t>
        <a:bodyPr/>
        <a:lstStyle/>
        <a:p>
          <a:endParaRPr lang="en-US"/>
        </a:p>
      </dgm:t>
    </dgm:pt>
    <dgm:pt modelId="{A7DA2B1A-6A6E-49F0-8FB2-4DEF338686A6}" type="sibTrans" cxnId="{551AB526-29ED-48CB-AD7E-5D78258B5A21}">
      <dgm:prSet/>
      <dgm:spPr/>
      <dgm:t>
        <a:bodyPr/>
        <a:lstStyle/>
        <a:p>
          <a:endParaRPr lang="en-US"/>
        </a:p>
      </dgm:t>
    </dgm:pt>
    <dgm:pt modelId="{5624F8D8-F968-41EC-B577-AC4A2DA355E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971C759B-2542-47B7-9D6D-8456C133FEF6}" type="parTrans" cxnId="{5F809F50-4A4E-495C-90B4-FCC8936CEB2B}">
      <dgm:prSet/>
      <dgm:spPr/>
      <dgm:t>
        <a:bodyPr/>
        <a:lstStyle/>
        <a:p>
          <a:endParaRPr lang="en-US"/>
        </a:p>
      </dgm:t>
    </dgm:pt>
    <dgm:pt modelId="{57FEF6DC-AF15-48D4-B16B-066284D39C72}" type="sibTrans" cxnId="{5F809F50-4A4E-495C-90B4-FCC8936CEB2B}">
      <dgm:prSet/>
      <dgm:spPr/>
      <dgm:t>
        <a:bodyPr/>
        <a:lstStyle/>
        <a:p>
          <a:endParaRPr lang="en-US"/>
        </a:p>
      </dgm:t>
    </dgm:pt>
    <dgm:pt modelId="{FD526DF5-DCD8-4CEF-9255-063C5D16580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_spinner : List&lt;string&gt;</a:t>
          </a:r>
        </a:p>
      </dgm:t>
    </dgm:pt>
    <dgm:pt modelId="{9942706F-E3B9-49AA-A72A-A9EE55C0E7AF}" type="parTrans" cxnId="{DA492029-CE39-489F-83B8-5CCF834544DE}">
      <dgm:prSet/>
      <dgm:spPr/>
      <dgm:t>
        <a:bodyPr/>
        <a:lstStyle/>
        <a:p>
          <a:endParaRPr lang="en-US"/>
        </a:p>
      </dgm:t>
    </dgm:pt>
    <dgm:pt modelId="{DBEC0814-A061-440F-8DE4-87EF8717A548}" type="sibTrans" cxnId="{DA492029-CE39-489F-83B8-5CCF834544DE}">
      <dgm:prSet/>
      <dgm:spPr/>
      <dgm:t>
        <a:bodyPr/>
        <a:lstStyle/>
        <a:p>
          <a:endParaRPr lang="en-US"/>
        </a:p>
      </dgm:t>
    </dgm:pt>
    <dgm:pt modelId="{37870124-87B4-4D81-864E-1CDA2FCBC2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78E1A4A8-4F51-4F67-8D32-8701E56DBD83}" type="parTrans" cxnId="{A8043C9C-C7CC-4992-916D-9AF9384D7611}">
      <dgm:prSet/>
      <dgm:spPr/>
      <dgm:t>
        <a:bodyPr/>
        <a:lstStyle/>
        <a:p>
          <a:endParaRPr lang="en-US"/>
        </a:p>
      </dgm:t>
    </dgm:pt>
    <dgm:pt modelId="{4988ACEB-6DD2-45BA-83DC-CCB32B65CA1C}" type="sibTrans" cxnId="{A8043C9C-C7CC-4992-916D-9AF9384D7611}">
      <dgm:prSet/>
      <dgm:spPr/>
      <dgm:t>
        <a:bodyPr/>
        <a:lstStyle/>
        <a:p>
          <a:endParaRPr lang="en-US"/>
        </a:p>
      </dgm:t>
    </dgm:pt>
    <dgm:pt modelId="{A349FB1B-AADE-46CC-8012-B05E062F2F5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List&lt;string&gt; _prompts</a:t>
          </a:r>
        </a:p>
      </dgm:t>
    </dgm:pt>
    <dgm:pt modelId="{4D42C9BB-2165-45AC-A35C-8C3C87415786}" type="parTrans" cxnId="{BCB9EA6F-0F0A-4C8C-8444-21CDFBCAB4E6}">
      <dgm:prSet/>
      <dgm:spPr/>
      <dgm:t>
        <a:bodyPr/>
        <a:lstStyle/>
        <a:p>
          <a:endParaRPr lang="en-US"/>
        </a:p>
      </dgm:t>
    </dgm:pt>
    <dgm:pt modelId="{E04EDE42-7B94-4879-835D-113278505B18}" type="sibTrans" cxnId="{BCB9EA6F-0F0A-4C8C-8444-21CDFBCAB4E6}">
      <dgm:prSet/>
      <dgm:spPr/>
      <dgm:t>
        <a:bodyPr/>
        <a:lstStyle/>
        <a:p>
          <a:endParaRPr lang="en-US"/>
        </a:p>
      </dgm:t>
    </dgm:pt>
    <dgm:pt modelId="{EDCE9C10-1E19-4C5D-9DF1-212740026B3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List&lt;string&gt; _questions</a:t>
          </a:r>
        </a:p>
      </dgm:t>
    </dgm:pt>
    <dgm:pt modelId="{FD10C0E4-1312-41E4-8E14-C094C04FEB3B}" type="parTrans" cxnId="{601E4234-2D1A-4D7A-A807-C4BABA37DE13}">
      <dgm:prSet/>
      <dgm:spPr/>
      <dgm:t>
        <a:bodyPr/>
        <a:lstStyle/>
        <a:p>
          <a:endParaRPr lang="en-US"/>
        </a:p>
      </dgm:t>
    </dgm:pt>
    <dgm:pt modelId="{1CD43711-03D0-4470-A1FA-F283F3D83C20}" type="sibTrans" cxnId="{601E4234-2D1A-4D7A-A807-C4BABA37DE13}">
      <dgm:prSet/>
      <dgm:spPr/>
      <dgm:t>
        <a:bodyPr/>
        <a:lstStyle/>
        <a:p>
          <a:endParaRPr lang="en-US"/>
        </a:p>
      </dgm:t>
    </dgm:pt>
    <dgm:pt modelId="{FA863B50-7F5C-4E30-BE95-29648A1168B7}" type="pres">
      <dgm:prSet presAssocID="{A09BC7B5-3E07-4000-BDC5-03590094C3D8}" presName="Name0" presStyleCnt="0">
        <dgm:presLayoutVars>
          <dgm:dir/>
          <dgm:animLvl val="lvl"/>
          <dgm:resizeHandles val="exact"/>
        </dgm:presLayoutVars>
      </dgm:prSet>
      <dgm:spPr/>
    </dgm:pt>
    <dgm:pt modelId="{0214175B-7C5D-4B59-8419-A7430DFAE0AE}" type="pres">
      <dgm:prSet presAssocID="{76555D8E-4889-4A3B-949B-E015B3A02F97}" presName="composite" presStyleCnt="0"/>
      <dgm:spPr/>
    </dgm:pt>
    <dgm:pt modelId="{CAE7C63A-0A5B-4FDE-941E-B4CD03C314A0}" type="pres">
      <dgm:prSet presAssocID="{76555D8E-4889-4A3B-949B-E015B3A02F97}" presName="parTx" presStyleLbl="alignNode1" presStyleIdx="0" presStyleCnt="3" custLinFactNeighborX="-103">
        <dgm:presLayoutVars>
          <dgm:chMax val="0"/>
          <dgm:chPref val="0"/>
          <dgm:bulletEnabled val="1"/>
        </dgm:presLayoutVars>
      </dgm:prSet>
      <dgm:spPr/>
    </dgm:pt>
    <dgm:pt modelId="{3D469B2B-B07C-41CB-836B-407762E5FC06}" type="pres">
      <dgm:prSet presAssocID="{76555D8E-4889-4A3B-949B-E015B3A02F97}" presName="desTx" presStyleLbl="alignAccFollowNode1" presStyleIdx="0" presStyleCnt="3" custLinFactNeighborX="-103" custLinFactNeighborY="-327">
        <dgm:presLayoutVars>
          <dgm:bulletEnabled val="1"/>
        </dgm:presLayoutVars>
      </dgm:prSet>
      <dgm:spPr/>
    </dgm:pt>
    <dgm:pt modelId="{9BB0B21E-631E-437F-9306-5FBA695CDA15}" type="pres">
      <dgm:prSet presAssocID="{F6D108BF-2508-486C-BAC8-7D167FC59DD5}" presName="space" presStyleCnt="0"/>
      <dgm:spPr/>
    </dgm:pt>
    <dgm:pt modelId="{8CBB3EAB-3964-48C4-9D32-16A7044F578F}" type="pres">
      <dgm:prSet presAssocID="{0ECE89C5-07BA-401F-A227-8B976E5AC2B2}" presName="composite" presStyleCnt="0"/>
      <dgm:spPr/>
    </dgm:pt>
    <dgm:pt modelId="{30D54D09-049C-4360-8FD7-9BCA40223681}" type="pres">
      <dgm:prSet presAssocID="{0ECE89C5-07BA-401F-A227-8B976E5AC2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F70E14D-FA33-4C47-9C8F-12BF8925C9BB}" type="pres">
      <dgm:prSet presAssocID="{0ECE89C5-07BA-401F-A227-8B976E5AC2B2}" presName="desTx" presStyleLbl="alignAccFollowNode1" presStyleIdx="1" presStyleCnt="3">
        <dgm:presLayoutVars>
          <dgm:bulletEnabled val="1"/>
        </dgm:presLayoutVars>
      </dgm:prSet>
      <dgm:spPr/>
    </dgm:pt>
    <dgm:pt modelId="{6BB0DFD7-B3D0-4A87-AA1E-4CC3BFAE7B78}" type="pres">
      <dgm:prSet presAssocID="{B3D6A318-C1AB-4F92-831B-F4798643FA99}" presName="space" presStyleCnt="0"/>
      <dgm:spPr/>
    </dgm:pt>
    <dgm:pt modelId="{B3F27C38-1F80-43CB-8BB8-25C38C946844}" type="pres">
      <dgm:prSet presAssocID="{D4175A59-1D53-4D39-9AAE-7E84A83AF11F}" presName="composite" presStyleCnt="0"/>
      <dgm:spPr/>
    </dgm:pt>
    <dgm:pt modelId="{03008110-70C0-4DC5-A712-01952469A2D9}" type="pres">
      <dgm:prSet presAssocID="{D4175A59-1D53-4D39-9AAE-7E84A83AF1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38AC2F-DE9C-483F-B527-1A2096B2F8EF}" type="pres">
      <dgm:prSet presAssocID="{D4175A59-1D53-4D39-9AAE-7E84A83AF11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60F9E0A-84FA-432D-B6CC-B2CF289CAFAE}" type="presOf" srcId="{A7177BE2-7C82-4909-93D5-52A75DDECEB4}" destId="{3D469B2B-B07C-41CB-836B-407762E5FC06}" srcOrd="0" destOrd="1" presId="urn:microsoft.com/office/officeart/2005/8/layout/hList1"/>
    <dgm:cxn modelId="{2E07620E-EB73-4F44-B1B1-19F5A9722922}" type="presOf" srcId="{A09BC7B5-3E07-4000-BDC5-03590094C3D8}" destId="{FA863B50-7F5C-4E30-BE95-29648A1168B7}" srcOrd="0" destOrd="0" presId="urn:microsoft.com/office/officeart/2005/8/layout/hList1"/>
    <dgm:cxn modelId="{5E6F8B13-6386-4165-AFB6-A1922B82FA85}" type="presOf" srcId="{76555D8E-4889-4A3B-949B-E015B3A02F97}" destId="{CAE7C63A-0A5B-4FDE-941E-B4CD03C314A0}" srcOrd="0" destOrd="0" presId="urn:microsoft.com/office/officeart/2005/8/layout/hList1"/>
    <dgm:cxn modelId="{6E5C491C-9FFB-4F3C-AB68-E500B98C833B}" srcId="{76555D8E-4889-4A3B-949B-E015B3A02F97}" destId="{82EB5ABB-1629-49F1-8B9A-4AFF1558A5D0}" srcOrd="5" destOrd="0" parTransId="{D40773AD-0C9F-48C0-9776-3CE69978ED58}" sibTransId="{DF131A6C-E4C3-48C9-863B-D44924431752}"/>
    <dgm:cxn modelId="{E95EB81D-43F7-4292-A976-592010FC8564}" srcId="{76555D8E-4889-4A3B-949B-E015B3A02F97}" destId="{6E66E342-7B86-44F2-881D-D004F7C8B977}" srcOrd="3" destOrd="0" parTransId="{8A240BF9-BB0A-4108-9B15-C41C4910E21D}" sibTransId="{252071D1-0ED4-49D4-B2F7-662CE522B839}"/>
    <dgm:cxn modelId="{551AB526-29ED-48CB-AD7E-5D78258B5A21}" srcId="{76555D8E-4889-4A3B-949B-E015B3A02F97}" destId="{11044B09-4EDD-4A81-8866-4C4930922991}" srcOrd="8" destOrd="0" parTransId="{5C586113-A366-4001-8047-65F45C99F434}" sibTransId="{A7DA2B1A-6A6E-49F0-8FB2-4DEF338686A6}"/>
    <dgm:cxn modelId="{DA492029-CE39-489F-83B8-5CCF834544DE}" srcId="{76555D8E-4889-4A3B-949B-E015B3A02F97}" destId="{FD526DF5-DCD8-4CEF-9255-063C5D165809}" srcOrd="6" destOrd="0" parTransId="{9942706F-E3B9-49AA-A72A-A9EE55C0E7AF}" sibTransId="{DBEC0814-A061-440F-8DE4-87EF8717A548}"/>
    <dgm:cxn modelId="{601E4234-2D1A-4D7A-A807-C4BABA37DE13}" srcId="{D4175A59-1D53-4D39-9AAE-7E84A83AF11F}" destId="{EDCE9C10-1E19-4C5D-9DF1-212740026B34}" srcOrd="2" destOrd="0" parTransId="{FD10C0E4-1312-41E4-8E14-C094C04FEB3B}" sibTransId="{1CD43711-03D0-4470-A1FA-F283F3D83C20}"/>
    <dgm:cxn modelId="{3309F439-1864-4704-86B5-C9071FADE76D}" type="presOf" srcId="{11044B09-4EDD-4A81-8866-4C4930922991}" destId="{3D469B2B-B07C-41CB-836B-407762E5FC06}" srcOrd="0" destOrd="8" presId="urn:microsoft.com/office/officeart/2005/8/layout/hList1"/>
    <dgm:cxn modelId="{6D25D93A-8926-4A6C-847E-A94902F757F9}" type="presOf" srcId="{EDCE9C10-1E19-4C5D-9DF1-212740026B34}" destId="{8D38AC2F-DE9C-483F-B527-1A2096B2F8EF}" srcOrd="0" destOrd="2" presId="urn:microsoft.com/office/officeart/2005/8/layout/hList1"/>
    <dgm:cxn modelId="{59ACB55D-CE45-4B2C-9F00-D995EDE126F7}" srcId="{76555D8E-4889-4A3B-949B-E015B3A02F97}" destId="{18C04576-34F6-4559-BB29-19396B047C47}" srcOrd="4" destOrd="0" parTransId="{417BC66A-CA2A-435D-AB9A-4F17B9D17FE6}" sibTransId="{44D03025-B869-4721-B245-2C4E2026FCC0}"/>
    <dgm:cxn modelId="{A507B864-48FA-4E53-BDB2-246436857ABB}" srcId="{76555D8E-4889-4A3B-949B-E015B3A02F97}" destId="{A7177BE2-7C82-4909-93D5-52A75DDECEB4}" srcOrd="1" destOrd="0" parTransId="{EFF4E516-B1B6-4066-91CC-BC3BA0BDD62D}" sibTransId="{ACFE258B-C036-46F5-980F-A8FA0550AE7F}"/>
    <dgm:cxn modelId="{7ECE7E4E-C9E7-4F05-A0DC-75A73063B514}" type="presOf" srcId="{5624F8D8-F968-41EC-B577-AC4A2DA355E4}" destId="{3D469B2B-B07C-41CB-836B-407762E5FC06}" srcOrd="0" destOrd="7" presId="urn:microsoft.com/office/officeart/2005/8/layout/hList1"/>
    <dgm:cxn modelId="{C371104F-02D6-43EE-B58B-CCF2A48BFAE7}" type="presOf" srcId="{DE65BF0C-DCE6-436F-A6B9-B2ADF2F5C423}" destId="{5F70E14D-FA33-4C47-9C8F-12BF8925C9BB}" srcOrd="0" destOrd="1" presId="urn:microsoft.com/office/officeart/2005/8/layout/hList1"/>
    <dgm:cxn modelId="{BCB9EA6F-0F0A-4C8C-8444-21CDFBCAB4E6}" srcId="{D4175A59-1D53-4D39-9AAE-7E84A83AF11F}" destId="{A349FB1B-AADE-46CC-8012-B05E062F2F5D}" srcOrd="1" destOrd="0" parTransId="{4D42C9BB-2165-45AC-A35C-8C3C87415786}" sibTransId="{E04EDE42-7B94-4879-835D-113278505B18}"/>
    <dgm:cxn modelId="{5F809F50-4A4E-495C-90B4-FCC8936CEB2B}" srcId="{76555D8E-4889-4A3B-949B-E015B3A02F97}" destId="{5624F8D8-F968-41EC-B577-AC4A2DA355E4}" srcOrd="7" destOrd="0" parTransId="{971C759B-2542-47B7-9D6D-8456C133FEF6}" sibTransId="{57FEF6DC-AF15-48D4-B16B-066284D39C72}"/>
    <dgm:cxn modelId="{091A685A-C8AD-41FE-AB6E-DF33803255FB}" srcId="{0ECE89C5-07BA-401F-A227-8B976E5AC2B2}" destId="{DE65BF0C-DCE6-436F-A6B9-B2ADF2F5C423}" srcOrd="1" destOrd="0" parTransId="{56FD3308-4F55-452F-8A5E-8FF81C4F810B}" sibTransId="{23AD4136-D56A-4093-BC71-F0CEBE3D0C51}"/>
    <dgm:cxn modelId="{E1B4B35A-033D-45F6-B807-78981E34F71C}" srcId="{D4175A59-1D53-4D39-9AAE-7E84A83AF11F}" destId="{3C99F4AF-B968-4958-B009-B9F9C3C9CBA5}" srcOrd="0" destOrd="0" parTransId="{6519E8B4-6F44-4350-8617-3870830F031C}" sibTransId="{70865068-8B32-473F-BC73-ED410C238DFF}"/>
    <dgm:cxn modelId="{82DE917C-B7C1-40E0-B863-F19110EE08CC}" type="presOf" srcId="{82EB5ABB-1629-49F1-8B9A-4AFF1558A5D0}" destId="{3D469B2B-B07C-41CB-836B-407762E5FC06}" srcOrd="0" destOrd="5" presId="urn:microsoft.com/office/officeart/2005/8/layout/hList1"/>
    <dgm:cxn modelId="{71288082-32DA-4FD9-9F81-85DD72FFA59C}" srcId="{0ECE89C5-07BA-401F-A227-8B976E5AC2B2}" destId="{071E2184-3E64-4F6F-9E65-C2D1B9531A93}" srcOrd="0" destOrd="0" parTransId="{EE41B563-7187-4E4C-9A8D-A2B07044A4E2}" sibTransId="{A45B340A-7EC6-41CC-ABA5-627026B1F29F}"/>
    <dgm:cxn modelId="{23718284-DDEB-4253-AFE5-A36B6CC46929}" type="presOf" srcId="{18C04576-34F6-4559-BB29-19396B047C47}" destId="{3D469B2B-B07C-41CB-836B-407762E5FC06}" srcOrd="0" destOrd="4" presId="urn:microsoft.com/office/officeart/2005/8/layout/hList1"/>
    <dgm:cxn modelId="{0A1F298E-C62D-44D9-9A36-92C27383EE11}" type="presOf" srcId="{37870124-87B4-4D81-864E-1CDA2FCBC2BC}" destId="{5F70E14D-FA33-4C47-9C8F-12BF8925C9BB}" srcOrd="0" destOrd="2" presId="urn:microsoft.com/office/officeart/2005/8/layout/hList1"/>
    <dgm:cxn modelId="{B682308F-C238-4E3D-9AC9-2828E56421C7}" type="presOf" srcId="{6E66E342-7B86-44F2-881D-D004F7C8B977}" destId="{3D469B2B-B07C-41CB-836B-407762E5FC06}" srcOrd="0" destOrd="3" presId="urn:microsoft.com/office/officeart/2005/8/layout/hList1"/>
    <dgm:cxn modelId="{DE863F97-B8CD-4430-9B1A-498BAA065650}" type="presOf" srcId="{FD526DF5-DCD8-4CEF-9255-063C5D165809}" destId="{3D469B2B-B07C-41CB-836B-407762E5FC06}" srcOrd="0" destOrd="6" presId="urn:microsoft.com/office/officeart/2005/8/layout/hList1"/>
    <dgm:cxn modelId="{60EF679A-9B95-43CC-8297-956C18398004}" type="presOf" srcId="{0ECE89C5-07BA-401F-A227-8B976E5AC2B2}" destId="{30D54D09-049C-4360-8FD7-9BCA40223681}" srcOrd="0" destOrd="0" presId="urn:microsoft.com/office/officeart/2005/8/layout/hList1"/>
    <dgm:cxn modelId="{A8043C9C-C7CC-4992-916D-9AF9384D7611}" srcId="{0ECE89C5-07BA-401F-A227-8B976E5AC2B2}" destId="{37870124-87B4-4D81-864E-1CDA2FCBC2BC}" srcOrd="2" destOrd="0" parTransId="{78E1A4A8-4F51-4F67-8D32-8701E56DBD83}" sibTransId="{4988ACEB-6DD2-45BA-83DC-CCB32B65CA1C}"/>
    <dgm:cxn modelId="{B82F54A3-DF9A-4CB7-8002-964B67C5996E}" type="presOf" srcId="{3C99F4AF-B968-4958-B009-B9F9C3C9CBA5}" destId="{8D38AC2F-DE9C-483F-B527-1A2096B2F8EF}" srcOrd="0" destOrd="0" presId="urn:microsoft.com/office/officeart/2005/8/layout/hList1"/>
    <dgm:cxn modelId="{C04D76A7-8A84-41BB-9488-16ABCB9B5B3E}" srcId="{76555D8E-4889-4A3B-949B-E015B3A02F97}" destId="{7D1EAC6D-C616-4F83-BB85-4B3004AD2B86}" srcOrd="0" destOrd="0" parTransId="{09E8994C-4E12-4D70-B539-D5F63FDB1BA8}" sibTransId="{9A681C2C-7FEB-4186-8B43-A3876B9A7D17}"/>
    <dgm:cxn modelId="{0EF831A8-B993-4F6E-9525-CC5EBEF07A6A}" type="presOf" srcId="{D4175A59-1D53-4D39-9AAE-7E84A83AF11F}" destId="{03008110-70C0-4DC5-A712-01952469A2D9}" srcOrd="0" destOrd="0" presId="urn:microsoft.com/office/officeart/2005/8/layout/hList1"/>
    <dgm:cxn modelId="{58DB42AA-1237-4B50-9D68-2BEEFE31E85F}" type="presOf" srcId="{0E6DF237-B95D-4076-95B3-34F0E69D0319}" destId="{3D469B2B-B07C-41CB-836B-407762E5FC06}" srcOrd="0" destOrd="2" presId="urn:microsoft.com/office/officeart/2005/8/layout/hList1"/>
    <dgm:cxn modelId="{8EEEC0B5-0BD7-4F85-87D2-3CF44293A377}" type="presOf" srcId="{A349FB1B-AADE-46CC-8012-B05E062F2F5D}" destId="{8D38AC2F-DE9C-483F-B527-1A2096B2F8EF}" srcOrd="0" destOrd="1" presId="urn:microsoft.com/office/officeart/2005/8/layout/hList1"/>
    <dgm:cxn modelId="{2A9340B9-AB49-4A41-B539-C6CA5AD970E5}" type="presOf" srcId="{7D1EAC6D-C616-4F83-BB85-4B3004AD2B86}" destId="{3D469B2B-B07C-41CB-836B-407762E5FC06}" srcOrd="0" destOrd="0" presId="urn:microsoft.com/office/officeart/2005/8/layout/hList1"/>
    <dgm:cxn modelId="{529431C3-C45D-4A31-9F0B-76744C680C2B}" srcId="{A09BC7B5-3E07-4000-BDC5-03590094C3D8}" destId="{0ECE89C5-07BA-401F-A227-8B976E5AC2B2}" srcOrd="1" destOrd="0" parTransId="{99DF716A-FC68-4297-BE76-45C374B477DE}" sibTransId="{B3D6A318-C1AB-4F92-831B-F4798643FA99}"/>
    <dgm:cxn modelId="{F6530BDE-DDB7-4EEE-970B-CDF9B4360C66}" srcId="{A09BC7B5-3E07-4000-BDC5-03590094C3D8}" destId="{D4175A59-1D53-4D39-9AAE-7E84A83AF11F}" srcOrd="2" destOrd="0" parTransId="{116CD3EB-09A1-4D1F-BABC-D655648AD0D2}" sibTransId="{5B138963-56C5-4AFC-B28C-046A6301DBE5}"/>
    <dgm:cxn modelId="{AD0A99E6-B881-430D-8F06-1D1E95DCB30D}" type="presOf" srcId="{071E2184-3E64-4F6F-9E65-C2D1B9531A93}" destId="{5F70E14D-FA33-4C47-9C8F-12BF8925C9BB}" srcOrd="0" destOrd="0" presId="urn:microsoft.com/office/officeart/2005/8/layout/hList1"/>
    <dgm:cxn modelId="{97A648E7-90A8-414C-BCDB-2E5FE069BC1A}" srcId="{76555D8E-4889-4A3B-949B-E015B3A02F97}" destId="{0E6DF237-B95D-4076-95B3-34F0E69D0319}" srcOrd="2" destOrd="0" parTransId="{A0AD97DF-7EAE-46F2-BF1D-334D53713A7C}" sibTransId="{18D3C7E9-B2DC-4BCD-B40F-2F13C22B81AA}"/>
    <dgm:cxn modelId="{BFC85FEC-03AB-4379-B78E-01CEC1CEEF79}" srcId="{A09BC7B5-3E07-4000-BDC5-03590094C3D8}" destId="{76555D8E-4889-4A3B-949B-E015B3A02F97}" srcOrd="0" destOrd="0" parTransId="{1866ECA3-C3E3-473D-8709-402C1BD0C0C3}" sibTransId="{F6D108BF-2508-486C-BAC8-7D167FC59DD5}"/>
    <dgm:cxn modelId="{BA941168-4F01-4D77-81D7-8B0B81ABBA98}" type="presParOf" srcId="{FA863B50-7F5C-4E30-BE95-29648A1168B7}" destId="{0214175B-7C5D-4B59-8419-A7430DFAE0AE}" srcOrd="0" destOrd="0" presId="urn:microsoft.com/office/officeart/2005/8/layout/hList1"/>
    <dgm:cxn modelId="{1A0A7F3E-5EC5-44D2-9146-91265EA5D878}" type="presParOf" srcId="{0214175B-7C5D-4B59-8419-A7430DFAE0AE}" destId="{CAE7C63A-0A5B-4FDE-941E-B4CD03C314A0}" srcOrd="0" destOrd="0" presId="urn:microsoft.com/office/officeart/2005/8/layout/hList1"/>
    <dgm:cxn modelId="{34EB2A20-1717-4251-B851-B1EC8EEAD6EA}" type="presParOf" srcId="{0214175B-7C5D-4B59-8419-A7430DFAE0AE}" destId="{3D469B2B-B07C-41CB-836B-407762E5FC06}" srcOrd="1" destOrd="0" presId="urn:microsoft.com/office/officeart/2005/8/layout/hList1"/>
    <dgm:cxn modelId="{5D7A415B-0974-457F-B1EA-CA15A39B51E0}" type="presParOf" srcId="{FA863B50-7F5C-4E30-BE95-29648A1168B7}" destId="{9BB0B21E-631E-437F-9306-5FBA695CDA15}" srcOrd="1" destOrd="0" presId="urn:microsoft.com/office/officeart/2005/8/layout/hList1"/>
    <dgm:cxn modelId="{3CE4C222-7903-4B33-95DD-1851C9925B01}" type="presParOf" srcId="{FA863B50-7F5C-4E30-BE95-29648A1168B7}" destId="{8CBB3EAB-3964-48C4-9D32-16A7044F578F}" srcOrd="2" destOrd="0" presId="urn:microsoft.com/office/officeart/2005/8/layout/hList1"/>
    <dgm:cxn modelId="{DACE304E-52CF-491D-BA71-A7000B6E650F}" type="presParOf" srcId="{8CBB3EAB-3964-48C4-9D32-16A7044F578F}" destId="{30D54D09-049C-4360-8FD7-9BCA40223681}" srcOrd="0" destOrd="0" presId="urn:microsoft.com/office/officeart/2005/8/layout/hList1"/>
    <dgm:cxn modelId="{9657A303-9BA6-40FC-93B5-C73FA1F1EBBF}" type="presParOf" srcId="{8CBB3EAB-3964-48C4-9D32-16A7044F578F}" destId="{5F70E14D-FA33-4C47-9C8F-12BF8925C9BB}" srcOrd="1" destOrd="0" presId="urn:microsoft.com/office/officeart/2005/8/layout/hList1"/>
    <dgm:cxn modelId="{6B287209-696D-4ED0-9AA3-8D604CA0D38C}" type="presParOf" srcId="{FA863B50-7F5C-4E30-BE95-29648A1168B7}" destId="{6BB0DFD7-B3D0-4A87-AA1E-4CC3BFAE7B78}" srcOrd="3" destOrd="0" presId="urn:microsoft.com/office/officeart/2005/8/layout/hList1"/>
    <dgm:cxn modelId="{71D6DC78-2986-425F-9E29-14416986C6FC}" type="presParOf" srcId="{FA863B50-7F5C-4E30-BE95-29648A1168B7}" destId="{B3F27C38-1F80-43CB-8BB8-25C38C946844}" srcOrd="4" destOrd="0" presId="urn:microsoft.com/office/officeart/2005/8/layout/hList1"/>
    <dgm:cxn modelId="{F0006BAA-FA5E-48AB-BDFD-0E5667309653}" type="presParOf" srcId="{B3F27C38-1F80-43CB-8BB8-25C38C946844}" destId="{03008110-70C0-4DC5-A712-01952469A2D9}" srcOrd="0" destOrd="0" presId="urn:microsoft.com/office/officeart/2005/8/layout/hList1"/>
    <dgm:cxn modelId="{F70A6A94-F43D-4DBC-9331-4E57AB9DD107}" type="presParOf" srcId="{B3F27C38-1F80-43CB-8BB8-25C38C946844}" destId="{8D38AC2F-DE9C-483F-B527-1A2096B2F8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9BC7B5-3E07-4000-BDC5-03590094C3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55D8E-4889-4A3B-949B-E015B3A02F97}">
      <dgm:prSet phldrT="[Text]"/>
      <dgm:spPr/>
      <dgm:t>
        <a:bodyPr/>
        <a:lstStyle/>
        <a:p>
          <a:r>
            <a:rPr lang="en-US" dirty="0"/>
            <a:t>Activity (Parent)</a:t>
          </a:r>
        </a:p>
      </dgm:t>
    </dgm:pt>
    <dgm:pt modelId="{1866ECA3-C3E3-473D-8709-402C1BD0C0C3}" type="parTrans" cxnId="{BFC85FEC-03AB-4379-B78E-01CEC1CEEF79}">
      <dgm:prSet/>
      <dgm:spPr/>
      <dgm:t>
        <a:bodyPr/>
        <a:lstStyle/>
        <a:p>
          <a:endParaRPr lang="en-US"/>
        </a:p>
      </dgm:t>
    </dgm:pt>
    <dgm:pt modelId="{F6D108BF-2508-486C-BAC8-7D167FC59DD5}" type="sibTrans" cxnId="{BFC85FEC-03AB-4379-B78E-01CEC1CEEF79}">
      <dgm:prSet/>
      <dgm:spPr/>
      <dgm:t>
        <a:bodyPr/>
        <a:lstStyle/>
        <a:p>
          <a:endParaRPr lang="en-US"/>
        </a:p>
      </dgm:t>
    </dgm:pt>
    <dgm:pt modelId="{7D1EAC6D-C616-4F83-BB85-4B3004AD2B8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09E8994C-4E12-4D70-B539-D5F63FDB1BA8}" type="parTrans" cxnId="{C04D76A7-8A84-41BB-9488-16ABCB9B5B3E}">
      <dgm:prSet/>
      <dgm:spPr/>
      <dgm:t>
        <a:bodyPr/>
        <a:lstStyle/>
        <a:p>
          <a:endParaRPr lang="en-US"/>
        </a:p>
      </dgm:t>
    </dgm:pt>
    <dgm:pt modelId="{9A681C2C-7FEB-4186-8B43-A3876B9A7D17}" type="sibTrans" cxnId="{C04D76A7-8A84-41BB-9488-16ABCB9B5B3E}">
      <dgm:prSet/>
      <dgm:spPr/>
      <dgm:t>
        <a:bodyPr/>
        <a:lstStyle/>
        <a:p>
          <a:endParaRPr lang="en-US"/>
        </a:p>
      </dgm:t>
    </dgm:pt>
    <dgm:pt modelId="{0ECE89C5-07BA-401F-A227-8B976E5AC2B2}">
      <dgm:prSet phldrT="[Text]"/>
      <dgm:spPr/>
      <dgm:t>
        <a:bodyPr/>
        <a:lstStyle/>
        <a:p>
          <a:r>
            <a:rPr lang="en-US" b="0" i="0" dirty="0" err="1"/>
            <a:t>BreathingActivity</a:t>
          </a:r>
          <a:endParaRPr lang="en-US" dirty="0"/>
        </a:p>
      </dgm:t>
    </dgm:pt>
    <dgm:pt modelId="{99DF716A-FC68-4297-BE76-45C374B477DE}" type="parTrans" cxnId="{529431C3-C45D-4A31-9F0B-76744C680C2B}">
      <dgm:prSet/>
      <dgm:spPr/>
      <dgm:t>
        <a:bodyPr/>
        <a:lstStyle/>
        <a:p>
          <a:endParaRPr lang="en-US"/>
        </a:p>
      </dgm:t>
    </dgm:pt>
    <dgm:pt modelId="{B3D6A318-C1AB-4F92-831B-F4798643FA99}" type="sibTrans" cxnId="{529431C3-C45D-4A31-9F0B-76744C680C2B}">
      <dgm:prSet/>
      <dgm:spPr/>
      <dgm:t>
        <a:bodyPr/>
        <a:lstStyle/>
        <a:p>
          <a:endParaRPr lang="en-US"/>
        </a:p>
      </dgm:t>
    </dgm:pt>
    <dgm:pt modelId="{071E2184-3E64-4F6F-9E65-C2D1B9531A93}">
      <dgm:prSet phldrT="[Text]"/>
      <dgm:spPr/>
      <dgm:t>
        <a:bodyPr/>
        <a:lstStyle/>
        <a:p>
          <a:endParaRPr lang="en-US" dirty="0"/>
        </a:p>
      </dgm:t>
    </dgm:pt>
    <dgm:pt modelId="{EE41B563-7187-4E4C-9A8D-A2B07044A4E2}" type="parTrans" cxnId="{71288082-32DA-4FD9-9F81-85DD72FFA59C}">
      <dgm:prSet/>
      <dgm:spPr/>
      <dgm:t>
        <a:bodyPr/>
        <a:lstStyle/>
        <a:p>
          <a:endParaRPr lang="en-US"/>
        </a:p>
      </dgm:t>
    </dgm:pt>
    <dgm:pt modelId="{A45B340A-7EC6-41CC-ABA5-627026B1F29F}" type="sibTrans" cxnId="{71288082-32DA-4FD9-9F81-85DD72FFA59C}">
      <dgm:prSet/>
      <dgm:spPr/>
      <dgm:t>
        <a:bodyPr/>
        <a:lstStyle/>
        <a:p>
          <a:endParaRPr lang="en-US"/>
        </a:p>
      </dgm:t>
    </dgm:pt>
    <dgm:pt modelId="{D4175A59-1D53-4D39-9AAE-7E84A83AF11F}">
      <dgm:prSet phldrT="[Text]"/>
      <dgm:spPr/>
      <dgm:t>
        <a:bodyPr/>
        <a:lstStyle/>
        <a:p>
          <a:r>
            <a:rPr lang="en-US" b="0" i="0" dirty="0" err="1"/>
            <a:t>ReflectingActivity</a:t>
          </a:r>
          <a:endParaRPr lang="en-US" dirty="0"/>
        </a:p>
      </dgm:t>
    </dgm:pt>
    <dgm:pt modelId="{116CD3EB-09A1-4D1F-BABC-D655648AD0D2}" type="parTrans" cxnId="{F6530BDE-DDB7-4EEE-970B-CDF9B4360C66}">
      <dgm:prSet/>
      <dgm:spPr/>
      <dgm:t>
        <a:bodyPr/>
        <a:lstStyle/>
        <a:p>
          <a:endParaRPr lang="en-US"/>
        </a:p>
      </dgm:t>
    </dgm:pt>
    <dgm:pt modelId="{5B138963-56C5-4AFC-B28C-046A6301DBE5}" type="sibTrans" cxnId="{F6530BDE-DDB7-4EEE-970B-CDF9B4360C66}">
      <dgm:prSet/>
      <dgm:spPr/>
      <dgm:t>
        <a:bodyPr/>
        <a:lstStyle/>
        <a:p>
          <a:endParaRPr lang="en-US"/>
        </a:p>
      </dgm:t>
    </dgm:pt>
    <dgm:pt modelId="{3C99F4AF-B968-4958-B009-B9F9C3C9CBA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Attributes</a:t>
          </a:r>
        </a:p>
      </dgm:t>
    </dgm:pt>
    <dgm:pt modelId="{6519E8B4-6F44-4350-8617-3870830F031C}" type="parTrans" cxnId="{E1B4B35A-033D-45F6-B807-78981E34F71C}">
      <dgm:prSet/>
      <dgm:spPr/>
      <dgm:t>
        <a:bodyPr/>
        <a:lstStyle/>
        <a:p>
          <a:endParaRPr lang="en-US"/>
        </a:p>
      </dgm:t>
    </dgm:pt>
    <dgm:pt modelId="{70865068-8B32-473F-BC73-ED410C238DFF}" type="sibTrans" cxnId="{E1B4B35A-033D-45F6-B807-78981E34F71C}">
      <dgm:prSet/>
      <dgm:spPr/>
      <dgm:t>
        <a:bodyPr/>
        <a:lstStyle/>
        <a:p>
          <a:endParaRPr lang="en-US"/>
        </a:p>
      </dgm:t>
    </dgm:pt>
    <dgm:pt modelId="{0E6DF237-B95D-4076-95B3-34F0E69D031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Attributes</a:t>
          </a:r>
        </a:p>
      </dgm:t>
    </dgm:pt>
    <dgm:pt modelId="{A0AD97DF-7EAE-46F2-BF1D-334D53713A7C}" type="parTrans" cxnId="{97A648E7-90A8-414C-BCDB-2E5FE069BC1A}">
      <dgm:prSet/>
      <dgm:spPr/>
      <dgm:t>
        <a:bodyPr/>
        <a:lstStyle/>
        <a:p>
          <a:endParaRPr lang="en-US"/>
        </a:p>
      </dgm:t>
    </dgm:pt>
    <dgm:pt modelId="{18D3C7E9-B2DC-4BCD-B40F-2F13C22B81AA}" type="sibTrans" cxnId="{97A648E7-90A8-414C-BCDB-2E5FE069BC1A}">
      <dgm:prSet/>
      <dgm:spPr/>
      <dgm:t>
        <a:bodyPr/>
        <a:lstStyle/>
        <a:p>
          <a:endParaRPr lang="en-US"/>
        </a:p>
      </dgm:t>
    </dgm:pt>
    <dgm:pt modelId="{6E66E342-7B86-44F2-881D-D004F7C8B977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_</a:t>
          </a:r>
          <a:r>
            <a:rPr lang="en-US" dirty="0" err="1"/>
            <a:t>activityName</a:t>
          </a:r>
          <a:r>
            <a:rPr lang="en-US" dirty="0"/>
            <a:t> : string</a:t>
          </a:r>
        </a:p>
      </dgm:t>
    </dgm:pt>
    <dgm:pt modelId="{8A240BF9-BB0A-4108-9B15-C41C4910E21D}" type="parTrans" cxnId="{E95EB81D-43F7-4292-A976-592010FC8564}">
      <dgm:prSet/>
      <dgm:spPr/>
      <dgm:t>
        <a:bodyPr/>
        <a:lstStyle/>
        <a:p>
          <a:endParaRPr lang="en-US"/>
        </a:p>
      </dgm:t>
    </dgm:pt>
    <dgm:pt modelId="{252071D1-0ED4-49D4-B2F7-662CE522B839}" type="sibTrans" cxnId="{E95EB81D-43F7-4292-A976-592010FC8564}">
      <dgm:prSet/>
      <dgm:spPr/>
      <dgm:t>
        <a:bodyPr/>
        <a:lstStyle/>
        <a:p>
          <a:endParaRPr lang="en-US"/>
        </a:p>
      </dgm:t>
    </dgm:pt>
    <dgm:pt modelId="{DE65BF0C-DCE6-436F-A6B9-B2ADF2F5C4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Attributes</a:t>
          </a:r>
        </a:p>
      </dgm:t>
    </dgm:pt>
    <dgm:pt modelId="{56FD3308-4F55-452F-8A5E-8FF81C4F810B}" type="parTrans" cxnId="{091A685A-C8AD-41FE-AB6E-DF33803255FB}">
      <dgm:prSet/>
      <dgm:spPr/>
      <dgm:t>
        <a:bodyPr/>
        <a:lstStyle/>
        <a:p>
          <a:endParaRPr lang="en-US"/>
        </a:p>
      </dgm:t>
    </dgm:pt>
    <dgm:pt modelId="{23AD4136-D56A-4093-BC71-F0CEBE3D0C51}" type="sibTrans" cxnId="{091A685A-C8AD-41FE-AB6E-DF33803255FB}">
      <dgm:prSet/>
      <dgm:spPr/>
      <dgm:t>
        <a:bodyPr/>
        <a:lstStyle/>
        <a:p>
          <a:endParaRPr lang="en-US"/>
        </a:p>
      </dgm:t>
    </dgm:pt>
    <dgm:pt modelId="{A7177BE2-7C82-4909-93D5-52A75DDECEB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EFF4E516-B1B6-4066-91CC-BC3BA0BDD62D}" type="parTrans" cxnId="{A507B864-48FA-4E53-BDB2-246436857ABB}">
      <dgm:prSet/>
      <dgm:spPr/>
      <dgm:t>
        <a:bodyPr/>
        <a:lstStyle/>
        <a:p>
          <a:endParaRPr lang="en-US"/>
        </a:p>
      </dgm:t>
    </dgm:pt>
    <dgm:pt modelId="{ACFE258B-C036-46F5-980F-A8FA0550AE7F}" type="sibTrans" cxnId="{A507B864-48FA-4E53-BDB2-246436857ABB}">
      <dgm:prSet/>
      <dgm:spPr/>
      <dgm:t>
        <a:bodyPr/>
        <a:lstStyle/>
        <a:p>
          <a:endParaRPr lang="en-US"/>
        </a:p>
      </dgm:t>
    </dgm:pt>
    <dgm:pt modelId="{18C04576-34F6-4559-BB29-19396B047C47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_description : string</a:t>
          </a:r>
        </a:p>
      </dgm:t>
    </dgm:pt>
    <dgm:pt modelId="{417BC66A-CA2A-435D-AB9A-4F17B9D17FE6}" type="parTrans" cxnId="{59ACB55D-CE45-4B2C-9F00-D995EDE126F7}">
      <dgm:prSet/>
      <dgm:spPr/>
      <dgm:t>
        <a:bodyPr/>
        <a:lstStyle/>
        <a:p>
          <a:endParaRPr lang="en-US"/>
        </a:p>
      </dgm:t>
    </dgm:pt>
    <dgm:pt modelId="{44D03025-B869-4721-B245-2C4E2026FCC0}" type="sibTrans" cxnId="{59ACB55D-CE45-4B2C-9F00-D995EDE126F7}">
      <dgm:prSet/>
      <dgm:spPr/>
      <dgm:t>
        <a:bodyPr/>
        <a:lstStyle/>
        <a:p>
          <a:endParaRPr lang="en-US"/>
        </a:p>
      </dgm:t>
    </dgm:pt>
    <dgm:pt modelId="{82EB5ABB-1629-49F1-8B9A-4AFF1558A5D0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_duration : int</a:t>
          </a:r>
        </a:p>
      </dgm:t>
    </dgm:pt>
    <dgm:pt modelId="{D40773AD-0C9F-48C0-9776-3CE69978ED58}" type="parTrans" cxnId="{6E5C491C-9FFB-4F3C-AB68-E500B98C833B}">
      <dgm:prSet/>
      <dgm:spPr/>
      <dgm:t>
        <a:bodyPr/>
        <a:lstStyle/>
        <a:p>
          <a:endParaRPr lang="en-US"/>
        </a:p>
      </dgm:t>
    </dgm:pt>
    <dgm:pt modelId="{DF131A6C-E4C3-48C9-863B-D44924431752}" type="sibTrans" cxnId="{6E5C491C-9FFB-4F3C-AB68-E500B98C833B}">
      <dgm:prSet/>
      <dgm:spPr/>
      <dgm:t>
        <a:bodyPr/>
        <a:lstStyle/>
        <a:p>
          <a:endParaRPr lang="en-US"/>
        </a:p>
      </dgm:t>
    </dgm:pt>
    <dgm:pt modelId="{11044B09-4EDD-4A81-8866-4C493092299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5C586113-A366-4001-8047-65F45C99F434}" type="parTrans" cxnId="{551AB526-29ED-48CB-AD7E-5D78258B5A21}">
      <dgm:prSet/>
      <dgm:spPr/>
      <dgm:t>
        <a:bodyPr/>
        <a:lstStyle/>
        <a:p>
          <a:endParaRPr lang="en-US"/>
        </a:p>
      </dgm:t>
    </dgm:pt>
    <dgm:pt modelId="{A7DA2B1A-6A6E-49F0-8FB2-4DEF338686A6}" type="sibTrans" cxnId="{551AB526-29ED-48CB-AD7E-5D78258B5A21}">
      <dgm:prSet/>
      <dgm:spPr/>
      <dgm:t>
        <a:bodyPr/>
        <a:lstStyle/>
        <a:p>
          <a:endParaRPr lang="en-US"/>
        </a:p>
      </dgm:t>
    </dgm:pt>
    <dgm:pt modelId="{5624F8D8-F968-41EC-B577-AC4A2DA355E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971C759B-2542-47B7-9D6D-8456C133FEF6}" type="parTrans" cxnId="{5F809F50-4A4E-495C-90B4-FCC8936CEB2B}">
      <dgm:prSet/>
      <dgm:spPr/>
      <dgm:t>
        <a:bodyPr/>
        <a:lstStyle/>
        <a:p>
          <a:endParaRPr lang="en-US"/>
        </a:p>
      </dgm:t>
    </dgm:pt>
    <dgm:pt modelId="{57FEF6DC-AF15-48D4-B16B-066284D39C72}" type="sibTrans" cxnId="{5F809F50-4A4E-495C-90B4-FCC8936CEB2B}">
      <dgm:prSet/>
      <dgm:spPr/>
      <dgm:t>
        <a:bodyPr/>
        <a:lstStyle/>
        <a:p>
          <a:endParaRPr lang="en-US"/>
        </a:p>
      </dgm:t>
    </dgm:pt>
    <dgm:pt modelId="{FD526DF5-DCD8-4CEF-9255-063C5D165809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_spinner : List&lt;string&gt;</a:t>
          </a:r>
        </a:p>
      </dgm:t>
    </dgm:pt>
    <dgm:pt modelId="{9942706F-E3B9-49AA-A72A-A9EE55C0E7AF}" type="parTrans" cxnId="{DA492029-CE39-489F-83B8-5CCF834544DE}">
      <dgm:prSet/>
      <dgm:spPr/>
      <dgm:t>
        <a:bodyPr/>
        <a:lstStyle/>
        <a:p>
          <a:endParaRPr lang="en-US"/>
        </a:p>
      </dgm:t>
    </dgm:pt>
    <dgm:pt modelId="{DBEC0814-A061-440F-8DE4-87EF8717A548}" type="sibTrans" cxnId="{DA492029-CE39-489F-83B8-5CCF834544DE}">
      <dgm:prSet/>
      <dgm:spPr/>
      <dgm:t>
        <a:bodyPr/>
        <a:lstStyle/>
        <a:p>
          <a:endParaRPr lang="en-US"/>
        </a:p>
      </dgm:t>
    </dgm:pt>
    <dgm:pt modelId="{37870124-87B4-4D81-864E-1CDA2FCBC2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78E1A4A8-4F51-4F67-8D32-8701E56DBD83}" type="parTrans" cxnId="{A8043C9C-C7CC-4992-916D-9AF9384D7611}">
      <dgm:prSet/>
      <dgm:spPr/>
      <dgm:t>
        <a:bodyPr/>
        <a:lstStyle/>
        <a:p>
          <a:endParaRPr lang="en-US"/>
        </a:p>
      </dgm:t>
    </dgm:pt>
    <dgm:pt modelId="{4988ACEB-6DD2-45BA-83DC-CCB32B65CA1C}" type="sibTrans" cxnId="{A8043C9C-C7CC-4992-916D-9AF9384D7611}">
      <dgm:prSet/>
      <dgm:spPr/>
      <dgm:t>
        <a:bodyPr/>
        <a:lstStyle/>
        <a:p>
          <a:endParaRPr lang="en-US"/>
        </a:p>
      </dgm:t>
    </dgm:pt>
    <dgm:pt modelId="{A349FB1B-AADE-46CC-8012-B05E062F2F5D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List&lt;string&gt; _prompts</a:t>
          </a:r>
        </a:p>
      </dgm:t>
    </dgm:pt>
    <dgm:pt modelId="{4D42C9BB-2165-45AC-A35C-8C3C87415786}" type="parTrans" cxnId="{BCB9EA6F-0F0A-4C8C-8444-21CDFBCAB4E6}">
      <dgm:prSet/>
      <dgm:spPr/>
      <dgm:t>
        <a:bodyPr/>
        <a:lstStyle/>
        <a:p>
          <a:endParaRPr lang="en-US"/>
        </a:p>
      </dgm:t>
    </dgm:pt>
    <dgm:pt modelId="{E04EDE42-7B94-4879-835D-113278505B18}" type="sibTrans" cxnId="{BCB9EA6F-0F0A-4C8C-8444-21CDFBCAB4E6}">
      <dgm:prSet/>
      <dgm:spPr/>
      <dgm:t>
        <a:bodyPr/>
        <a:lstStyle/>
        <a:p>
          <a:endParaRPr lang="en-US"/>
        </a:p>
      </dgm:t>
    </dgm:pt>
    <dgm:pt modelId="{EDCE9C10-1E19-4C5D-9DF1-212740026B34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List&lt;string&gt; _questions</a:t>
          </a:r>
        </a:p>
      </dgm:t>
    </dgm:pt>
    <dgm:pt modelId="{FD10C0E4-1312-41E4-8E14-C094C04FEB3B}" type="parTrans" cxnId="{601E4234-2D1A-4D7A-A807-C4BABA37DE13}">
      <dgm:prSet/>
      <dgm:spPr/>
      <dgm:t>
        <a:bodyPr/>
        <a:lstStyle/>
        <a:p>
          <a:endParaRPr lang="en-US"/>
        </a:p>
      </dgm:t>
    </dgm:pt>
    <dgm:pt modelId="{1CD43711-03D0-4470-A1FA-F283F3D83C20}" type="sibTrans" cxnId="{601E4234-2D1A-4D7A-A807-C4BABA37DE13}">
      <dgm:prSet/>
      <dgm:spPr/>
      <dgm:t>
        <a:bodyPr/>
        <a:lstStyle/>
        <a:p>
          <a:endParaRPr lang="en-US"/>
        </a:p>
      </dgm:t>
    </dgm:pt>
    <dgm:pt modelId="{247C77BE-797A-4D85-AB1D-61CDF97B680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Constructor</a:t>
          </a:r>
        </a:p>
      </dgm:t>
    </dgm:pt>
    <dgm:pt modelId="{70383171-D6E7-4911-A794-314E692FCC6F}" type="parTrans" cxnId="{BBDA1E16-5D7E-4AD3-BCB1-79C7A63909E7}">
      <dgm:prSet/>
      <dgm:spPr/>
      <dgm:t>
        <a:bodyPr/>
        <a:lstStyle/>
        <a:p>
          <a:endParaRPr lang="en-US"/>
        </a:p>
      </dgm:t>
    </dgm:pt>
    <dgm:pt modelId="{57E2C6C3-6F6A-4AB0-9879-1739FE820AF8}" type="sibTrans" cxnId="{BBDA1E16-5D7E-4AD3-BCB1-79C7A63909E7}">
      <dgm:prSet/>
      <dgm:spPr/>
      <dgm:t>
        <a:bodyPr/>
        <a:lstStyle/>
        <a:p>
          <a:endParaRPr lang="en-US"/>
        </a:p>
      </dgm:t>
    </dgm:pt>
    <dgm:pt modelId="{F2124893-BA9F-4865-BC22-763DD308513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C302609E-6F71-472C-8A17-34957B01A005}" type="parTrans" cxnId="{B3F2C8B4-7FDD-4C8E-B121-7B76C268C5C3}">
      <dgm:prSet/>
      <dgm:spPr/>
      <dgm:t>
        <a:bodyPr/>
        <a:lstStyle/>
        <a:p>
          <a:endParaRPr lang="en-US"/>
        </a:p>
      </dgm:t>
    </dgm:pt>
    <dgm:pt modelId="{F4A159C1-AE5D-481D-8125-A2C48AD5F062}" type="sibTrans" cxnId="{B3F2C8B4-7FDD-4C8E-B121-7B76C268C5C3}">
      <dgm:prSet/>
      <dgm:spPr/>
      <dgm:t>
        <a:bodyPr/>
        <a:lstStyle/>
        <a:p>
          <a:endParaRPr lang="en-US"/>
        </a:p>
      </dgm:t>
    </dgm:pt>
    <dgm:pt modelId="{78A8A619-F764-493E-90C8-2A61FAF58B3A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/>
            <a:t> Activity()</a:t>
          </a:r>
        </a:p>
      </dgm:t>
    </dgm:pt>
    <dgm:pt modelId="{44816F4D-11A1-4130-81E6-CDC8FC10DF12}" type="parTrans" cxnId="{2D52DBCC-389F-42CB-9EBB-96A89418DEE0}">
      <dgm:prSet/>
      <dgm:spPr/>
      <dgm:t>
        <a:bodyPr/>
        <a:lstStyle/>
        <a:p>
          <a:endParaRPr lang="en-US"/>
        </a:p>
      </dgm:t>
    </dgm:pt>
    <dgm:pt modelId="{C47E2A36-E43C-41E9-A7CD-0424F9C27A39}" type="sibTrans" cxnId="{2D52DBCC-389F-42CB-9EBB-96A89418DEE0}">
      <dgm:prSet/>
      <dgm:spPr/>
      <dgm:t>
        <a:bodyPr/>
        <a:lstStyle/>
        <a:p>
          <a:endParaRPr lang="en-US"/>
        </a:p>
      </dgm:t>
    </dgm:pt>
    <dgm:pt modelId="{9D95E4D0-182A-4BF0-97EF-5E48989C965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Methods</a:t>
          </a:r>
        </a:p>
      </dgm:t>
    </dgm:pt>
    <dgm:pt modelId="{475F7F9A-2F95-40C7-8AB7-C1B3AABC4A51}" type="parTrans" cxnId="{41DCBAC7-A482-4D29-A7E6-2675C67EE5B6}">
      <dgm:prSet/>
      <dgm:spPr/>
      <dgm:t>
        <a:bodyPr/>
        <a:lstStyle/>
        <a:p>
          <a:endParaRPr lang="en-US"/>
        </a:p>
      </dgm:t>
    </dgm:pt>
    <dgm:pt modelId="{9EF7AAB3-0B94-43DA-9457-046393149CD1}" type="sibTrans" cxnId="{41DCBAC7-A482-4D29-A7E6-2675C67EE5B6}">
      <dgm:prSet/>
      <dgm:spPr/>
      <dgm:t>
        <a:bodyPr/>
        <a:lstStyle/>
        <a:p>
          <a:endParaRPr lang="en-US"/>
        </a:p>
      </dgm:t>
    </dgm:pt>
    <dgm:pt modelId="{7E1FEFB6-8F0B-4FFE-B2DF-3F2A575EE684}">
      <dgm:prSet phldrT="[Text]"/>
      <dgm:spPr/>
      <dgm:t>
        <a:bodyPr/>
        <a:lstStyle/>
        <a:p>
          <a:pPr>
            <a:buFont typeface="+mj-lt"/>
            <a:buAutoNum type="romanUcPeriod"/>
          </a:pPr>
          <a:endParaRPr lang="en-US" dirty="0"/>
        </a:p>
      </dgm:t>
    </dgm:pt>
    <dgm:pt modelId="{3EB2F4D8-E59A-4552-B41A-9C363525EC08}" type="parTrans" cxnId="{98E11128-1C68-4740-9154-6A16A75F3D54}">
      <dgm:prSet/>
      <dgm:spPr/>
      <dgm:t>
        <a:bodyPr/>
        <a:lstStyle/>
        <a:p>
          <a:endParaRPr lang="en-US"/>
        </a:p>
      </dgm:t>
    </dgm:pt>
    <dgm:pt modelId="{7B154873-2911-4AE8-A9DA-2A32D2C44F9A}" type="sibTrans" cxnId="{98E11128-1C68-4740-9154-6A16A75F3D54}">
      <dgm:prSet/>
      <dgm:spPr/>
      <dgm:t>
        <a:bodyPr/>
        <a:lstStyle/>
        <a:p>
          <a:endParaRPr lang="en-US"/>
        </a:p>
      </dgm:t>
    </dgm:pt>
    <dgm:pt modelId="{4334DB70-3895-480B-A35A-9CC032A1F8E6}">
      <dgm:prSet phldrT="[Text]"/>
      <dgm:spPr/>
      <dgm:t>
        <a:bodyPr/>
        <a:lstStyle/>
        <a:p>
          <a:pPr>
            <a:buFont typeface="+mj-lt"/>
            <a:buAutoNum type="romanUcPeriod"/>
          </a:pPr>
          <a:endParaRPr lang="en-US" dirty="0"/>
        </a:p>
      </dgm:t>
    </dgm:pt>
    <dgm:pt modelId="{4FED550D-F72C-48BC-B5D6-DF20471CA615}" type="parTrans" cxnId="{3734896E-2456-4067-8694-320D85BFC0A3}">
      <dgm:prSet/>
      <dgm:spPr/>
      <dgm:t>
        <a:bodyPr/>
        <a:lstStyle/>
        <a:p>
          <a:endParaRPr lang="en-US"/>
        </a:p>
      </dgm:t>
    </dgm:pt>
    <dgm:pt modelId="{1D08E1E3-6241-49B8-83B0-2E20F8B2B945}" type="sibTrans" cxnId="{3734896E-2456-4067-8694-320D85BFC0A3}">
      <dgm:prSet/>
      <dgm:spPr/>
      <dgm:t>
        <a:bodyPr/>
        <a:lstStyle/>
        <a:p>
          <a:endParaRPr lang="en-US"/>
        </a:p>
      </dgm:t>
    </dgm:pt>
    <dgm:pt modelId="{B0CA89C2-7FF6-4BCF-B7B5-796688F6AF1F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DisplayStartMessege</a:t>
          </a:r>
          <a:r>
            <a:rPr lang="en-US" b="0" i="0" dirty="0"/>
            <a:t>() : string</a:t>
          </a:r>
          <a:endParaRPr lang="en-US" dirty="0"/>
        </a:p>
      </dgm:t>
    </dgm:pt>
    <dgm:pt modelId="{51515974-8D08-4193-915C-FA58AFF82BAA}" type="parTrans" cxnId="{A226247F-E84D-4C30-A724-39DC05D9DA76}">
      <dgm:prSet/>
      <dgm:spPr/>
      <dgm:t>
        <a:bodyPr/>
        <a:lstStyle/>
        <a:p>
          <a:endParaRPr lang="en-US"/>
        </a:p>
      </dgm:t>
    </dgm:pt>
    <dgm:pt modelId="{2A6F095D-F65C-4A5B-8968-FE9D82894547}" type="sibTrans" cxnId="{A226247F-E84D-4C30-A724-39DC05D9DA76}">
      <dgm:prSet/>
      <dgm:spPr/>
      <dgm:t>
        <a:bodyPr/>
        <a:lstStyle/>
        <a:p>
          <a:endParaRPr lang="en-US"/>
        </a:p>
      </dgm:t>
    </dgm:pt>
    <dgm:pt modelId="{FCC7E43D-37B6-4E8A-8E1C-17C6ADB5F044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PausingSpinner</a:t>
          </a:r>
          <a:r>
            <a:rPr lang="en-US" b="0" i="0" dirty="0"/>
            <a:t>() : void </a:t>
          </a:r>
        </a:p>
      </dgm:t>
    </dgm:pt>
    <dgm:pt modelId="{7463FED7-9394-487D-939B-90C3BFD5FA1A}" type="parTrans" cxnId="{64FE63E2-BB21-43ED-B1AA-F18EEF4B74F1}">
      <dgm:prSet/>
      <dgm:spPr/>
      <dgm:t>
        <a:bodyPr/>
        <a:lstStyle/>
        <a:p>
          <a:endParaRPr lang="en-US"/>
        </a:p>
      </dgm:t>
    </dgm:pt>
    <dgm:pt modelId="{05F1E74F-C5DA-44A6-8676-24AEA1227EBF}" type="sibTrans" cxnId="{64FE63E2-BB21-43ED-B1AA-F18EEF4B74F1}">
      <dgm:prSet/>
      <dgm:spPr/>
      <dgm:t>
        <a:bodyPr/>
        <a:lstStyle/>
        <a:p>
          <a:endParaRPr lang="en-US"/>
        </a:p>
      </dgm:t>
    </dgm:pt>
    <dgm:pt modelId="{7B54310C-66BF-4CED-9B55-FBC417832672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PausingTimer</a:t>
          </a:r>
          <a:r>
            <a:rPr lang="en-US" b="0" i="0" dirty="0"/>
            <a:t>() : void </a:t>
          </a:r>
        </a:p>
      </dgm:t>
    </dgm:pt>
    <dgm:pt modelId="{4BB375A5-8CC0-411C-BED9-B4E186FBDBE9}" type="parTrans" cxnId="{24DF8FB0-17C9-4D15-AD99-B3C17C428E43}">
      <dgm:prSet/>
      <dgm:spPr/>
      <dgm:t>
        <a:bodyPr/>
        <a:lstStyle/>
        <a:p>
          <a:endParaRPr lang="en-US"/>
        </a:p>
      </dgm:t>
    </dgm:pt>
    <dgm:pt modelId="{7FC4B546-2C8F-4B5C-A053-EA7D4E20F55C}" type="sibTrans" cxnId="{24DF8FB0-17C9-4D15-AD99-B3C17C428E43}">
      <dgm:prSet/>
      <dgm:spPr/>
      <dgm:t>
        <a:bodyPr/>
        <a:lstStyle/>
        <a:p>
          <a:endParaRPr lang="en-US"/>
        </a:p>
      </dgm:t>
    </dgm:pt>
    <dgm:pt modelId="{E08751F7-8D89-453F-A624-E3D81FB03B79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DisplayEndMessege</a:t>
          </a:r>
          <a:r>
            <a:rPr lang="en-US" b="0" i="0" dirty="0"/>
            <a:t>() : string</a:t>
          </a:r>
          <a:endParaRPr lang="en-US" dirty="0"/>
        </a:p>
      </dgm:t>
    </dgm:pt>
    <dgm:pt modelId="{B0149A23-47DE-42CC-85DB-EE4EDEA0DB05}" type="parTrans" cxnId="{EE02B54C-97CE-452E-9A6E-3DC0742CBE4F}">
      <dgm:prSet/>
      <dgm:spPr/>
      <dgm:t>
        <a:bodyPr/>
        <a:lstStyle/>
        <a:p>
          <a:endParaRPr lang="en-US"/>
        </a:p>
      </dgm:t>
    </dgm:pt>
    <dgm:pt modelId="{2D445D95-F78B-4268-B2DC-5FDC8B1ED2DE}" type="sibTrans" cxnId="{EE02B54C-97CE-452E-9A6E-3DC0742CBE4F}">
      <dgm:prSet/>
      <dgm:spPr/>
      <dgm:t>
        <a:bodyPr/>
        <a:lstStyle/>
        <a:p>
          <a:endParaRPr lang="en-US"/>
        </a:p>
      </dgm:t>
    </dgm:pt>
    <dgm:pt modelId="{CDDE14B9-EC7F-4057-B821-6A1E94AE0A5D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GetActivityDuration</a:t>
          </a:r>
          <a:r>
            <a:rPr lang="en-US" b="0" i="0" dirty="0"/>
            <a:t>() : void</a:t>
          </a:r>
        </a:p>
      </dgm:t>
    </dgm:pt>
    <dgm:pt modelId="{CFF227D4-76E7-42CD-8455-EAD73309AD6A}" type="parTrans" cxnId="{4136595A-2AFC-4C94-BD56-58F256646F1E}">
      <dgm:prSet/>
      <dgm:spPr/>
      <dgm:t>
        <a:bodyPr/>
        <a:lstStyle/>
        <a:p>
          <a:endParaRPr lang="en-US"/>
        </a:p>
      </dgm:t>
    </dgm:pt>
    <dgm:pt modelId="{E3D31406-5E2D-4323-91E4-45007DAA1728}" type="sibTrans" cxnId="{4136595A-2AFC-4C94-BD56-58F256646F1E}">
      <dgm:prSet/>
      <dgm:spPr/>
      <dgm:t>
        <a:bodyPr/>
        <a:lstStyle/>
        <a:p>
          <a:endParaRPr lang="en-US"/>
        </a:p>
      </dgm:t>
    </dgm:pt>
    <dgm:pt modelId="{D87CDA84-9C12-4A32-8F35-1B714F9771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Constructor</a:t>
          </a:r>
        </a:p>
      </dgm:t>
    </dgm:pt>
    <dgm:pt modelId="{79CF6729-F123-4BE8-840E-C5BE031CA370}" type="parTrans" cxnId="{21661945-EB3C-4F74-BA2D-D049EC23A356}">
      <dgm:prSet/>
      <dgm:spPr/>
      <dgm:t>
        <a:bodyPr/>
        <a:lstStyle/>
        <a:p>
          <a:endParaRPr lang="en-US"/>
        </a:p>
      </dgm:t>
    </dgm:pt>
    <dgm:pt modelId="{26F09AEE-4634-4D8D-A46B-599926EF1FD9}" type="sibTrans" cxnId="{21661945-EB3C-4F74-BA2D-D049EC23A356}">
      <dgm:prSet/>
      <dgm:spPr/>
      <dgm:t>
        <a:bodyPr/>
        <a:lstStyle/>
        <a:p>
          <a:endParaRPr lang="en-US"/>
        </a:p>
      </dgm:t>
    </dgm:pt>
    <dgm:pt modelId="{BAC45DC3-B198-43CD-9F29-31F6E148CE51}">
      <dgm:prSet/>
      <dgm:spPr/>
      <dgm:t>
        <a:bodyPr/>
        <a:lstStyle/>
        <a:p>
          <a:pPr>
            <a:buFont typeface="+mj-lt"/>
            <a:buAutoNum type="romanUcPeriod"/>
          </a:pPr>
          <a:endParaRPr lang="en-US" dirty="0"/>
        </a:p>
      </dgm:t>
    </dgm:pt>
    <dgm:pt modelId="{0CEBA64A-7DEB-46F3-998A-0084A6B6B42A}" type="parTrans" cxnId="{21DB9BB6-FDB7-4983-BAF2-2043E31CE1F6}">
      <dgm:prSet/>
      <dgm:spPr/>
      <dgm:t>
        <a:bodyPr/>
        <a:lstStyle/>
        <a:p>
          <a:endParaRPr lang="en-US"/>
        </a:p>
      </dgm:t>
    </dgm:pt>
    <dgm:pt modelId="{4F939C5D-6B85-4699-8378-27CB758C7F6D}" type="sibTrans" cxnId="{21DB9BB6-FDB7-4983-BAF2-2043E31CE1F6}">
      <dgm:prSet/>
      <dgm:spPr/>
      <dgm:t>
        <a:bodyPr/>
        <a:lstStyle/>
        <a:p>
          <a:endParaRPr lang="en-US"/>
        </a:p>
      </dgm:t>
    </dgm:pt>
    <dgm:pt modelId="{EE23B36B-E376-41E8-AEFC-17586E5204DE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dirty="0" err="1"/>
            <a:t>BreathingActivity</a:t>
          </a:r>
          <a:r>
            <a:rPr lang="en-US" dirty="0"/>
            <a:t>()</a:t>
          </a:r>
        </a:p>
      </dgm:t>
    </dgm:pt>
    <dgm:pt modelId="{31E10921-0B8A-4A14-A6DD-CF936B98AD30}" type="parTrans" cxnId="{EA9E18B1-52A2-424A-A37E-5435A1104E3E}">
      <dgm:prSet/>
      <dgm:spPr/>
      <dgm:t>
        <a:bodyPr/>
        <a:lstStyle/>
        <a:p>
          <a:endParaRPr lang="en-US"/>
        </a:p>
      </dgm:t>
    </dgm:pt>
    <dgm:pt modelId="{D195216B-60AA-44D4-A3D5-DEAF2F0FB7D0}" type="sibTrans" cxnId="{EA9E18B1-52A2-424A-A37E-5435A1104E3E}">
      <dgm:prSet/>
      <dgm:spPr/>
      <dgm:t>
        <a:bodyPr/>
        <a:lstStyle/>
        <a:p>
          <a:endParaRPr lang="en-US"/>
        </a:p>
      </dgm:t>
    </dgm:pt>
    <dgm:pt modelId="{7D521719-B165-436C-8CB6-FED9ADD823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Methods</a:t>
          </a:r>
        </a:p>
      </dgm:t>
    </dgm:pt>
    <dgm:pt modelId="{5C45B335-99F5-4090-AF2F-914F39F52053}" type="parTrans" cxnId="{6E78D0C7-8E73-4ED9-8440-FBF0C709D630}">
      <dgm:prSet/>
      <dgm:spPr/>
      <dgm:t>
        <a:bodyPr/>
        <a:lstStyle/>
        <a:p>
          <a:endParaRPr lang="en-US"/>
        </a:p>
      </dgm:t>
    </dgm:pt>
    <dgm:pt modelId="{FEA9EA6D-7AF2-4AF7-A613-E983B16EFA05}" type="sibTrans" cxnId="{6E78D0C7-8E73-4ED9-8440-FBF0C709D630}">
      <dgm:prSet/>
      <dgm:spPr/>
      <dgm:t>
        <a:bodyPr/>
        <a:lstStyle/>
        <a:p>
          <a:endParaRPr lang="en-US"/>
        </a:p>
      </dgm:t>
    </dgm:pt>
    <dgm:pt modelId="{117DE222-2B49-4E25-9099-5DF3BC2736D3}">
      <dgm:prSet/>
      <dgm:spPr/>
      <dgm:t>
        <a:bodyPr/>
        <a:lstStyle/>
        <a:p>
          <a:pPr>
            <a:buFont typeface="+mj-lt"/>
            <a:buAutoNum type="romanUcPeriod"/>
          </a:pPr>
          <a:endParaRPr lang="en-US" dirty="0"/>
        </a:p>
      </dgm:t>
    </dgm:pt>
    <dgm:pt modelId="{19857716-58A4-4F8B-A78A-3FC98B3C9D17}" type="parTrans" cxnId="{C5F3BAEA-33A0-40BA-B1A1-3CC7A521BC50}">
      <dgm:prSet/>
      <dgm:spPr/>
      <dgm:t>
        <a:bodyPr/>
        <a:lstStyle/>
        <a:p>
          <a:endParaRPr lang="en-US"/>
        </a:p>
      </dgm:t>
    </dgm:pt>
    <dgm:pt modelId="{433F595A-FCE8-49F3-869A-8604EB02CF7D}" type="sibTrans" cxnId="{C5F3BAEA-33A0-40BA-B1A1-3CC7A521BC50}">
      <dgm:prSet/>
      <dgm:spPr/>
      <dgm:t>
        <a:bodyPr/>
        <a:lstStyle/>
        <a:p>
          <a:endParaRPr lang="en-US"/>
        </a:p>
      </dgm:t>
    </dgm:pt>
    <dgm:pt modelId="{69F1E09F-DDFD-4FDB-A9A4-375CA6A2187B}">
      <dgm:prSet/>
      <dgm:spPr/>
      <dgm:t>
        <a:bodyPr/>
        <a:lstStyle/>
        <a:p>
          <a:pPr>
            <a:buFont typeface="+mj-lt"/>
            <a:buNone/>
          </a:pPr>
          <a:endParaRPr lang="en-US" dirty="0"/>
        </a:p>
      </dgm:t>
    </dgm:pt>
    <dgm:pt modelId="{F24F706E-2500-430F-B3E5-5EF360893D0E}" type="parTrans" cxnId="{6C650EE2-02E1-458B-B2E4-DA8B630F320D}">
      <dgm:prSet/>
      <dgm:spPr/>
      <dgm:t>
        <a:bodyPr/>
        <a:lstStyle/>
        <a:p>
          <a:endParaRPr lang="en-US"/>
        </a:p>
      </dgm:t>
    </dgm:pt>
    <dgm:pt modelId="{613247F2-E950-42EC-8776-96D68ABC3B06}" type="sibTrans" cxnId="{6C650EE2-02E1-458B-B2E4-DA8B630F320D}">
      <dgm:prSet/>
      <dgm:spPr/>
      <dgm:t>
        <a:bodyPr/>
        <a:lstStyle/>
        <a:p>
          <a:endParaRPr lang="en-US"/>
        </a:p>
      </dgm:t>
    </dgm:pt>
    <dgm:pt modelId="{4A5E27B9-EA71-40DB-85E0-DB9E9884A21B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DisplayBreathIn</a:t>
          </a:r>
          <a:r>
            <a:rPr lang="en-US" b="0" i="0" dirty="0"/>
            <a:t>() : string</a:t>
          </a:r>
          <a:endParaRPr lang="en-US" dirty="0"/>
        </a:p>
      </dgm:t>
    </dgm:pt>
    <dgm:pt modelId="{F4EC932B-B167-4F08-ADFE-FF7F53E5ED11}" type="parTrans" cxnId="{9EB86D4C-F366-4714-AAE3-79D561030D37}">
      <dgm:prSet/>
      <dgm:spPr/>
      <dgm:t>
        <a:bodyPr/>
        <a:lstStyle/>
        <a:p>
          <a:endParaRPr lang="en-US"/>
        </a:p>
      </dgm:t>
    </dgm:pt>
    <dgm:pt modelId="{11FB0772-7A94-46E2-AE76-FABB825D4056}" type="sibTrans" cxnId="{9EB86D4C-F366-4714-AAE3-79D561030D37}">
      <dgm:prSet/>
      <dgm:spPr/>
      <dgm:t>
        <a:bodyPr/>
        <a:lstStyle/>
        <a:p>
          <a:endParaRPr lang="en-US"/>
        </a:p>
      </dgm:t>
    </dgm:pt>
    <dgm:pt modelId="{1D9890E4-EEDB-45A8-9A4D-1BD57A0A6CD9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DisplayBreathOut</a:t>
          </a:r>
          <a:r>
            <a:rPr lang="en-US" b="0" i="0" dirty="0"/>
            <a:t>() : string</a:t>
          </a:r>
        </a:p>
      </dgm:t>
    </dgm:pt>
    <dgm:pt modelId="{93C666F4-FE19-4354-AD8C-7A0AF7FB3F9C}" type="parTrans" cxnId="{528D004F-EAFB-4EAC-AF0F-AE85B6E96FB0}">
      <dgm:prSet/>
      <dgm:spPr/>
      <dgm:t>
        <a:bodyPr/>
        <a:lstStyle/>
        <a:p>
          <a:endParaRPr lang="en-US"/>
        </a:p>
      </dgm:t>
    </dgm:pt>
    <dgm:pt modelId="{36D42B63-DE4E-4644-BBD6-9ED0D4664FB6}" type="sibTrans" cxnId="{528D004F-EAFB-4EAC-AF0F-AE85B6E96FB0}">
      <dgm:prSet/>
      <dgm:spPr/>
      <dgm:t>
        <a:bodyPr/>
        <a:lstStyle/>
        <a:p>
          <a:endParaRPr lang="en-US"/>
        </a:p>
      </dgm:t>
    </dgm:pt>
    <dgm:pt modelId="{CCF9AA7C-0BB2-4C56-9799-A2789DE2E3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Methods</a:t>
          </a:r>
        </a:p>
      </dgm:t>
    </dgm:pt>
    <dgm:pt modelId="{F17A9449-45B8-47AE-B1EC-8A6046B2D612}" type="parTrans" cxnId="{A8412E36-ACC0-4125-A492-4C048A677998}">
      <dgm:prSet/>
      <dgm:spPr/>
      <dgm:t>
        <a:bodyPr/>
        <a:lstStyle/>
        <a:p>
          <a:endParaRPr lang="en-US"/>
        </a:p>
      </dgm:t>
    </dgm:pt>
    <dgm:pt modelId="{2DB070A5-06E1-4437-B9CF-DA5377FE7B86}" type="sibTrans" cxnId="{A8412E36-ACC0-4125-A492-4C048A677998}">
      <dgm:prSet/>
      <dgm:spPr/>
      <dgm:t>
        <a:bodyPr/>
        <a:lstStyle/>
        <a:p>
          <a:endParaRPr lang="en-US"/>
        </a:p>
      </dgm:t>
    </dgm:pt>
    <dgm:pt modelId="{84975E4D-2075-4485-81EA-A3CBDA19A56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08BBD549-364C-4015-B498-5A6AB39B0CB8}" type="parTrans" cxnId="{E86FFBD2-ED8B-433B-82BC-BAB6179D55A3}">
      <dgm:prSet/>
      <dgm:spPr/>
      <dgm:t>
        <a:bodyPr/>
        <a:lstStyle/>
        <a:p>
          <a:endParaRPr lang="en-US"/>
        </a:p>
      </dgm:t>
    </dgm:pt>
    <dgm:pt modelId="{F8CF1D67-08FF-40BA-83E8-C3651C675028}" type="sibTrans" cxnId="{E86FFBD2-ED8B-433B-82BC-BAB6179D55A3}">
      <dgm:prSet/>
      <dgm:spPr/>
      <dgm:t>
        <a:bodyPr/>
        <a:lstStyle/>
        <a:p>
          <a:endParaRPr lang="en-US"/>
        </a:p>
      </dgm:t>
    </dgm:pt>
    <dgm:pt modelId="{4F6375FC-FDEE-4E7A-AD42-56C0DD6545C3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GetRandomPrompt</a:t>
          </a:r>
          <a:r>
            <a:rPr lang="en-US" b="0" i="0" dirty="0"/>
            <a:t>() : string</a:t>
          </a:r>
        </a:p>
      </dgm:t>
    </dgm:pt>
    <dgm:pt modelId="{A93BE3F0-3809-445B-BABE-223C5FABE81D}" type="parTrans" cxnId="{897E0616-01DB-4248-8078-39BA19041B66}">
      <dgm:prSet/>
      <dgm:spPr/>
      <dgm:t>
        <a:bodyPr/>
        <a:lstStyle/>
        <a:p>
          <a:endParaRPr lang="en-US"/>
        </a:p>
      </dgm:t>
    </dgm:pt>
    <dgm:pt modelId="{92AD3756-7909-44E0-9BC0-14F9EC2061A8}" type="sibTrans" cxnId="{897E0616-01DB-4248-8078-39BA19041B66}">
      <dgm:prSet/>
      <dgm:spPr/>
      <dgm:t>
        <a:bodyPr/>
        <a:lstStyle/>
        <a:p>
          <a:endParaRPr lang="en-US"/>
        </a:p>
      </dgm:t>
    </dgm:pt>
    <dgm:pt modelId="{B11C26E7-D60F-4D97-B02F-C0E292802A5E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GetRandomQuestion</a:t>
          </a:r>
          <a:r>
            <a:rPr lang="en-US" b="0" i="0" dirty="0"/>
            <a:t>() : string</a:t>
          </a:r>
        </a:p>
      </dgm:t>
    </dgm:pt>
    <dgm:pt modelId="{D4F7B5F5-3AC8-4ED2-9782-75A348F41A28}" type="parTrans" cxnId="{E9F4DC83-FA19-48D7-BF94-33C85E7F9C3B}">
      <dgm:prSet/>
      <dgm:spPr/>
      <dgm:t>
        <a:bodyPr/>
        <a:lstStyle/>
        <a:p>
          <a:endParaRPr lang="en-US"/>
        </a:p>
      </dgm:t>
    </dgm:pt>
    <dgm:pt modelId="{8AEAB5C7-27E3-4D21-9A64-60C45C96EB7E}" type="sibTrans" cxnId="{E9F4DC83-FA19-48D7-BF94-33C85E7F9C3B}">
      <dgm:prSet/>
      <dgm:spPr/>
      <dgm:t>
        <a:bodyPr/>
        <a:lstStyle/>
        <a:p>
          <a:endParaRPr lang="en-US"/>
        </a:p>
      </dgm:t>
    </dgm:pt>
    <dgm:pt modelId="{57AE0611-4874-4E98-89AF-6165E09B7148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DisplayPrompt</a:t>
          </a:r>
          <a:r>
            <a:rPr lang="en-US" b="0" i="0" dirty="0"/>
            <a:t>() : string</a:t>
          </a:r>
        </a:p>
      </dgm:t>
    </dgm:pt>
    <dgm:pt modelId="{2210BFAA-08C2-4F7D-8C4F-4387080EE335}" type="parTrans" cxnId="{1E577D09-C9D1-493E-B61F-98B2EDC1C28C}">
      <dgm:prSet/>
      <dgm:spPr/>
      <dgm:t>
        <a:bodyPr/>
        <a:lstStyle/>
        <a:p>
          <a:endParaRPr lang="en-US"/>
        </a:p>
      </dgm:t>
    </dgm:pt>
    <dgm:pt modelId="{6DE73369-D4D2-4588-B3B8-7C1E479AF281}" type="sibTrans" cxnId="{1E577D09-C9D1-493E-B61F-98B2EDC1C28C}">
      <dgm:prSet/>
      <dgm:spPr/>
      <dgm:t>
        <a:bodyPr/>
        <a:lstStyle/>
        <a:p>
          <a:endParaRPr lang="en-US"/>
        </a:p>
      </dgm:t>
    </dgm:pt>
    <dgm:pt modelId="{BFA59E01-B6E4-4440-A38A-D238D929EA21}">
      <dgm:prSet/>
      <dgm:spPr/>
      <dgm:t>
        <a:bodyPr/>
        <a:lstStyle/>
        <a:p>
          <a:pPr>
            <a:buFont typeface="+mj-lt"/>
            <a:buAutoNum type="romanUcPeriod"/>
          </a:pPr>
          <a:r>
            <a:rPr lang="en-US" b="0" i="0" dirty="0" err="1"/>
            <a:t>DisplayQuestion</a:t>
          </a:r>
          <a:r>
            <a:rPr lang="en-US" b="0" i="0" dirty="0"/>
            <a:t>() : string</a:t>
          </a:r>
        </a:p>
      </dgm:t>
    </dgm:pt>
    <dgm:pt modelId="{01FF7108-7433-4298-83B8-F5FA98F2B8AB}" type="parTrans" cxnId="{E6B1C285-6EAF-4C7B-8283-3BDC92F625C6}">
      <dgm:prSet/>
      <dgm:spPr/>
      <dgm:t>
        <a:bodyPr/>
        <a:lstStyle/>
        <a:p>
          <a:endParaRPr lang="en-US"/>
        </a:p>
      </dgm:t>
    </dgm:pt>
    <dgm:pt modelId="{7D4EA428-F78F-436B-A5C1-89827A91772C}" type="sibTrans" cxnId="{E6B1C285-6EAF-4C7B-8283-3BDC92F625C6}">
      <dgm:prSet/>
      <dgm:spPr/>
      <dgm:t>
        <a:bodyPr/>
        <a:lstStyle/>
        <a:p>
          <a:endParaRPr lang="en-US"/>
        </a:p>
      </dgm:t>
    </dgm:pt>
    <dgm:pt modelId="{0644918D-95C7-443A-87B6-6513CFBE360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53623DDC-243B-436C-B930-F7DF988E5557}" type="parTrans" cxnId="{9CC30DCA-9D97-4204-9381-995AD5DCE45A}">
      <dgm:prSet/>
      <dgm:spPr/>
      <dgm:t>
        <a:bodyPr/>
        <a:lstStyle/>
        <a:p>
          <a:endParaRPr lang="en-US"/>
        </a:p>
      </dgm:t>
    </dgm:pt>
    <dgm:pt modelId="{6B968845-A751-46CC-A3A1-E2E24022FB4B}" type="sibTrans" cxnId="{9CC30DCA-9D97-4204-9381-995AD5DCE45A}">
      <dgm:prSet/>
      <dgm:spPr/>
      <dgm:t>
        <a:bodyPr/>
        <a:lstStyle/>
        <a:p>
          <a:endParaRPr lang="en-US"/>
        </a:p>
      </dgm:t>
    </dgm:pt>
    <dgm:pt modelId="{3596D361-4EF4-453E-8DAD-32E1BCDEE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Constructor</a:t>
          </a:r>
        </a:p>
      </dgm:t>
    </dgm:pt>
    <dgm:pt modelId="{B613066F-5271-40A3-A9BF-05D6A168C06A}" type="parTrans" cxnId="{E807FAC5-C144-46B6-AB5D-59127BDD7459}">
      <dgm:prSet/>
      <dgm:spPr/>
      <dgm:t>
        <a:bodyPr/>
        <a:lstStyle/>
        <a:p>
          <a:endParaRPr lang="en-US"/>
        </a:p>
      </dgm:t>
    </dgm:pt>
    <dgm:pt modelId="{9C31447E-0BF6-4318-88A1-63BBB90DE5E7}" type="sibTrans" cxnId="{E807FAC5-C144-46B6-AB5D-59127BDD7459}">
      <dgm:prSet/>
      <dgm:spPr/>
      <dgm:t>
        <a:bodyPr/>
        <a:lstStyle/>
        <a:p>
          <a:endParaRPr lang="en-US"/>
        </a:p>
      </dgm:t>
    </dgm:pt>
    <dgm:pt modelId="{57D795E4-B4B0-40A4-98A3-512C8C2A574F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 dirty="0" err="1"/>
            <a:t>ReflectingAcctivity</a:t>
          </a:r>
          <a:r>
            <a:rPr lang="en-US" dirty="0"/>
            <a:t>()</a:t>
          </a:r>
        </a:p>
      </dgm:t>
    </dgm:pt>
    <dgm:pt modelId="{F3DA0119-458D-4CF5-8167-3270DE3A878A}" type="parTrans" cxnId="{37079A6E-D71C-41F7-B08B-CAA4F0619341}">
      <dgm:prSet/>
      <dgm:spPr/>
      <dgm:t>
        <a:bodyPr/>
        <a:lstStyle/>
        <a:p>
          <a:endParaRPr lang="en-US"/>
        </a:p>
      </dgm:t>
    </dgm:pt>
    <dgm:pt modelId="{4F13ACFA-FD17-4A13-8A3E-D17A6F346C91}" type="sibTrans" cxnId="{37079A6E-D71C-41F7-B08B-CAA4F0619341}">
      <dgm:prSet/>
      <dgm:spPr/>
      <dgm:t>
        <a:bodyPr/>
        <a:lstStyle/>
        <a:p>
          <a:endParaRPr lang="en-US"/>
        </a:p>
      </dgm:t>
    </dgm:pt>
    <dgm:pt modelId="{FA863B50-7F5C-4E30-BE95-29648A1168B7}" type="pres">
      <dgm:prSet presAssocID="{A09BC7B5-3E07-4000-BDC5-03590094C3D8}" presName="Name0" presStyleCnt="0">
        <dgm:presLayoutVars>
          <dgm:dir/>
          <dgm:animLvl val="lvl"/>
          <dgm:resizeHandles val="exact"/>
        </dgm:presLayoutVars>
      </dgm:prSet>
      <dgm:spPr/>
    </dgm:pt>
    <dgm:pt modelId="{0214175B-7C5D-4B59-8419-A7430DFAE0AE}" type="pres">
      <dgm:prSet presAssocID="{76555D8E-4889-4A3B-949B-E015B3A02F97}" presName="composite" presStyleCnt="0"/>
      <dgm:spPr/>
    </dgm:pt>
    <dgm:pt modelId="{CAE7C63A-0A5B-4FDE-941E-B4CD03C314A0}" type="pres">
      <dgm:prSet presAssocID="{76555D8E-4889-4A3B-949B-E015B3A02F97}" presName="parTx" presStyleLbl="alignNode1" presStyleIdx="0" presStyleCnt="3" custLinFactNeighborX="-103">
        <dgm:presLayoutVars>
          <dgm:chMax val="0"/>
          <dgm:chPref val="0"/>
          <dgm:bulletEnabled val="1"/>
        </dgm:presLayoutVars>
      </dgm:prSet>
      <dgm:spPr/>
    </dgm:pt>
    <dgm:pt modelId="{3D469B2B-B07C-41CB-836B-407762E5FC06}" type="pres">
      <dgm:prSet presAssocID="{76555D8E-4889-4A3B-949B-E015B3A02F97}" presName="desTx" presStyleLbl="alignAccFollowNode1" presStyleIdx="0" presStyleCnt="3" custLinFactNeighborX="-103" custLinFactNeighborY="-327">
        <dgm:presLayoutVars>
          <dgm:bulletEnabled val="1"/>
        </dgm:presLayoutVars>
      </dgm:prSet>
      <dgm:spPr/>
    </dgm:pt>
    <dgm:pt modelId="{9BB0B21E-631E-437F-9306-5FBA695CDA15}" type="pres">
      <dgm:prSet presAssocID="{F6D108BF-2508-486C-BAC8-7D167FC59DD5}" presName="space" presStyleCnt="0"/>
      <dgm:spPr/>
    </dgm:pt>
    <dgm:pt modelId="{8CBB3EAB-3964-48C4-9D32-16A7044F578F}" type="pres">
      <dgm:prSet presAssocID="{0ECE89C5-07BA-401F-A227-8B976E5AC2B2}" presName="composite" presStyleCnt="0"/>
      <dgm:spPr/>
    </dgm:pt>
    <dgm:pt modelId="{30D54D09-049C-4360-8FD7-9BCA40223681}" type="pres">
      <dgm:prSet presAssocID="{0ECE89C5-07BA-401F-A227-8B976E5AC2B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F70E14D-FA33-4C47-9C8F-12BF8925C9BB}" type="pres">
      <dgm:prSet presAssocID="{0ECE89C5-07BA-401F-A227-8B976E5AC2B2}" presName="desTx" presStyleLbl="alignAccFollowNode1" presStyleIdx="1" presStyleCnt="3">
        <dgm:presLayoutVars>
          <dgm:bulletEnabled val="1"/>
        </dgm:presLayoutVars>
      </dgm:prSet>
      <dgm:spPr/>
    </dgm:pt>
    <dgm:pt modelId="{6BB0DFD7-B3D0-4A87-AA1E-4CC3BFAE7B78}" type="pres">
      <dgm:prSet presAssocID="{B3D6A318-C1AB-4F92-831B-F4798643FA99}" presName="space" presStyleCnt="0"/>
      <dgm:spPr/>
    </dgm:pt>
    <dgm:pt modelId="{B3F27C38-1F80-43CB-8BB8-25C38C946844}" type="pres">
      <dgm:prSet presAssocID="{D4175A59-1D53-4D39-9AAE-7E84A83AF11F}" presName="composite" presStyleCnt="0"/>
      <dgm:spPr/>
    </dgm:pt>
    <dgm:pt modelId="{03008110-70C0-4DC5-A712-01952469A2D9}" type="pres">
      <dgm:prSet presAssocID="{D4175A59-1D53-4D39-9AAE-7E84A83AF1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38AC2F-DE9C-483F-B527-1A2096B2F8EF}" type="pres">
      <dgm:prSet presAssocID="{D4175A59-1D53-4D39-9AAE-7E84A83AF11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E577D09-C9D1-493E-B61F-98B2EDC1C28C}" srcId="{D4175A59-1D53-4D39-9AAE-7E84A83AF11F}" destId="{57AE0611-4874-4E98-89AF-6165E09B7148}" srcOrd="10" destOrd="0" parTransId="{2210BFAA-08C2-4F7D-8C4F-4387080EE335}" sibTransId="{6DE73369-D4D2-4588-B3B8-7C1E479AF281}"/>
    <dgm:cxn modelId="{55015B0A-9997-4348-94F2-880948A48649}" type="presOf" srcId="{78A8A619-F764-493E-90C8-2A61FAF58B3A}" destId="{3D469B2B-B07C-41CB-836B-407762E5FC06}" srcOrd="0" destOrd="9" presId="urn:microsoft.com/office/officeart/2005/8/layout/hList1"/>
    <dgm:cxn modelId="{260F9E0A-84FA-432D-B6CC-B2CF289CAFAE}" type="presOf" srcId="{A7177BE2-7C82-4909-93D5-52A75DDECEB4}" destId="{3D469B2B-B07C-41CB-836B-407762E5FC06}" srcOrd="0" destOrd="1" presId="urn:microsoft.com/office/officeart/2005/8/layout/hList1"/>
    <dgm:cxn modelId="{492DC40B-BBA9-4BB0-B641-F8D79B66166C}" type="presOf" srcId="{3596D361-4EF4-453E-8DAD-32E1BCDEEDA7}" destId="{8D38AC2F-DE9C-483F-B527-1A2096B2F8EF}" srcOrd="0" destOrd="4" presId="urn:microsoft.com/office/officeart/2005/8/layout/hList1"/>
    <dgm:cxn modelId="{FA428F0C-5F55-45F1-B8AD-5513140C4EF8}" type="presOf" srcId="{FCC7E43D-37B6-4E8A-8E1C-17C6ADB5F044}" destId="{3D469B2B-B07C-41CB-836B-407762E5FC06}" srcOrd="0" destOrd="14" presId="urn:microsoft.com/office/officeart/2005/8/layout/hList1"/>
    <dgm:cxn modelId="{9734110D-35B5-4C8E-8BF7-EA3A58F41D78}" type="presOf" srcId="{CDDE14B9-EC7F-4057-B821-6A1E94AE0A5D}" destId="{3D469B2B-B07C-41CB-836B-407762E5FC06}" srcOrd="0" destOrd="16" presId="urn:microsoft.com/office/officeart/2005/8/layout/hList1"/>
    <dgm:cxn modelId="{2E07620E-EB73-4F44-B1B1-19F5A9722922}" type="presOf" srcId="{A09BC7B5-3E07-4000-BDC5-03590094C3D8}" destId="{FA863B50-7F5C-4E30-BE95-29648A1168B7}" srcOrd="0" destOrd="0" presId="urn:microsoft.com/office/officeart/2005/8/layout/hList1"/>
    <dgm:cxn modelId="{76CE9310-1581-42C8-B7A1-5A6542826381}" type="presOf" srcId="{B11C26E7-D60F-4D97-B02F-C0E292802A5E}" destId="{8D38AC2F-DE9C-483F-B527-1A2096B2F8EF}" srcOrd="0" destOrd="9" presId="urn:microsoft.com/office/officeart/2005/8/layout/hList1"/>
    <dgm:cxn modelId="{831AC211-A9A1-4C3F-A99F-94B53302FAB0}" type="presOf" srcId="{4F6375FC-FDEE-4E7A-AD42-56C0DD6545C3}" destId="{8D38AC2F-DE9C-483F-B527-1A2096B2F8EF}" srcOrd="0" destOrd="8" presId="urn:microsoft.com/office/officeart/2005/8/layout/hList1"/>
    <dgm:cxn modelId="{5E6F8B13-6386-4165-AFB6-A1922B82FA85}" type="presOf" srcId="{76555D8E-4889-4A3B-949B-E015B3A02F97}" destId="{CAE7C63A-0A5B-4FDE-941E-B4CD03C314A0}" srcOrd="0" destOrd="0" presId="urn:microsoft.com/office/officeart/2005/8/layout/hList1"/>
    <dgm:cxn modelId="{897E0616-01DB-4248-8078-39BA19041B66}" srcId="{D4175A59-1D53-4D39-9AAE-7E84A83AF11F}" destId="{4F6375FC-FDEE-4E7A-AD42-56C0DD6545C3}" srcOrd="8" destOrd="0" parTransId="{A93BE3F0-3809-445B-BABE-223C5FABE81D}" sibTransId="{92AD3756-7909-44E0-9BC0-14F9EC2061A8}"/>
    <dgm:cxn modelId="{BBDA1E16-5D7E-4AD3-BCB1-79C7A63909E7}" srcId="{76555D8E-4889-4A3B-949B-E015B3A02F97}" destId="{247C77BE-797A-4D85-AB1D-61CDF97B680B}" srcOrd="8" destOrd="0" parTransId="{70383171-D6E7-4911-A794-314E692FCC6F}" sibTransId="{57E2C6C3-6F6A-4AB0-9879-1739FE820AF8}"/>
    <dgm:cxn modelId="{6E5C491C-9FFB-4F3C-AB68-E500B98C833B}" srcId="{76555D8E-4889-4A3B-949B-E015B3A02F97}" destId="{82EB5ABB-1629-49F1-8B9A-4AFF1558A5D0}" srcOrd="5" destOrd="0" parTransId="{D40773AD-0C9F-48C0-9776-3CE69978ED58}" sibTransId="{DF131A6C-E4C3-48C9-863B-D44924431752}"/>
    <dgm:cxn modelId="{E95EB81D-43F7-4292-A976-592010FC8564}" srcId="{76555D8E-4889-4A3B-949B-E015B3A02F97}" destId="{6E66E342-7B86-44F2-881D-D004F7C8B977}" srcOrd="3" destOrd="0" parTransId="{8A240BF9-BB0A-4108-9B15-C41C4910E21D}" sibTransId="{252071D1-0ED4-49D4-B2F7-662CE522B839}"/>
    <dgm:cxn modelId="{9E1E3024-0300-4A39-91B0-9129B061A6D0}" type="presOf" srcId="{BFA59E01-B6E4-4440-A38A-D238D929EA21}" destId="{8D38AC2F-DE9C-483F-B527-1A2096B2F8EF}" srcOrd="0" destOrd="11" presId="urn:microsoft.com/office/officeart/2005/8/layout/hList1"/>
    <dgm:cxn modelId="{551AB526-29ED-48CB-AD7E-5D78258B5A21}" srcId="{76555D8E-4889-4A3B-949B-E015B3A02F97}" destId="{11044B09-4EDD-4A81-8866-4C4930922991}" srcOrd="19" destOrd="0" parTransId="{5C586113-A366-4001-8047-65F45C99F434}" sibTransId="{A7DA2B1A-6A6E-49F0-8FB2-4DEF338686A6}"/>
    <dgm:cxn modelId="{98E11128-1C68-4740-9154-6A16A75F3D54}" srcId="{76555D8E-4889-4A3B-949B-E015B3A02F97}" destId="{7E1FEFB6-8F0B-4FFE-B2DF-3F2A575EE684}" srcOrd="10" destOrd="0" parTransId="{3EB2F4D8-E59A-4552-B41A-9C363525EC08}" sibTransId="{7B154873-2911-4AE8-A9DA-2A32D2C44F9A}"/>
    <dgm:cxn modelId="{DA492029-CE39-489F-83B8-5CCF834544DE}" srcId="{76555D8E-4889-4A3B-949B-E015B3A02F97}" destId="{FD526DF5-DCD8-4CEF-9255-063C5D165809}" srcOrd="6" destOrd="0" parTransId="{9942706F-E3B9-49AA-A72A-A9EE55C0E7AF}" sibTransId="{DBEC0814-A061-440F-8DE4-87EF8717A548}"/>
    <dgm:cxn modelId="{3BF6AE2F-6017-4183-B001-CFD250AF7FAE}" type="presOf" srcId="{D87CDA84-9C12-4A32-8F35-1B714F97711A}" destId="{5F70E14D-FA33-4C47-9C8F-12BF8925C9BB}" srcOrd="0" destOrd="3" presId="urn:microsoft.com/office/officeart/2005/8/layout/hList1"/>
    <dgm:cxn modelId="{A7C8B92F-6BBD-412F-81EE-739D74CEC83C}" type="presOf" srcId="{57AE0611-4874-4E98-89AF-6165E09B7148}" destId="{8D38AC2F-DE9C-483F-B527-1A2096B2F8EF}" srcOrd="0" destOrd="10" presId="urn:microsoft.com/office/officeart/2005/8/layout/hList1"/>
    <dgm:cxn modelId="{601E4234-2D1A-4D7A-A807-C4BABA37DE13}" srcId="{D4175A59-1D53-4D39-9AAE-7E84A83AF11F}" destId="{EDCE9C10-1E19-4C5D-9DF1-212740026B34}" srcOrd="2" destOrd="0" parTransId="{FD10C0E4-1312-41E4-8E14-C094C04FEB3B}" sibTransId="{1CD43711-03D0-4470-A1FA-F283F3D83C20}"/>
    <dgm:cxn modelId="{A8412E36-ACC0-4125-A492-4C048A677998}" srcId="{D4175A59-1D53-4D39-9AAE-7E84A83AF11F}" destId="{CCF9AA7C-0BB2-4C56-9799-A2789DE2E367}" srcOrd="7" destOrd="0" parTransId="{F17A9449-45B8-47AE-B1EC-8A6046B2D612}" sibTransId="{2DB070A5-06E1-4437-B9CF-DA5377FE7B86}"/>
    <dgm:cxn modelId="{39B41B39-5513-426D-AB53-333C2C6798A3}" type="presOf" srcId="{CCF9AA7C-0BB2-4C56-9799-A2789DE2E367}" destId="{8D38AC2F-DE9C-483F-B527-1A2096B2F8EF}" srcOrd="0" destOrd="7" presId="urn:microsoft.com/office/officeart/2005/8/layout/hList1"/>
    <dgm:cxn modelId="{3309F439-1864-4704-86B5-C9071FADE76D}" type="presOf" srcId="{11044B09-4EDD-4A81-8866-4C4930922991}" destId="{3D469B2B-B07C-41CB-836B-407762E5FC06}" srcOrd="0" destOrd="19" presId="urn:microsoft.com/office/officeart/2005/8/layout/hList1"/>
    <dgm:cxn modelId="{6D25D93A-8926-4A6C-847E-A94902F757F9}" type="presOf" srcId="{EDCE9C10-1E19-4C5D-9DF1-212740026B34}" destId="{8D38AC2F-DE9C-483F-B527-1A2096B2F8EF}" srcOrd="0" destOrd="2" presId="urn:microsoft.com/office/officeart/2005/8/layout/hList1"/>
    <dgm:cxn modelId="{59ACB55D-CE45-4B2C-9F00-D995EDE126F7}" srcId="{76555D8E-4889-4A3B-949B-E015B3A02F97}" destId="{18C04576-34F6-4559-BB29-19396B047C47}" srcOrd="4" destOrd="0" parTransId="{417BC66A-CA2A-435D-AB9A-4F17B9D17FE6}" sibTransId="{44D03025-B869-4721-B245-2C4E2026FCC0}"/>
    <dgm:cxn modelId="{7E14A261-DA01-4A89-AE15-3F82BEA02FF4}" type="presOf" srcId="{EE23B36B-E376-41E8-AEFC-17586E5204DE}" destId="{5F70E14D-FA33-4C47-9C8F-12BF8925C9BB}" srcOrd="0" destOrd="4" presId="urn:microsoft.com/office/officeart/2005/8/layout/hList1"/>
    <dgm:cxn modelId="{ACA80042-49D1-4BF6-97A7-9362A7BD0DA2}" type="presOf" srcId="{9D95E4D0-182A-4BF0-97EF-5E48989C965F}" destId="{3D469B2B-B07C-41CB-836B-407762E5FC06}" srcOrd="0" destOrd="11" presId="urn:microsoft.com/office/officeart/2005/8/layout/hList1"/>
    <dgm:cxn modelId="{A507B864-48FA-4E53-BDB2-246436857ABB}" srcId="{76555D8E-4889-4A3B-949B-E015B3A02F97}" destId="{A7177BE2-7C82-4909-93D5-52A75DDECEB4}" srcOrd="1" destOrd="0" parTransId="{EFF4E516-B1B6-4066-91CC-BC3BA0BDD62D}" sibTransId="{ACFE258B-C036-46F5-980F-A8FA0550AE7F}"/>
    <dgm:cxn modelId="{21661945-EB3C-4F74-BA2D-D049EC23A356}" srcId="{0ECE89C5-07BA-401F-A227-8B976E5AC2B2}" destId="{D87CDA84-9C12-4A32-8F35-1B714F97711A}" srcOrd="3" destOrd="0" parTransId="{79CF6729-F123-4BE8-840E-C5BE031CA370}" sibTransId="{26F09AEE-4634-4D8D-A46B-599926EF1FD9}"/>
    <dgm:cxn modelId="{9EB86D4C-F366-4714-AAE3-79D561030D37}" srcId="{0ECE89C5-07BA-401F-A227-8B976E5AC2B2}" destId="{4A5E27B9-EA71-40DB-85E0-DB9E9884A21B}" srcOrd="7" destOrd="0" parTransId="{F4EC932B-B167-4F08-ADFE-FF7F53E5ED11}" sibTransId="{11FB0772-7A94-46E2-AE76-FABB825D4056}"/>
    <dgm:cxn modelId="{EE02B54C-97CE-452E-9A6E-3DC0742CBE4F}" srcId="{76555D8E-4889-4A3B-949B-E015B3A02F97}" destId="{E08751F7-8D89-453F-A624-E3D81FB03B79}" srcOrd="13" destOrd="0" parTransId="{B0149A23-47DE-42CC-85DB-EE4EDEA0DB05}" sibTransId="{2D445D95-F78B-4268-B2DC-5FDC8B1ED2DE}"/>
    <dgm:cxn modelId="{7ECE7E4E-C9E7-4F05-A0DC-75A73063B514}" type="presOf" srcId="{5624F8D8-F968-41EC-B577-AC4A2DA355E4}" destId="{3D469B2B-B07C-41CB-836B-407762E5FC06}" srcOrd="0" destOrd="18" presId="urn:microsoft.com/office/officeart/2005/8/layout/hList1"/>
    <dgm:cxn modelId="{3734896E-2456-4067-8694-320D85BFC0A3}" srcId="{76555D8E-4889-4A3B-949B-E015B3A02F97}" destId="{4334DB70-3895-480B-A35A-9CC032A1F8E6}" srcOrd="17" destOrd="0" parTransId="{4FED550D-F72C-48BC-B5D6-DF20471CA615}" sibTransId="{1D08E1E3-6241-49B8-83B0-2E20F8B2B945}"/>
    <dgm:cxn modelId="{37079A6E-D71C-41F7-B08B-CAA4F0619341}" srcId="{D4175A59-1D53-4D39-9AAE-7E84A83AF11F}" destId="{57D795E4-B4B0-40A4-98A3-512C8C2A574F}" srcOrd="5" destOrd="0" parTransId="{F3DA0119-458D-4CF5-8167-3270DE3A878A}" sibTransId="{4F13ACFA-FD17-4A13-8A3E-D17A6F346C91}"/>
    <dgm:cxn modelId="{82209E4E-D71C-4FDE-9AF3-E74B3E563FB1}" type="presOf" srcId="{69F1E09F-DDFD-4FDB-A9A4-375CA6A2187B}" destId="{5F70E14D-FA33-4C47-9C8F-12BF8925C9BB}" srcOrd="0" destOrd="9" presId="urn:microsoft.com/office/officeart/2005/8/layout/hList1"/>
    <dgm:cxn modelId="{528D004F-EAFB-4EAC-AF0F-AE85B6E96FB0}" srcId="{0ECE89C5-07BA-401F-A227-8B976E5AC2B2}" destId="{1D9890E4-EEDB-45A8-9A4D-1BD57A0A6CD9}" srcOrd="8" destOrd="0" parTransId="{93C666F4-FE19-4354-AD8C-7A0AF7FB3F9C}" sibTransId="{36D42B63-DE4E-4644-BBD6-9ED0D4664FB6}"/>
    <dgm:cxn modelId="{C371104F-02D6-43EE-B58B-CCF2A48BFAE7}" type="presOf" srcId="{DE65BF0C-DCE6-436F-A6B9-B2ADF2F5C423}" destId="{5F70E14D-FA33-4C47-9C8F-12BF8925C9BB}" srcOrd="0" destOrd="1" presId="urn:microsoft.com/office/officeart/2005/8/layout/hList1"/>
    <dgm:cxn modelId="{BCB9EA6F-0F0A-4C8C-8444-21CDFBCAB4E6}" srcId="{D4175A59-1D53-4D39-9AAE-7E84A83AF11F}" destId="{A349FB1B-AADE-46CC-8012-B05E062F2F5D}" srcOrd="1" destOrd="0" parTransId="{4D42C9BB-2165-45AC-A35C-8C3C87415786}" sibTransId="{E04EDE42-7B94-4879-835D-113278505B18}"/>
    <dgm:cxn modelId="{5F809F50-4A4E-495C-90B4-FCC8936CEB2B}" srcId="{76555D8E-4889-4A3B-949B-E015B3A02F97}" destId="{5624F8D8-F968-41EC-B577-AC4A2DA355E4}" srcOrd="18" destOrd="0" parTransId="{971C759B-2542-47B7-9D6D-8456C133FEF6}" sibTransId="{57FEF6DC-AF15-48D4-B16B-066284D39C72}"/>
    <dgm:cxn modelId="{3C3A1659-3D6E-4AD8-A4F6-2DEDEC8DA9C2}" type="presOf" srcId="{57D795E4-B4B0-40A4-98A3-512C8C2A574F}" destId="{8D38AC2F-DE9C-483F-B527-1A2096B2F8EF}" srcOrd="0" destOrd="5" presId="urn:microsoft.com/office/officeart/2005/8/layout/hList1"/>
    <dgm:cxn modelId="{091A685A-C8AD-41FE-AB6E-DF33803255FB}" srcId="{0ECE89C5-07BA-401F-A227-8B976E5AC2B2}" destId="{DE65BF0C-DCE6-436F-A6B9-B2ADF2F5C423}" srcOrd="1" destOrd="0" parTransId="{56FD3308-4F55-452F-8A5E-8FF81C4F810B}" sibTransId="{23AD4136-D56A-4093-BC71-F0CEBE3D0C51}"/>
    <dgm:cxn modelId="{4136595A-2AFC-4C94-BD56-58F256646F1E}" srcId="{76555D8E-4889-4A3B-949B-E015B3A02F97}" destId="{CDDE14B9-EC7F-4057-B821-6A1E94AE0A5D}" srcOrd="16" destOrd="0" parTransId="{CFF227D4-76E7-42CD-8455-EAD73309AD6A}" sibTransId="{E3D31406-5E2D-4323-91E4-45007DAA1728}"/>
    <dgm:cxn modelId="{E1B4B35A-033D-45F6-B807-78981E34F71C}" srcId="{D4175A59-1D53-4D39-9AAE-7E84A83AF11F}" destId="{3C99F4AF-B968-4958-B009-B9F9C3C9CBA5}" srcOrd="0" destOrd="0" parTransId="{6519E8B4-6F44-4350-8617-3870830F031C}" sibTransId="{70865068-8B32-473F-BC73-ED410C238DFF}"/>
    <dgm:cxn modelId="{064F5C7C-BBFC-491B-AC7F-27158EBCA3FF}" type="presOf" srcId="{247C77BE-797A-4D85-AB1D-61CDF97B680B}" destId="{3D469B2B-B07C-41CB-836B-407762E5FC06}" srcOrd="0" destOrd="8" presId="urn:microsoft.com/office/officeart/2005/8/layout/hList1"/>
    <dgm:cxn modelId="{B2B3907C-566A-4398-9DF8-E385E997ACFA}" type="presOf" srcId="{B0CA89C2-7FF6-4BCF-B7B5-796688F6AF1F}" destId="{3D469B2B-B07C-41CB-836B-407762E5FC06}" srcOrd="0" destOrd="12" presId="urn:microsoft.com/office/officeart/2005/8/layout/hList1"/>
    <dgm:cxn modelId="{82DE917C-B7C1-40E0-B863-F19110EE08CC}" type="presOf" srcId="{82EB5ABB-1629-49F1-8B9A-4AFF1558A5D0}" destId="{3D469B2B-B07C-41CB-836B-407762E5FC06}" srcOrd="0" destOrd="5" presId="urn:microsoft.com/office/officeart/2005/8/layout/hList1"/>
    <dgm:cxn modelId="{A226247F-E84D-4C30-A724-39DC05D9DA76}" srcId="{76555D8E-4889-4A3B-949B-E015B3A02F97}" destId="{B0CA89C2-7FF6-4BCF-B7B5-796688F6AF1F}" srcOrd="12" destOrd="0" parTransId="{51515974-8D08-4193-915C-FA58AFF82BAA}" sibTransId="{2A6F095D-F65C-4A5B-8968-FE9D82894547}"/>
    <dgm:cxn modelId="{71288082-32DA-4FD9-9F81-85DD72FFA59C}" srcId="{0ECE89C5-07BA-401F-A227-8B976E5AC2B2}" destId="{071E2184-3E64-4F6F-9E65-C2D1B9531A93}" srcOrd="0" destOrd="0" parTransId="{EE41B563-7187-4E4C-9A8D-A2B07044A4E2}" sibTransId="{A45B340A-7EC6-41CC-ABA5-627026B1F29F}"/>
    <dgm:cxn modelId="{E9F4DC83-FA19-48D7-BF94-33C85E7F9C3B}" srcId="{D4175A59-1D53-4D39-9AAE-7E84A83AF11F}" destId="{B11C26E7-D60F-4D97-B02F-C0E292802A5E}" srcOrd="9" destOrd="0" parTransId="{D4F7B5F5-3AC8-4ED2-9782-75A348F41A28}" sibTransId="{8AEAB5C7-27E3-4D21-9A64-60C45C96EB7E}"/>
    <dgm:cxn modelId="{23718284-DDEB-4253-AFE5-A36B6CC46929}" type="presOf" srcId="{18C04576-34F6-4559-BB29-19396B047C47}" destId="{3D469B2B-B07C-41CB-836B-407762E5FC06}" srcOrd="0" destOrd="4" presId="urn:microsoft.com/office/officeart/2005/8/layout/hList1"/>
    <dgm:cxn modelId="{E6B1C285-6EAF-4C7B-8283-3BDC92F625C6}" srcId="{D4175A59-1D53-4D39-9AAE-7E84A83AF11F}" destId="{BFA59E01-B6E4-4440-A38A-D238D929EA21}" srcOrd="11" destOrd="0" parTransId="{01FF7108-7433-4298-83B8-F5FA98F2B8AB}" sibTransId="{7D4EA428-F78F-436B-A5C1-89827A91772C}"/>
    <dgm:cxn modelId="{32ADE385-1F5C-4C63-B529-FED688F41760}" type="presOf" srcId="{4A5E27B9-EA71-40DB-85E0-DB9E9884A21B}" destId="{5F70E14D-FA33-4C47-9C8F-12BF8925C9BB}" srcOrd="0" destOrd="7" presId="urn:microsoft.com/office/officeart/2005/8/layout/hList1"/>
    <dgm:cxn modelId="{AF7F3C87-6CFF-454D-BBD3-71DFF99D67A8}" type="presOf" srcId="{4334DB70-3895-480B-A35A-9CC032A1F8E6}" destId="{3D469B2B-B07C-41CB-836B-407762E5FC06}" srcOrd="0" destOrd="17" presId="urn:microsoft.com/office/officeart/2005/8/layout/hList1"/>
    <dgm:cxn modelId="{2281178E-58C2-4200-91A0-1ED292A2B871}" type="presOf" srcId="{84975E4D-2075-4485-81EA-A3CBDA19A568}" destId="{8D38AC2F-DE9C-483F-B527-1A2096B2F8EF}" srcOrd="0" destOrd="6" presId="urn:microsoft.com/office/officeart/2005/8/layout/hList1"/>
    <dgm:cxn modelId="{0A1F298E-C62D-44D9-9A36-92C27383EE11}" type="presOf" srcId="{37870124-87B4-4D81-864E-1CDA2FCBC2BC}" destId="{5F70E14D-FA33-4C47-9C8F-12BF8925C9BB}" srcOrd="0" destOrd="10" presId="urn:microsoft.com/office/officeart/2005/8/layout/hList1"/>
    <dgm:cxn modelId="{B682308F-C238-4E3D-9AC9-2828E56421C7}" type="presOf" srcId="{6E66E342-7B86-44F2-881D-D004F7C8B977}" destId="{3D469B2B-B07C-41CB-836B-407762E5FC06}" srcOrd="0" destOrd="3" presId="urn:microsoft.com/office/officeart/2005/8/layout/hList1"/>
    <dgm:cxn modelId="{159C9F95-0C5A-4443-9901-BE925E319236}" type="presOf" srcId="{7E1FEFB6-8F0B-4FFE-B2DF-3F2A575EE684}" destId="{3D469B2B-B07C-41CB-836B-407762E5FC06}" srcOrd="0" destOrd="10" presId="urn:microsoft.com/office/officeart/2005/8/layout/hList1"/>
    <dgm:cxn modelId="{DE863F97-B8CD-4430-9B1A-498BAA065650}" type="presOf" srcId="{FD526DF5-DCD8-4CEF-9255-063C5D165809}" destId="{3D469B2B-B07C-41CB-836B-407762E5FC06}" srcOrd="0" destOrd="6" presId="urn:microsoft.com/office/officeart/2005/8/layout/hList1"/>
    <dgm:cxn modelId="{60EF679A-9B95-43CC-8297-956C18398004}" type="presOf" srcId="{0ECE89C5-07BA-401F-A227-8B976E5AC2B2}" destId="{30D54D09-049C-4360-8FD7-9BCA40223681}" srcOrd="0" destOrd="0" presId="urn:microsoft.com/office/officeart/2005/8/layout/hList1"/>
    <dgm:cxn modelId="{A8043C9C-C7CC-4992-916D-9AF9384D7611}" srcId="{0ECE89C5-07BA-401F-A227-8B976E5AC2B2}" destId="{37870124-87B4-4D81-864E-1CDA2FCBC2BC}" srcOrd="10" destOrd="0" parTransId="{78E1A4A8-4F51-4F67-8D32-8701E56DBD83}" sibTransId="{4988ACEB-6DD2-45BA-83DC-CCB32B65CA1C}"/>
    <dgm:cxn modelId="{FEC8FA9D-3453-462D-936B-09B7E9C6E4D4}" type="presOf" srcId="{1D9890E4-EEDB-45A8-9A4D-1BD57A0A6CD9}" destId="{5F70E14D-FA33-4C47-9C8F-12BF8925C9BB}" srcOrd="0" destOrd="8" presId="urn:microsoft.com/office/officeart/2005/8/layout/hList1"/>
    <dgm:cxn modelId="{B82F54A3-DF9A-4CB7-8002-964B67C5996E}" type="presOf" srcId="{3C99F4AF-B968-4958-B009-B9F9C3C9CBA5}" destId="{8D38AC2F-DE9C-483F-B527-1A2096B2F8EF}" srcOrd="0" destOrd="0" presId="urn:microsoft.com/office/officeart/2005/8/layout/hList1"/>
    <dgm:cxn modelId="{C04D76A7-8A84-41BB-9488-16ABCB9B5B3E}" srcId="{76555D8E-4889-4A3B-949B-E015B3A02F97}" destId="{7D1EAC6D-C616-4F83-BB85-4B3004AD2B86}" srcOrd="0" destOrd="0" parTransId="{09E8994C-4E12-4D70-B539-D5F63FDB1BA8}" sibTransId="{9A681C2C-7FEB-4186-8B43-A3876B9A7D17}"/>
    <dgm:cxn modelId="{0EF831A8-B993-4F6E-9525-CC5EBEF07A6A}" type="presOf" srcId="{D4175A59-1D53-4D39-9AAE-7E84A83AF11F}" destId="{03008110-70C0-4DC5-A712-01952469A2D9}" srcOrd="0" destOrd="0" presId="urn:microsoft.com/office/officeart/2005/8/layout/hList1"/>
    <dgm:cxn modelId="{6CE75CAA-6D2E-426C-9ED1-81A3E679FAFA}" type="presOf" srcId="{117DE222-2B49-4E25-9099-5DF3BC2736D3}" destId="{5F70E14D-FA33-4C47-9C8F-12BF8925C9BB}" srcOrd="0" destOrd="5" presId="urn:microsoft.com/office/officeart/2005/8/layout/hList1"/>
    <dgm:cxn modelId="{58DB42AA-1237-4B50-9D68-2BEEFE31E85F}" type="presOf" srcId="{0E6DF237-B95D-4076-95B3-34F0E69D0319}" destId="{3D469B2B-B07C-41CB-836B-407762E5FC06}" srcOrd="0" destOrd="2" presId="urn:microsoft.com/office/officeart/2005/8/layout/hList1"/>
    <dgm:cxn modelId="{24DF8FB0-17C9-4D15-AD99-B3C17C428E43}" srcId="{76555D8E-4889-4A3B-949B-E015B3A02F97}" destId="{7B54310C-66BF-4CED-9B55-FBC417832672}" srcOrd="15" destOrd="0" parTransId="{4BB375A5-8CC0-411C-BED9-B4E186FBDBE9}" sibTransId="{7FC4B546-2C8F-4B5C-A053-EA7D4E20F55C}"/>
    <dgm:cxn modelId="{EA9E18B1-52A2-424A-A37E-5435A1104E3E}" srcId="{0ECE89C5-07BA-401F-A227-8B976E5AC2B2}" destId="{EE23B36B-E376-41E8-AEFC-17586E5204DE}" srcOrd="4" destOrd="0" parTransId="{31E10921-0B8A-4A14-A6DD-CF936B98AD30}" sibTransId="{D195216B-60AA-44D4-A3D5-DEAF2F0FB7D0}"/>
    <dgm:cxn modelId="{B3F2C8B4-7FDD-4C8E-B121-7B76C268C5C3}" srcId="{76555D8E-4889-4A3B-949B-E015B3A02F97}" destId="{F2124893-BA9F-4865-BC22-763DD308513C}" srcOrd="7" destOrd="0" parTransId="{C302609E-6F71-472C-8A17-34957B01A005}" sibTransId="{F4A159C1-AE5D-481D-8125-A2C48AD5F062}"/>
    <dgm:cxn modelId="{8EEEC0B5-0BD7-4F85-87D2-3CF44293A377}" type="presOf" srcId="{A349FB1B-AADE-46CC-8012-B05E062F2F5D}" destId="{8D38AC2F-DE9C-483F-B527-1A2096B2F8EF}" srcOrd="0" destOrd="1" presId="urn:microsoft.com/office/officeart/2005/8/layout/hList1"/>
    <dgm:cxn modelId="{21DB9BB6-FDB7-4983-BAF2-2043E31CE1F6}" srcId="{0ECE89C5-07BA-401F-A227-8B976E5AC2B2}" destId="{BAC45DC3-B198-43CD-9F29-31F6E148CE51}" srcOrd="2" destOrd="0" parTransId="{0CEBA64A-7DEB-46F3-998A-0084A6B6B42A}" sibTransId="{4F939C5D-6B85-4699-8378-27CB758C7F6D}"/>
    <dgm:cxn modelId="{2A9340B9-AB49-4A41-B539-C6CA5AD970E5}" type="presOf" srcId="{7D1EAC6D-C616-4F83-BB85-4B3004AD2B86}" destId="{3D469B2B-B07C-41CB-836B-407762E5FC06}" srcOrd="0" destOrd="0" presId="urn:microsoft.com/office/officeart/2005/8/layout/hList1"/>
    <dgm:cxn modelId="{529431C3-C45D-4A31-9F0B-76744C680C2B}" srcId="{A09BC7B5-3E07-4000-BDC5-03590094C3D8}" destId="{0ECE89C5-07BA-401F-A227-8B976E5AC2B2}" srcOrd="1" destOrd="0" parTransId="{99DF716A-FC68-4297-BE76-45C374B477DE}" sibTransId="{B3D6A318-C1AB-4F92-831B-F4798643FA99}"/>
    <dgm:cxn modelId="{E807FAC5-C144-46B6-AB5D-59127BDD7459}" srcId="{D4175A59-1D53-4D39-9AAE-7E84A83AF11F}" destId="{3596D361-4EF4-453E-8DAD-32E1BCDEEDA7}" srcOrd="4" destOrd="0" parTransId="{B613066F-5271-40A3-A9BF-05D6A168C06A}" sibTransId="{9C31447E-0BF6-4318-88A1-63BBB90DE5E7}"/>
    <dgm:cxn modelId="{30FB86C7-A722-4906-BC3A-91A437177257}" type="presOf" srcId="{7D521719-B165-436C-8CB6-FED9ADD82378}" destId="{5F70E14D-FA33-4C47-9C8F-12BF8925C9BB}" srcOrd="0" destOrd="6" presId="urn:microsoft.com/office/officeart/2005/8/layout/hList1"/>
    <dgm:cxn modelId="{41DCBAC7-A482-4D29-A7E6-2675C67EE5B6}" srcId="{76555D8E-4889-4A3B-949B-E015B3A02F97}" destId="{9D95E4D0-182A-4BF0-97EF-5E48989C965F}" srcOrd="11" destOrd="0" parTransId="{475F7F9A-2F95-40C7-8AB7-C1B3AABC4A51}" sibTransId="{9EF7AAB3-0B94-43DA-9457-046393149CD1}"/>
    <dgm:cxn modelId="{6E78D0C7-8E73-4ED9-8440-FBF0C709D630}" srcId="{0ECE89C5-07BA-401F-A227-8B976E5AC2B2}" destId="{7D521719-B165-436C-8CB6-FED9ADD82378}" srcOrd="6" destOrd="0" parTransId="{5C45B335-99F5-4090-AF2F-914F39F52053}" sibTransId="{FEA9EA6D-7AF2-4AF7-A613-E983B16EFA05}"/>
    <dgm:cxn modelId="{9CC30DCA-9D97-4204-9381-995AD5DCE45A}" srcId="{D4175A59-1D53-4D39-9AAE-7E84A83AF11F}" destId="{0644918D-95C7-443A-87B6-6513CFBE3602}" srcOrd="3" destOrd="0" parTransId="{53623DDC-243B-436C-B930-F7DF988E5557}" sibTransId="{6B968845-A751-46CC-A3A1-E2E24022FB4B}"/>
    <dgm:cxn modelId="{2D52DBCC-389F-42CB-9EBB-96A89418DEE0}" srcId="{76555D8E-4889-4A3B-949B-E015B3A02F97}" destId="{78A8A619-F764-493E-90C8-2A61FAF58B3A}" srcOrd="9" destOrd="0" parTransId="{44816F4D-11A1-4130-81E6-CDC8FC10DF12}" sibTransId="{C47E2A36-E43C-41E9-A7CD-0424F9C27A39}"/>
    <dgm:cxn modelId="{3FCBF2CD-CEE0-4A2A-87CC-032B645B91E8}" type="presOf" srcId="{7B54310C-66BF-4CED-9B55-FBC417832672}" destId="{3D469B2B-B07C-41CB-836B-407762E5FC06}" srcOrd="0" destOrd="15" presId="urn:microsoft.com/office/officeart/2005/8/layout/hList1"/>
    <dgm:cxn modelId="{E86FFBD2-ED8B-433B-82BC-BAB6179D55A3}" srcId="{D4175A59-1D53-4D39-9AAE-7E84A83AF11F}" destId="{84975E4D-2075-4485-81EA-A3CBDA19A568}" srcOrd="6" destOrd="0" parTransId="{08BBD549-364C-4015-B498-5A6AB39B0CB8}" sibTransId="{F8CF1D67-08FF-40BA-83E8-C3651C675028}"/>
    <dgm:cxn modelId="{F6530BDE-DDB7-4EEE-970B-CDF9B4360C66}" srcId="{A09BC7B5-3E07-4000-BDC5-03590094C3D8}" destId="{D4175A59-1D53-4D39-9AAE-7E84A83AF11F}" srcOrd="2" destOrd="0" parTransId="{116CD3EB-09A1-4D1F-BABC-D655648AD0D2}" sibTransId="{5B138963-56C5-4AFC-B28C-046A6301DBE5}"/>
    <dgm:cxn modelId="{6C650EE2-02E1-458B-B2E4-DA8B630F320D}" srcId="{0ECE89C5-07BA-401F-A227-8B976E5AC2B2}" destId="{69F1E09F-DDFD-4FDB-A9A4-375CA6A2187B}" srcOrd="9" destOrd="0" parTransId="{F24F706E-2500-430F-B3E5-5EF360893D0E}" sibTransId="{613247F2-E950-42EC-8776-96D68ABC3B06}"/>
    <dgm:cxn modelId="{64FE63E2-BB21-43ED-B1AA-F18EEF4B74F1}" srcId="{76555D8E-4889-4A3B-949B-E015B3A02F97}" destId="{FCC7E43D-37B6-4E8A-8E1C-17C6ADB5F044}" srcOrd="14" destOrd="0" parTransId="{7463FED7-9394-487D-939B-90C3BFD5FA1A}" sibTransId="{05F1E74F-C5DA-44A6-8676-24AEA1227EBF}"/>
    <dgm:cxn modelId="{AD0A99E6-B881-430D-8F06-1D1E95DCB30D}" type="presOf" srcId="{071E2184-3E64-4F6F-9E65-C2D1B9531A93}" destId="{5F70E14D-FA33-4C47-9C8F-12BF8925C9BB}" srcOrd="0" destOrd="0" presId="urn:microsoft.com/office/officeart/2005/8/layout/hList1"/>
    <dgm:cxn modelId="{97A648E7-90A8-414C-BCDB-2E5FE069BC1A}" srcId="{76555D8E-4889-4A3B-949B-E015B3A02F97}" destId="{0E6DF237-B95D-4076-95B3-34F0E69D0319}" srcOrd="2" destOrd="0" parTransId="{A0AD97DF-7EAE-46F2-BF1D-334D53713A7C}" sibTransId="{18D3C7E9-B2DC-4BCD-B40F-2F13C22B81AA}"/>
    <dgm:cxn modelId="{C5F3BAEA-33A0-40BA-B1A1-3CC7A521BC50}" srcId="{0ECE89C5-07BA-401F-A227-8B976E5AC2B2}" destId="{117DE222-2B49-4E25-9099-5DF3BC2736D3}" srcOrd="5" destOrd="0" parTransId="{19857716-58A4-4F8B-A78A-3FC98B3C9D17}" sibTransId="{433F595A-FCE8-49F3-869A-8604EB02CF7D}"/>
    <dgm:cxn modelId="{BFC85FEC-03AB-4379-B78E-01CEC1CEEF79}" srcId="{A09BC7B5-3E07-4000-BDC5-03590094C3D8}" destId="{76555D8E-4889-4A3B-949B-E015B3A02F97}" srcOrd="0" destOrd="0" parTransId="{1866ECA3-C3E3-473D-8709-402C1BD0C0C3}" sibTransId="{F6D108BF-2508-486C-BAC8-7D167FC59DD5}"/>
    <dgm:cxn modelId="{AD6BE0F2-D5AF-4C31-8F59-FA15C8F76B1E}" type="presOf" srcId="{F2124893-BA9F-4865-BC22-763DD308513C}" destId="{3D469B2B-B07C-41CB-836B-407762E5FC06}" srcOrd="0" destOrd="7" presId="urn:microsoft.com/office/officeart/2005/8/layout/hList1"/>
    <dgm:cxn modelId="{88E48CFB-9BA2-4575-B25D-40F330CA5D96}" type="presOf" srcId="{E08751F7-8D89-453F-A624-E3D81FB03B79}" destId="{3D469B2B-B07C-41CB-836B-407762E5FC06}" srcOrd="0" destOrd="13" presId="urn:microsoft.com/office/officeart/2005/8/layout/hList1"/>
    <dgm:cxn modelId="{1347A4FB-6603-4C24-920E-565B7E5DA779}" type="presOf" srcId="{BAC45DC3-B198-43CD-9F29-31F6E148CE51}" destId="{5F70E14D-FA33-4C47-9C8F-12BF8925C9BB}" srcOrd="0" destOrd="2" presId="urn:microsoft.com/office/officeart/2005/8/layout/hList1"/>
    <dgm:cxn modelId="{F447BAFC-2546-4DD9-A2AA-5C83460E35A0}" type="presOf" srcId="{0644918D-95C7-443A-87B6-6513CFBE3602}" destId="{8D38AC2F-DE9C-483F-B527-1A2096B2F8EF}" srcOrd="0" destOrd="3" presId="urn:microsoft.com/office/officeart/2005/8/layout/hList1"/>
    <dgm:cxn modelId="{BA941168-4F01-4D77-81D7-8B0B81ABBA98}" type="presParOf" srcId="{FA863B50-7F5C-4E30-BE95-29648A1168B7}" destId="{0214175B-7C5D-4B59-8419-A7430DFAE0AE}" srcOrd="0" destOrd="0" presId="urn:microsoft.com/office/officeart/2005/8/layout/hList1"/>
    <dgm:cxn modelId="{1A0A7F3E-5EC5-44D2-9146-91265EA5D878}" type="presParOf" srcId="{0214175B-7C5D-4B59-8419-A7430DFAE0AE}" destId="{CAE7C63A-0A5B-4FDE-941E-B4CD03C314A0}" srcOrd="0" destOrd="0" presId="urn:microsoft.com/office/officeart/2005/8/layout/hList1"/>
    <dgm:cxn modelId="{34EB2A20-1717-4251-B851-B1EC8EEAD6EA}" type="presParOf" srcId="{0214175B-7C5D-4B59-8419-A7430DFAE0AE}" destId="{3D469B2B-B07C-41CB-836B-407762E5FC06}" srcOrd="1" destOrd="0" presId="urn:microsoft.com/office/officeart/2005/8/layout/hList1"/>
    <dgm:cxn modelId="{5D7A415B-0974-457F-B1EA-CA15A39B51E0}" type="presParOf" srcId="{FA863B50-7F5C-4E30-BE95-29648A1168B7}" destId="{9BB0B21E-631E-437F-9306-5FBA695CDA15}" srcOrd="1" destOrd="0" presId="urn:microsoft.com/office/officeart/2005/8/layout/hList1"/>
    <dgm:cxn modelId="{3CE4C222-7903-4B33-95DD-1851C9925B01}" type="presParOf" srcId="{FA863B50-7F5C-4E30-BE95-29648A1168B7}" destId="{8CBB3EAB-3964-48C4-9D32-16A7044F578F}" srcOrd="2" destOrd="0" presId="urn:microsoft.com/office/officeart/2005/8/layout/hList1"/>
    <dgm:cxn modelId="{DACE304E-52CF-491D-BA71-A7000B6E650F}" type="presParOf" srcId="{8CBB3EAB-3964-48C4-9D32-16A7044F578F}" destId="{30D54D09-049C-4360-8FD7-9BCA40223681}" srcOrd="0" destOrd="0" presId="urn:microsoft.com/office/officeart/2005/8/layout/hList1"/>
    <dgm:cxn modelId="{9657A303-9BA6-40FC-93B5-C73FA1F1EBBF}" type="presParOf" srcId="{8CBB3EAB-3964-48C4-9D32-16A7044F578F}" destId="{5F70E14D-FA33-4C47-9C8F-12BF8925C9BB}" srcOrd="1" destOrd="0" presId="urn:microsoft.com/office/officeart/2005/8/layout/hList1"/>
    <dgm:cxn modelId="{6B287209-696D-4ED0-9AA3-8D604CA0D38C}" type="presParOf" srcId="{FA863B50-7F5C-4E30-BE95-29648A1168B7}" destId="{6BB0DFD7-B3D0-4A87-AA1E-4CC3BFAE7B78}" srcOrd="3" destOrd="0" presId="urn:microsoft.com/office/officeart/2005/8/layout/hList1"/>
    <dgm:cxn modelId="{71D6DC78-2986-425F-9E29-14416986C6FC}" type="presParOf" srcId="{FA863B50-7F5C-4E30-BE95-29648A1168B7}" destId="{B3F27C38-1F80-43CB-8BB8-25C38C946844}" srcOrd="4" destOrd="0" presId="urn:microsoft.com/office/officeart/2005/8/layout/hList1"/>
    <dgm:cxn modelId="{F0006BAA-FA5E-48AB-BDFD-0E5667309653}" type="presParOf" srcId="{B3F27C38-1F80-43CB-8BB8-25C38C946844}" destId="{03008110-70C0-4DC5-A712-01952469A2D9}" srcOrd="0" destOrd="0" presId="urn:microsoft.com/office/officeart/2005/8/layout/hList1"/>
    <dgm:cxn modelId="{F70A6A94-F43D-4DBC-9331-4E57AB9DD107}" type="presParOf" srcId="{B3F27C38-1F80-43CB-8BB8-25C38C946844}" destId="{8D38AC2F-DE9C-483F-B527-1A2096B2F8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7C63A-0A5B-4FDE-941E-B4CD03C314A0}">
      <dsp:nvSpPr>
        <dsp:cNvPr id="0" name=""/>
        <dsp:cNvSpPr/>
      </dsp:nvSpPr>
      <dsp:spPr>
        <a:xfrm>
          <a:off x="0" y="130229"/>
          <a:ext cx="2273706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Activity (Parent)</a:t>
          </a:r>
        </a:p>
      </dsp:txBody>
      <dsp:txXfrm>
        <a:off x="0" y="130229"/>
        <a:ext cx="2273706" cy="374400"/>
      </dsp:txXfrm>
    </dsp:sp>
    <dsp:sp modelId="{3D469B2B-B07C-41CB-836B-407762E5FC06}">
      <dsp:nvSpPr>
        <dsp:cNvPr id="0" name=""/>
        <dsp:cNvSpPr/>
      </dsp:nvSpPr>
      <dsp:spPr>
        <a:xfrm>
          <a:off x="0" y="493660"/>
          <a:ext cx="2273706" cy="33543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Displaying the starting message (contains different descriptions for different activities)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Displaying the ending message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Pausing while showing a spinner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Pausing while showing a countdown timer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Get the Activity Duration in seconds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endParaRPr lang="en-US" sz="1300" kern="1200" dirty="0"/>
        </a:p>
      </dsp:txBody>
      <dsp:txXfrm>
        <a:off x="0" y="493660"/>
        <a:ext cx="2273706" cy="3354390"/>
      </dsp:txXfrm>
    </dsp:sp>
    <dsp:sp modelId="{30D54D09-049C-4360-8FD7-9BCA40223681}">
      <dsp:nvSpPr>
        <dsp:cNvPr id="0" name=""/>
        <dsp:cNvSpPr/>
      </dsp:nvSpPr>
      <dsp:spPr>
        <a:xfrm>
          <a:off x="2594357" y="130229"/>
          <a:ext cx="2273706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/>
            <a:t>BreathingActivity</a:t>
          </a:r>
          <a:endParaRPr lang="en-US" sz="1300" kern="1200" dirty="0"/>
        </a:p>
      </dsp:txBody>
      <dsp:txXfrm>
        <a:off x="2594357" y="130229"/>
        <a:ext cx="2273706" cy="374400"/>
      </dsp:txXfrm>
    </dsp:sp>
    <dsp:sp modelId="{5F70E14D-FA33-4C47-9C8F-12BF8925C9BB}">
      <dsp:nvSpPr>
        <dsp:cNvPr id="0" name=""/>
        <dsp:cNvSpPr/>
      </dsp:nvSpPr>
      <dsp:spPr>
        <a:xfrm>
          <a:off x="2594357" y="504629"/>
          <a:ext cx="2273706" cy="33543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Run the activity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Displaying the starting message (base)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 “Breath in”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Pausing while showing a countdown timer (base)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 “Breath out”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Pausing while showing a countdown timer (base)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Displaying the ending message (base)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endParaRPr lang="en-US" sz="1300" kern="1200" dirty="0"/>
        </a:p>
      </dsp:txBody>
      <dsp:txXfrm>
        <a:off x="2594357" y="504629"/>
        <a:ext cx="2273706" cy="3354390"/>
      </dsp:txXfrm>
    </dsp:sp>
    <dsp:sp modelId="{03008110-70C0-4DC5-A712-01952469A2D9}">
      <dsp:nvSpPr>
        <dsp:cNvPr id="0" name=""/>
        <dsp:cNvSpPr/>
      </dsp:nvSpPr>
      <dsp:spPr>
        <a:xfrm>
          <a:off x="5186382" y="130229"/>
          <a:ext cx="2273706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/>
            <a:t>ReflectingActivity</a:t>
          </a:r>
          <a:endParaRPr lang="en-US" sz="1300" kern="1200" dirty="0"/>
        </a:p>
      </dsp:txBody>
      <dsp:txXfrm>
        <a:off x="5186382" y="130229"/>
        <a:ext cx="2273706" cy="374400"/>
      </dsp:txXfrm>
    </dsp:sp>
    <dsp:sp modelId="{8D38AC2F-DE9C-483F-B527-1A2096B2F8EF}">
      <dsp:nvSpPr>
        <dsp:cNvPr id="0" name=""/>
        <dsp:cNvSpPr/>
      </dsp:nvSpPr>
      <dsp:spPr>
        <a:xfrm>
          <a:off x="5186382" y="504629"/>
          <a:ext cx="2273706" cy="33543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Run the activity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Displaying the starting message(base)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Get a random prompt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Pausing while showing a spinner (base)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Get a random question about the prompt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 the prompt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 questions about the prompt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Displaying the ending message (base)</a:t>
          </a:r>
        </a:p>
      </dsp:txBody>
      <dsp:txXfrm>
        <a:off x="5186382" y="504629"/>
        <a:ext cx="2273706" cy="3354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7C63A-0A5B-4FDE-941E-B4CD03C314A0}">
      <dsp:nvSpPr>
        <dsp:cNvPr id="0" name=""/>
        <dsp:cNvSpPr/>
      </dsp:nvSpPr>
      <dsp:spPr>
        <a:xfrm>
          <a:off x="0" y="23219"/>
          <a:ext cx="22737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Activity (Parent)</a:t>
          </a:r>
        </a:p>
      </dsp:txBody>
      <dsp:txXfrm>
        <a:off x="0" y="23219"/>
        <a:ext cx="2273706" cy="489600"/>
      </dsp:txXfrm>
    </dsp:sp>
    <dsp:sp modelId="{3D469B2B-B07C-41CB-836B-407762E5FC06}">
      <dsp:nvSpPr>
        <dsp:cNvPr id="0" name=""/>
        <dsp:cNvSpPr/>
      </dsp:nvSpPr>
      <dsp:spPr>
        <a:xfrm>
          <a:off x="0" y="501527"/>
          <a:ext cx="2273706" cy="345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700" kern="1200" dirty="0"/>
            <a:t>Attributes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_</a:t>
          </a:r>
          <a:r>
            <a:rPr lang="en-US" sz="1700" kern="1200" dirty="0" err="1"/>
            <a:t>activityName</a:t>
          </a:r>
          <a:r>
            <a:rPr lang="en-US" sz="1700" kern="1200" dirty="0"/>
            <a:t> : string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_description : string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_duration : int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_spinner : List&lt;string&gt;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700" kern="1200" dirty="0"/>
        </a:p>
      </dsp:txBody>
      <dsp:txXfrm>
        <a:off x="0" y="501527"/>
        <a:ext cx="2273706" cy="3453210"/>
      </dsp:txXfrm>
    </dsp:sp>
    <dsp:sp modelId="{30D54D09-049C-4360-8FD7-9BCA40223681}">
      <dsp:nvSpPr>
        <dsp:cNvPr id="0" name=""/>
        <dsp:cNvSpPr/>
      </dsp:nvSpPr>
      <dsp:spPr>
        <a:xfrm>
          <a:off x="2594357" y="23219"/>
          <a:ext cx="22737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BreathingActivity</a:t>
          </a:r>
          <a:endParaRPr lang="en-US" sz="1700" kern="1200" dirty="0"/>
        </a:p>
      </dsp:txBody>
      <dsp:txXfrm>
        <a:off x="2594357" y="23219"/>
        <a:ext cx="2273706" cy="489600"/>
      </dsp:txXfrm>
    </dsp:sp>
    <dsp:sp modelId="{5F70E14D-FA33-4C47-9C8F-12BF8925C9BB}">
      <dsp:nvSpPr>
        <dsp:cNvPr id="0" name=""/>
        <dsp:cNvSpPr/>
      </dsp:nvSpPr>
      <dsp:spPr>
        <a:xfrm>
          <a:off x="2594357" y="512819"/>
          <a:ext cx="2273706" cy="345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700" kern="1200" dirty="0"/>
            <a:t>Attributes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700" kern="1200" dirty="0"/>
        </a:p>
      </dsp:txBody>
      <dsp:txXfrm>
        <a:off x="2594357" y="512819"/>
        <a:ext cx="2273706" cy="3453210"/>
      </dsp:txXfrm>
    </dsp:sp>
    <dsp:sp modelId="{03008110-70C0-4DC5-A712-01952469A2D9}">
      <dsp:nvSpPr>
        <dsp:cNvPr id="0" name=""/>
        <dsp:cNvSpPr/>
      </dsp:nvSpPr>
      <dsp:spPr>
        <a:xfrm>
          <a:off x="5186382" y="23219"/>
          <a:ext cx="22737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ReflectingActivity</a:t>
          </a:r>
          <a:endParaRPr lang="en-US" sz="1700" kern="1200" dirty="0"/>
        </a:p>
      </dsp:txBody>
      <dsp:txXfrm>
        <a:off x="5186382" y="23219"/>
        <a:ext cx="2273706" cy="489600"/>
      </dsp:txXfrm>
    </dsp:sp>
    <dsp:sp modelId="{8D38AC2F-DE9C-483F-B527-1A2096B2F8EF}">
      <dsp:nvSpPr>
        <dsp:cNvPr id="0" name=""/>
        <dsp:cNvSpPr/>
      </dsp:nvSpPr>
      <dsp:spPr>
        <a:xfrm>
          <a:off x="5186382" y="512819"/>
          <a:ext cx="2273706" cy="345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700" kern="1200" dirty="0"/>
            <a:t>Attributes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List&lt;string&gt; _prompts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List&lt;string&gt; _questions</a:t>
          </a:r>
        </a:p>
      </dsp:txBody>
      <dsp:txXfrm>
        <a:off x="5186382" y="512819"/>
        <a:ext cx="2273706" cy="3453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7C63A-0A5B-4FDE-941E-B4CD03C314A0}">
      <dsp:nvSpPr>
        <dsp:cNvPr id="0" name=""/>
        <dsp:cNvSpPr/>
      </dsp:nvSpPr>
      <dsp:spPr>
        <a:xfrm>
          <a:off x="0" y="29524"/>
          <a:ext cx="227370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Activity (Parent)</a:t>
          </a:r>
        </a:p>
      </dsp:txBody>
      <dsp:txXfrm>
        <a:off x="0" y="29524"/>
        <a:ext cx="2273706" cy="345600"/>
      </dsp:txXfrm>
    </dsp:sp>
    <dsp:sp modelId="{3D469B2B-B07C-41CB-836B-407762E5FC06}">
      <dsp:nvSpPr>
        <dsp:cNvPr id="0" name=""/>
        <dsp:cNvSpPr/>
      </dsp:nvSpPr>
      <dsp:spPr>
        <a:xfrm>
          <a:off x="0" y="360906"/>
          <a:ext cx="2273706" cy="434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Attributes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/>
            <a:t>_</a:t>
          </a:r>
          <a:r>
            <a:rPr lang="en-US" sz="1200" kern="1200" dirty="0" err="1"/>
            <a:t>activityName</a:t>
          </a:r>
          <a:r>
            <a:rPr lang="en-US" sz="1200" kern="1200" dirty="0"/>
            <a:t> : string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/>
            <a:t>_description : string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/>
            <a:t>_duration : int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/>
            <a:t>_spinner : List&lt;string&gt;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Constructor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/>
            <a:t> Activity()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Methods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DisplayStartMessege</a:t>
          </a:r>
          <a:r>
            <a:rPr lang="en-US" sz="1200" b="0" i="0" kern="1200" dirty="0"/>
            <a:t>() : string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DisplayEndMessege</a:t>
          </a:r>
          <a:r>
            <a:rPr lang="en-US" sz="1200" b="0" i="0" kern="1200" dirty="0"/>
            <a:t>() : string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PausingSpinner</a:t>
          </a:r>
          <a:r>
            <a:rPr lang="en-US" sz="1200" b="0" i="0" kern="1200" dirty="0"/>
            <a:t>() : void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PausingTimer</a:t>
          </a:r>
          <a:r>
            <a:rPr lang="en-US" sz="1200" b="0" i="0" kern="1200" dirty="0"/>
            <a:t>() : void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GetActivityDuration</a:t>
          </a:r>
          <a:r>
            <a:rPr lang="en-US" sz="1200" b="0" i="0" kern="1200" dirty="0"/>
            <a:t>() : void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0" y="360906"/>
        <a:ext cx="2273706" cy="4348080"/>
      </dsp:txXfrm>
    </dsp:sp>
    <dsp:sp modelId="{30D54D09-049C-4360-8FD7-9BCA40223681}">
      <dsp:nvSpPr>
        <dsp:cNvPr id="0" name=""/>
        <dsp:cNvSpPr/>
      </dsp:nvSpPr>
      <dsp:spPr>
        <a:xfrm>
          <a:off x="2594357" y="29524"/>
          <a:ext cx="227370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BreathingActivity</a:t>
          </a:r>
          <a:endParaRPr lang="en-US" sz="1200" kern="1200" dirty="0"/>
        </a:p>
      </dsp:txBody>
      <dsp:txXfrm>
        <a:off x="2594357" y="29524"/>
        <a:ext cx="2273706" cy="345600"/>
      </dsp:txXfrm>
    </dsp:sp>
    <dsp:sp modelId="{5F70E14D-FA33-4C47-9C8F-12BF8925C9BB}">
      <dsp:nvSpPr>
        <dsp:cNvPr id="0" name=""/>
        <dsp:cNvSpPr/>
      </dsp:nvSpPr>
      <dsp:spPr>
        <a:xfrm>
          <a:off x="2594357" y="375124"/>
          <a:ext cx="2273706" cy="434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Attributes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Constructor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 err="1"/>
            <a:t>BreathingActivity</a:t>
          </a:r>
          <a:r>
            <a:rPr lang="en-US" sz="1200" kern="1200" dirty="0"/>
            <a:t>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Methods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DisplayBreathIn</a:t>
          </a:r>
          <a:r>
            <a:rPr lang="en-US" sz="1200" b="0" i="0" kern="1200" dirty="0"/>
            <a:t>() : string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DisplayBreathOut</a:t>
          </a:r>
          <a:r>
            <a:rPr lang="en-US" sz="1200" b="0" i="0" kern="1200" dirty="0"/>
            <a:t>() : string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2594357" y="375124"/>
        <a:ext cx="2273706" cy="4348080"/>
      </dsp:txXfrm>
    </dsp:sp>
    <dsp:sp modelId="{03008110-70C0-4DC5-A712-01952469A2D9}">
      <dsp:nvSpPr>
        <dsp:cNvPr id="0" name=""/>
        <dsp:cNvSpPr/>
      </dsp:nvSpPr>
      <dsp:spPr>
        <a:xfrm>
          <a:off x="5186382" y="29524"/>
          <a:ext cx="227370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ReflectingActivity</a:t>
          </a:r>
          <a:endParaRPr lang="en-US" sz="1200" kern="1200" dirty="0"/>
        </a:p>
      </dsp:txBody>
      <dsp:txXfrm>
        <a:off x="5186382" y="29524"/>
        <a:ext cx="2273706" cy="345600"/>
      </dsp:txXfrm>
    </dsp:sp>
    <dsp:sp modelId="{8D38AC2F-DE9C-483F-B527-1A2096B2F8EF}">
      <dsp:nvSpPr>
        <dsp:cNvPr id="0" name=""/>
        <dsp:cNvSpPr/>
      </dsp:nvSpPr>
      <dsp:spPr>
        <a:xfrm>
          <a:off x="5186382" y="375124"/>
          <a:ext cx="2273706" cy="434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Attributes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/>
            <a:t>List&lt;string&gt; _prompts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/>
            <a:t>List&lt;string&gt; _questions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Constructor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kern="1200" dirty="0" err="1"/>
            <a:t>ReflectingAcctivity</a:t>
          </a:r>
          <a:r>
            <a:rPr lang="en-US" sz="1200" kern="1200" dirty="0"/>
            <a:t>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Methods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GetRandomPrompt</a:t>
          </a:r>
          <a:r>
            <a:rPr lang="en-US" sz="1200" b="0" i="0" kern="1200" dirty="0"/>
            <a:t>() : string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GetRandomQuestion</a:t>
          </a:r>
          <a:r>
            <a:rPr lang="en-US" sz="1200" b="0" i="0" kern="1200" dirty="0"/>
            <a:t>() : string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DisplayPrompt</a:t>
          </a:r>
          <a:r>
            <a:rPr lang="en-US" sz="1200" b="0" i="0" kern="1200" dirty="0"/>
            <a:t>() : string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romanUcPeriod"/>
          </a:pPr>
          <a:r>
            <a:rPr lang="en-US" sz="1200" b="0" i="0" kern="1200" dirty="0" err="1"/>
            <a:t>DisplayQuestion</a:t>
          </a:r>
          <a:r>
            <a:rPr lang="en-US" sz="1200" b="0" i="0" kern="1200" dirty="0"/>
            <a:t>() : string</a:t>
          </a:r>
        </a:p>
      </dsp:txBody>
      <dsp:txXfrm>
        <a:off x="5186382" y="375124"/>
        <a:ext cx="2273706" cy="434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18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7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05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14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5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7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34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40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8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6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BED1AC4-184B-B709-731B-6C2A82932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6957" b="2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0819A-34E3-E28D-0AC7-214A5C1F1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5100" dirty="0"/>
              <a:t>Week 04 - </a:t>
            </a:r>
            <a:r>
              <a:rPr lang="en-US" sz="5100" b="1" i="0" dirty="0">
                <a:effectLst/>
                <a:latin typeface="Montserrat" panose="00000500000000000000" pitchFamily="2" charset="0"/>
              </a:rPr>
              <a:t>Inheritance – Group Design Activity</a:t>
            </a:r>
            <a:endParaRPr lang="en-US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CB108-F8AE-E5DB-A4E6-D05250182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Mindfulness Program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2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24AA-0D50-A875-3BB1-1875ABAA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Review the Program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9012-9418-7643-5A53-7199727B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What does the program do?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The program allows the user to complete some mindful activities: Breathing, Reflection, Listing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2.What user inputs does it have?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uration (in seconds), Answers to the listing questions, Options from the Menu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3. What output does it produce?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Base (parent class): Welcome message and Good Bye message</a:t>
            </a: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Breathing: Breath In and Out, Count Down (seconds)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Reflection: Radom prompt, Random questions about the prompt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Listing: Random prompt, Number of answers (counts the number of answers)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4. How does the program end?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User select option 4 “quit” from the Menu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Classes end their activities when time is up (duration in seconds)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D03E-8C35-22F1-B0FA-FB9D87FB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Determine the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7410-174E-B55E-3F8B-359B5B1C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What are good candidates for classes in this program? What are the primary responsibilities of each class?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Activity (parent): Give the starting message; asks for the duration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pause and do the countdown and spinner; Give the end message.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BreathingActivity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Display Brath 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</a:rPr>
              <a:t>In and Breath Out</a:t>
            </a: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ReflectingActivity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Get a prompt, Get a question about the prompt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ListingActivity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Get a prompt and count the many answers the user gives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9A80-6071-252A-4CC3-DC3FFC2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Behaviors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0DFECE-EA9F-1AC2-DF7E-6E7BDF320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908891"/>
              </p:ext>
            </p:extLst>
          </p:nvPr>
        </p:nvGraphicFramePr>
        <p:xfrm>
          <a:off x="838200" y="1825624"/>
          <a:ext cx="7462421" cy="398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300486-66A1-F34C-C243-2C84EA5A3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75497"/>
              </p:ext>
            </p:extLst>
          </p:nvPr>
        </p:nvGraphicFramePr>
        <p:xfrm>
          <a:off x="8565966" y="1923280"/>
          <a:ext cx="2380201" cy="372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201">
                  <a:extLst>
                    <a:ext uri="{9D8B030D-6E8A-4147-A177-3AD203B41FA5}">
                      <a16:colId xmlns:a16="http://schemas.microsoft.com/office/drawing/2014/main" val="3476042913"/>
                    </a:ext>
                  </a:extLst>
                </a:gridCol>
              </a:tblGrid>
              <a:tr h="420425">
                <a:tc>
                  <a:txBody>
                    <a:bodyPr/>
                    <a:lstStyle/>
                    <a:p>
                      <a:pPr marL="0" marR="0" lvl="0" indent="0" algn="ctr" defTabSz="6223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rgbClr val="FFFFFF"/>
                          </a:solidFill>
                          <a:latin typeface="Avenir Next LT Pro"/>
                          <a:ea typeface="+mn-ea"/>
                          <a:cs typeface="+mn-cs"/>
                        </a:rPr>
                        <a:t>ListingActivity</a:t>
                      </a:r>
                      <a:endParaRPr lang="en-US" sz="1400" b="0" i="0" kern="1200" dirty="0">
                        <a:solidFill>
                          <a:srgbClr val="FFFFFF"/>
                        </a:solidFill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18423"/>
                  </a:ext>
                </a:extLst>
              </a:tr>
              <a:tr h="33043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the activity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dirty="0"/>
                        <a:t>Displaying the starting message(base)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dirty="0"/>
                        <a:t>Get a random prompt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dirty="0"/>
                        <a:t>Pausing while showing a countdown timer (base)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dirty="0"/>
                        <a:t>Get a list of answers from the user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dirty="0"/>
                        <a:t>Display the Number Of Answers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dirty="0"/>
                        <a:t>Displaying the ending message (base)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/>
                    </a:p>
                    <a:p>
                      <a:pPr lvl="0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4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1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9A80-6071-252A-4CC3-DC3FFC2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0DFECE-EA9F-1AC2-DF7E-6E7BDF320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484503"/>
              </p:ext>
            </p:extLst>
          </p:nvPr>
        </p:nvGraphicFramePr>
        <p:xfrm>
          <a:off x="838200" y="1825624"/>
          <a:ext cx="7462421" cy="398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300486-66A1-F34C-C243-2C84EA5A3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9709"/>
              </p:ext>
            </p:extLst>
          </p:nvPr>
        </p:nvGraphicFramePr>
        <p:xfrm>
          <a:off x="8565966" y="1923280"/>
          <a:ext cx="2380201" cy="372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201">
                  <a:extLst>
                    <a:ext uri="{9D8B030D-6E8A-4147-A177-3AD203B41FA5}">
                      <a16:colId xmlns:a16="http://schemas.microsoft.com/office/drawing/2014/main" val="3476042913"/>
                    </a:ext>
                  </a:extLst>
                </a:gridCol>
              </a:tblGrid>
              <a:tr h="420425">
                <a:tc>
                  <a:txBody>
                    <a:bodyPr/>
                    <a:lstStyle/>
                    <a:p>
                      <a:pPr marL="0" marR="0" lvl="0" indent="0" algn="ctr" defTabSz="6223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rgbClr val="FFFFFF"/>
                          </a:solidFill>
                          <a:latin typeface="Avenir Next LT Pro"/>
                          <a:ea typeface="+mn-ea"/>
                          <a:cs typeface="+mn-cs"/>
                        </a:rPr>
                        <a:t>ListingActivity</a:t>
                      </a:r>
                      <a:endParaRPr lang="en-US" sz="1400" b="0" i="0" kern="1200" dirty="0">
                        <a:solidFill>
                          <a:srgbClr val="FFFFFF"/>
                        </a:solidFill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18423"/>
                  </a:ext>
                </a:extLst>
              </a:tr>
              <a:tr h="330432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/>
                    </a:p>
                    <a:p>
                      <a:pPr marL="285750" lvl="0" indent="-285750">
                        <a:buFont typeface="+mj-lt"/>
                        <a:buAutoNum type="romanUcPeriod"/>
                      </a:pPr>
                      <a:r>
                        <a:rPr lang="en-US" sz="1200" dirty="0"/>
                        <a:t>Attributes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List&lt;string&gt; _prompts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List&lt;string&gt; _answers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numberOfAnswers</a:t>
                      </a:r>
                      <a:r>
                        <a:rPr lang="en-US" sz="1200" dirty="0"/>
                        <a:t>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4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3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9A80-6071-252A-4CC3-DC3FFC2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Design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0DFECE-EA9F-1AC2-DF7E-6E7BDF320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99402"/>
              </p:ext>
            </p:extLst>
          </p:nvPr>
        </p:nvGraphicFramePr>
        <p:xfrm>
          <a:off x="838200" y="1825624"/>
          <a:ext cx="7462421" cy="475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300486-66A1-F34C-C243-2C84EA5A3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09348"/>
              </p:ext>
            </p:extLst>
          </p:nvPr>
        </p:nvGraphicFramePr>
        <p:xfrm>
          <a:off x="8565966" y="1825624"/>
          <a:ext cx="2380201" cy="466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201">
                  <a:extLst>
                    <a:ext uri="{9D8B030D-6E8A-4147-A177-3AD203B41FA5}">
                      <a16:colId xmlns:a16="http://schemas.microsoft.com/office/drawing/2014/main" val="3476042913"/>
                    </a:ext>
                  </a:extLst>
                </a:gridCol>
              </a:tblGrid>
              <a:tr h="526809">
                <a:tc>
                  <a:txBody>
                    <a:bodyPr/>
                    <a:lstStyle/>
                    <a:p>
                      <a:pPr marL="0" marR="0" lvl="0" indent="0" algn="ctr" defTabSz="6223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rgbClr val="FFFFFF"/>
                          </a:solidFill>
                          <a:latin typeface="Avenir Next LT Pro"/>
                          <a:ea typeface="+mn-ea"/>
                          <a:cs typeface="+mn-cs"/>
                        </a:rPr>
                        <a:t>ListingActivity</a:t>
                      </a:r>
                      <a:endParaRPr lang="en-US" sz="1400" b="0" i="0" kern="1200" dirty="0">
                        <a:solidFill>
                          <a:srgbClr val="FFFFFF"/>
                        </a:solidFill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18423"/>
                  </a:ext>
                </a:extLst>
              </a:tr>
              <a:tr h="41404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Attributes</a:t>
                      </a:r>
                    </a:p>
                    <a:p>
                      <a:pPr marL="285750" lvl="0" indent="-285750">
                        <a:buFont typeface="+mj-lt"/>
                        <a:buAutoNum type="romanUcPeriod"/>
                      </a:pPr>
                      <a:r>
                        <a:rPr lang="en-US" sz="1200" dirty="0"/>
                        <a:t>List&lt;string&gt; _prompts</a:t>
                      </a:r>
                    </a:p>
                    <a:p>
                      <a:pPr marL="285750" lvl="0" indent="-285750">
                        <a:buFont typeface="+mj-lt"/>
                        <a:buAutoNum type="romanUcPeriod"/>
                      </a:pPr>
                      <a:r>
                        <a:rPr lang="en-US" sz="1200" dirty="0"/>
                        <a:t>List&lt;string&gt; _answers</a:t>
                      </a:r>
                    </a:p>
                    <a:p>
                      <a:pPr marL="285750" lvl="0" indent="-285750">
                        <a:buFont typeface="+mj-lt"/>
                        <a:buAutoNum type="romanUcPeriod"/>
                      </a:pPr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numberOfAnswers</a:t>
                      </a:r>
                      <a:r>
                        <a:rPr lang="en-US" sz="1200" dirty="0"/>
                        <a:t> : int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Constructor</a:t>
                      </a:r>
                    </a:p>
                    <a:p>
                      <a:pPr marL="285750" lvl="0" indent="-285750">
                        <a:buFont typeface="+mj-lt"/>
                        <a:buAutoNum type="romanUcPeriod"/>
                      </a:pPr>
                      <a:r>
                        <a:rPr lang="en-US" sz="1200" dirty="0" err="1"/>
                        <a:t>ListingActivity</a:t>
                      </a:r>
                      <a:r>
                        <a:rPr lang="en-US" sz="1200" dirty="0"/>
                        <a:t>()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Methods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200" b="0" i="0" dirty="0" err="1"/>
                        <a:t>GetRandomPrompt</a:t>
                      </a:r>
                      <a:r>
                        <a:rPr lang="en-US" sz="1200" b="0" i="0" dirty="0"/>
                        <a:t>() : string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200" b="0" i="0" dirty="0" err="1"/>
                        <a:t>GeListAnswers</a:t>
                      </a:r>
                      <a:r>
                        <a:rPr lang="en-US" sz="1200" b="0" i="0" dirty="0"/>
                        <a:t>() : List&lt;string&gt;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1200" b="0" i="0" dirty="0" err="1"/>
                        <a:t>DisplayNumberOfAnswers</a:t>
                      </a:r>
                      <a:r>
                        <a:rPr lang="en-US" sz="1200" b="0" i="0" dirty="0"/>
                        <a:t>() : string</a:t>
                      </a:r>
                    </a:p>
                    <a:p>
                      <a:pPr marL="285750" lvl="0" indent="-285750">
                        <a:buFont typeface="+mj-lt"/>
                        <a:buAutoNum type="romanUcPeriod"/>
                      </a:pPr>
                      <a:endParaRPr lang="en-US" sz="1200" dirty="0"/>
                    </a:p>
                    <a:p>
                      <a:pPr marL="285750" lvl="0" indent="-285750">
                        <a:buFont typeface="+mj-lt"/>
                        <a:buAutoNum type="romanUcPeriod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4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142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738D8E203642BFD0BA24CAE31474" ma:contentTypeVersion="2" ma:contentTypeDescription="Create a new document." ma:contentTypeScope="" ma:versionID="0abd6ac6c522f22e961718646c01184c">
  <xsd:schema xmlns:xsd="http://www.w3.org/2001/XMLSchema" xmlns:xs="http://www.w3.org/2001/XMLSchema" xmlns:p="http://schemas.microsoft.com/office/2006/metadata/properties" xmlns:ns2="e1f68b68-e635-4be0-912d-d1ecc1e217f2" targetNamespace="http://schemas.microsoft.com/office/2006/metadata/properties" ma:root="true" ma:fieldsID="fa3dca4cfac1fa22ef4d55c3354af24c" ns2:_="">
    <xsd:import namespace="e1f68b68-e635-4be0-912d-d1ecc1e21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8b68-e635-4be0-912d-d1ecc1e217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C9FED9-37C3-4193-8023-DB35089BE31D}"/>
</file>

<file path=customXml/itemProps2.xml><?xml version="1.0" encoding="utf-8"?>
<ds:datastoreItem xmlns:ds="http://schemas.openxmlformats.org/officeDocument/2006/customXml" ds:itemID="{FBCD1EAA-4E34-4B75-909C-2FBC8AA5F383}"/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600</Words>
  <Application>Microsoft Office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Montserrat</vt:lpstr>
      <vt:lpstr>ShapesVTI</vt:lpstr>
      <vt:lpstr>Week 04 - Inheritance – Group Design Activity</vt:lpstr>
      <vt:lpstr>Review the Program Specification</vt:lpstr>
      <vt:lpstr>Determine the classes</vt:lpstr>
      <vt:lpstr>Classes Behaviors</vt:lpstr>
      <vt:lpstr>Classes Attributes</vt:lpstr>
      <vt:lpstr>Classes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03 - Encapsulation – Group Design Activity</dc:title>
  <dc:creator>Ana Caroline de Oliveira Faccinetto</dc:creator>
  <cp:lastModifiedBy>Ana Caroline de Oliveira Faccinetto</cp:lastModifiedBy>
  <cp:revision>41</cp:revision>
  <dcterms:created xsi:type="dcterms:W3CDTF">2023-03-10T22:12:33Z</dcterms:created>
  <dcterms:modified xsi:type="dcterms:W3CDTF">2023-03-16T00:55:12Z</dcterms:modified>
</cp:coreProperties>
</file>