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89" d="100"/>
          <a:sy n="89" d="100"/>
        </p:scale>
        <p:origin x="14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F91D2-67F7-7F4E-8FE6-DF1F69BB61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CARAS Lab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1F87B-E33B-8244-BB3B-654C6530A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C227D-7398-6941-85BF-1E2D4A94EDA0}" type="datetimeFigureOut">
              <a:rPr lang="en-CN" smtClean="0"/>
              <a:t>2020/12/20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0FF3-3F4D-BB46-BAB9-2E87F4082A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B6460-9095-BD4D-836F-62679F007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4BCE-9040-FC45-BE4E-D67619B0ABD3}" type="slidenum">
              <a:rPr lang="en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800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CARAS Lab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F805-9C5A-F647-A0EB-9F6AA634542E}" type="datetimeFigureOut">
              <a:rPr lang="en-CN" smtClean="0"/>
              <a:t>2020/12/20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0631E-8ECD-D748-B266-43C2B6094F45}" type="slidenum">
              <a:rPr lang="en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890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6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149B-8485-064B-8D79-FC0B30FE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D7848-47E6-DB4D-B8F0-021CBDE3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BA45-4586-E043-B788-EBC436E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B779-5689-7741-96B6-8A501FC76952}" type="datetime1">
              <a:rPr lang="en-US" smtClean="0"/>
              <a:t>12/20/20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E722-964D-2546-A066-BF7E714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 dirty="0"/>
              <a:t>CARAS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4C1B-E8C1-F344-91EC-91B617B1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532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ECB0-707A-844F-8EFE-E1D806FF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2B0F9-FFD5-5246-8E1C-080CBF854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1F93-3FBF-7447-B940-19CAC0D9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AEBB-559B-AB44-A3B3-9F853801ADA5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F959-F813-F946-87B7-74A88E98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D8AB-8971-B447-977A-089A966D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71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6E519-D5E9-5F4C-92E8-A45BBFF92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15EE-F969-2D40-A3F4-B7726613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BD05-323E-D843-83DA-3E09A565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B9E7-7A07-9643-861B-CB75771070BC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51E3-6624-A944-B896-BC141902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0859-3EF2-3F4E-8E21-A9ECDA52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3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E715-455E-EC43-A3CC-716E910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AC7E-7A53-B346-914D-0AC14C6D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33D6-0B52-3841-999D-D7B5408C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D409-67BF-6C41-B4A5-4A5D267C3808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FDE1-5D63-4B4C-8A44-0C252F0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EF06-C2EF-9742-AF3A-6BFA365D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192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6CA-F732-F84B-AF39-E635628B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2C7F8-3A2A-DB4F-A4BE-CC5EA0C5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ECA5-8E3A-0948-B8F0-84C63C3C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A24F-B804-7746-817B-F830E48FD763}" type="datetime1">
              <a:rPr lang="en-US" smtClean="0"/>
              <a:t>12/20/20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990C-BAF1-CA43-B891-6CBA61CA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DE4F-2EC6-714F-A9EC-9D72ABE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40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87D-ADDC-8749-A4DC-8B4EFE9F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C00D1-5D02-C540-87F2-71D14A901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34261-C24C-E94C-A442-534637E1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EAF63-F537-7447-ADE5-806B0158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4E5D-D1DC-0F45-9DC5-AD8CFF561EFD}" type="datetime1">
              <a:rPr lang="en-US" smtClean="0"/>
              <a:t>12/20/20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82404-ADFD-0742-8A62-2DA04261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090D-EC10-8E44-A0AB-C144284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380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2A93-6353-694D-BA7D-89F9DC89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9FED-BB25-8549-8C42-D0F54C35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C5CD-91EA-AB43-B4E6-0014CD96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AA9F9-81E9-D244-BE94-C6CD13580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E0CB-E7EA-7F4D-9A80-4A45F7E9E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F7619-E379-4844-A12E-41AE6847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1460-60E9-984A-AF41-72CAB0FC1AF0}" type="datetime1">
              <a:rPr lang="en-US" smtClean="0"/>
              <a:t>12/20/20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8C1B0-D36A-5E4D-B1B8-1CC74BBE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1BAEE-445B-454A-B2E4-84E8F6D0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38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E256-2C93-954B-9DA4-A0F4911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16B56-56D5-9F42-8D93-F6455A33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55A3-5569-BA40-A360-E73F357AEE60}" type="datetime1">
              <a:rPr lang="en-US" smtClean="0"/>
              <a:t>12/20/20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8FCC5-5997-F54D-B204-EBFA933C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8FD23-87D3-F849-BFAF-D78C8BD9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3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9C807-FFFF-1943-81ED-EBD907BA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495-47EE-CC4F-9EED-2154E17CFDFF}" type="datetime1">
              <a:rPr lang="en-US" smtClean="0"/>
              <a:t>12/20/20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131F6-42D6-F04C-B590-702475CD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98EF-C4D1-A84C-80AF-5F79B669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384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9552-2148-4844-B509-A4BB639F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0F85-D60E-A148-9324-52558F3A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B8109-F6AE-724D-8013-1435E026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11AA-A371-1A46-89C6-C7A57D6B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FBC4-4364-B74C-B447-49E70A80EAD3}" type="datetime1">
              <a:rPr lang="en-US" smtClean="0"/>
              <a:t>12/20/20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0BB22-69B9-484A-9E72-953C2CB3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1489-0854-C04E-BEB8-89CC3055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15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2A3F-B127-9747-BC7A-A7C32AF0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D443D-480D-0C40-A3D2-97C006B3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1B7F2-31A8-0949-88C5-1B179C1E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F276-17A3-7A42-8A66-A83FEFD5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B3DD-804B-3D48-A1DE-922707D0E4D9}" type="datetime1">
              <a:rPr lang="en-US" smtClean="0"/>
              <a:t>12/20/20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34D4C-0104-844C-8BC4-817F37CF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CARAS Lab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26A0-E40B-444B-9E47-6BA2926E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0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E86B5-6BB2-1B40-9082-9EE85983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4DAF-830D-8D41-8207-9F1C29DD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00C19-6E8D-1D4C-8DB7-495B5CC02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1234-D638-4448-A7DD-AA30FA5BF01C}" type="datetime1">
              <a:rPr lang="en-US" smtClean="0"/>
              <a:t>12/20/20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44A0-F8A0-9B4C-ACB3-B42B14C3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CARAS Lab</a:t>
            </a: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6BBA-207D-B843-97CC-73CD7FC99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DFBF-FD8F-6F45-AB3E-FF7BF960061F}" type="slidenum">
              <a:rPr lang="en-C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6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2FE9F27-E231-3240-984C-A051B894B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6" t="276" r="23271" b="27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8095F-ADE0-F14C-AFD1-7807FDB98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N" sz="4800" dirty="0"/>
              <a:t>RowHammer: A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5633-3487-4D4F-99B2-20C28C9E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N" sz="2000" dirty="0"/>
              <a:t>Presenter: Haowen Liu</a:t>
            </a:r>
          </a:p>
          <a:p>
            <a:pPr algn="l"/>
            <a:r>
              <a:rPr lang="en-CN" sz="2000" dirty="0"/>
              <a:t>Time: 21st Dec. 2020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636E14-8197-F04F-AE7C-D9FC6902D436}"/>
              </a:ext>
            </a:extLst>
          </p:cNvPr>
          <p:cNvSpPr txBox="1"/>
          <p:nvPr/>
        </p:nvSpPr>
        <p:spPr>
          <a:xfrm>
            <a:off x="1185117" y="39485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iome" panose="020B0303030204020804" pitchFamily="34" charset="0"/>
                <a:cs typeface="Biome" panose="020B0303030204020804" pitchFamily="34" charset="0"/>
              </a:rPr>
              <a:t>CARAS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259437-472D-D248-8A15-75EE95055B94}"/>
              </a:ext>
            </a:extLst>
          </p:cNvPr>
          <p:cNvSpPr txBox="1"/>
          <p:nvPr/>
        </p:nvSpPr>
        <p:spPr>
          <a:xfrm>
            <a:off x="1202750" y="74024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iome Light" panose="020B0604020202020204" pitchFamily="34" charset="0"/>
                <a:cs typeface="Biome Light" panose="020B0604020202020204" pitchFamily="34" charset="0"/>
              </a:rPr>
              <a:t>A r c h    &amp;    S e 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342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Outline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Risks in Our Comfort Zone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DRAM Background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Disturbance Error Phenomenon -&gt; </a:t>
            </a:r>
            <a:r>
              <a:rPr lang="en-US" dirty="0" err="1">
                <a:solidFill>
                  <a:schemeClr val="bg1"/>
                </a:solidFill>
              </a:rPr>
              <a:t>RowHammer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Characterization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Exploitation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Mitigation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2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Our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Classical Security issues most focus on software-level security.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Authority control, process isolation, digital signature, cryptosystems, …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Popular tools and methodologies can address most security problems.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Most of these techniques fit well with their "all-round" threat model. 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There is nothing new to be addressed in security now. All that remains is to reuse our threat models to address more and more new-born software vulnerabilities.</a:t>
            </a:r>
          </a:p>
          <a:p>
            <a:pPr marL="0" indent="0">
              <a:buClr>
                <a:schemeClr val="bg1"/>
              </a:buClr>
              <a:buSzPct val="10000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3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1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Our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45EAC4-E97B-C34A-A9C2-3EABEA66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But how about the underlying hardware architecture? 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All your threat models are based on the assumption that the underlying architecture is secure enough to support these upper structure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security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techniques.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Well, it’s intuitively secure enough though, with many years’ demonstration in universal implementations. So there's no need to be paranoid.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4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Our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BC5A-1319-2344-8EF0-8E87E7A2533B}"/>
              </a:ext>
            </a:extLst>
          </p:cNvPr>
          <p:cNvSpPr txBox="1"/>
          <p:nvPr/>
        </p:nvSpPr>
        <p:spPr>
          <a:xfrm>
            <a:off x="4068842" y="3013501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RowHammer</a:t>
            </a:r>
            <a:endParaRPr sz="48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8" name="Picture 7" descr="A person sitting on a couch holding a cup and a cell phone&#10;&#10;Description automatically generated with low confidence">
            <a:extLst>
              <a:ext uri="{FF2B5EF4-FFF2-40B4-BE49-F238E27FC236}">
                <a16:creationId xmlns:a16="http://schemas.microsoft.com/office/drawing/2014/main" id="{4094878E-42CD-3642-8EC5-0938DF30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92" y="1690688"/>
            <a:ext cx="5112414" cy="39682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5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3.7037E-7 L -0.06367 0.00833 L 0.07721 0.0287 L -0.06133 0.07153 L 0.07018 0.10903 L -0.05755 0.16181 L 0.09102 0.24074 L -0.09935 0.3287 L 0.14167 0.43218 C 0.04427 0.48356 -0.05352 0.61875 -0.15091 0.67037 C -0.04479 0.70069 0.08112 0.94421 0.18776 0.97477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4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Risks in Our Comfort Zone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 err="1">
                <a:solidFill>
                  <a:schemeClr val="bg1"/>
                </a:solidFill>
              </a:rPr>
              <a:t>RowHammer</a:t>
            </a:r>
            <a:r>
              <a:rPr lang="en-US" dirty="0">
                <a:solidFill>
                  <a:schemeClr val="bg1"/>
                </a:solidFill>
              </a:rPr>
              <a:t> can break through most of software security mechanisms.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Authority control: flip authority control bits to obtain authority.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Privilege control: flip instruction bits to escalate privilege.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Process isolation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 sandbox</a:t>
            </a:r>
            <a:r>
              <a:rPr lang="en-US" dirty="0">
                <a:solidFill>
                  <a:schemeClr val="bg1"/>
                </a:solidFill>
              </a:rPr>
              <a:t>: easily corrupt process in adjacent rows by bit flips.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Digital signature and cryptosystems: flip bits in public key to factorize it easily and get the private key.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No comfort zone now, so get up and go to work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:-)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6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DRAM Background: Organization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How to describe a DRAM address of a bit?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6-tuple of the form &lt;channel, DIMM, rank, bank, row, column&gt;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7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3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7DB8-E1E5-794A-88C5-4BABA33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b="1" dirty="0">
                <a:solidFill>
                  <a:schemeClr val="bg1"/>
                </a:solidFill>
              </a:rPr>
              <a:t>DRAM Background: Organization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D49-7022-DE44-BC47-AB21B5FC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r>
              <a:rPr lang="en-US" dirty="0">
                <a:solidFill>
                  <a:schemeClr val="bg1"/>
                </a:solidFill>
              </a:rPr>
              <a:t>How to describe a DRAM address of a bit?</a:t>
            </a:r>
          </a:p>
          <a:p>
            <a:pPr lvl="1"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6-tuple of the form &lt;channel, DIMM, rank, bank, row, column&gt;</a:t>
            </a:r>
          </a:p>
          <a:p>
            <a:pPr>
              <a:buClr>
                <a:schemeClr val="bg1"/>
              </a:buClr>
              <a:buSzPct val="100000"/>
              <a:buFont typeface="System Font Regular"/>
              <a:buChar char="&gt;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34F8-B110-3C44-AE95-87FA7846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48B-896B-4443-A799-EFD372AE4086}" type="datetime1">
              <a:rPr lang="en-US" smtClean="0">
                <a:solidFill>
                  <a:schemeClr val="bg1"/>
                </a:solidFill>
              </a:rPr>
              <a:t>12/20/20</a:t>
            </a:fld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835-7846-924F-950D-492C801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CARAS Lab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2698-1CAD-CA4D-BFCC-FD50373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DFBF-FD8F-6F45-AB3E-FF7BF960061F}" type="slidenum">
              <a:rPr lang="en-CN" smtClean="0">
                <a:solidFill>
                  <a:schemeClr val="bg1"/>
                </a:solidFill>
              </a:rPr>
              <a:t>8</a:t>
            </a:fld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3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369</Words>
  <Application>Microsoft Macintosh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HEITI SC MEDIUM</vt:lpstr>
      <vt:lpstr>System Font Regular</vt:lpstr>
      <vt:lpstr>Arial</vt:lpstr>
      <vt:lpstr>Biome</vt:lpstr>
      <vt:lpstr>Biome Light</vt:lpstr>
      <vt:lpstr>Calibri</vt:lpstr>
      <vt:lpstr>Calibri Light</vt:lpstr>
      <vt:lpstr>Wingdings</vt:lpstr>
      <vt:lpstr>Office Theme</vt:lpstr>
      <vt:lpstr>RowHammer: A Summary</vt:lpstr>
      <vt:lpstr>Outline</vt:lpstr>
      <vt:lpstr>Risks in Our Comfort Zone</vt:lpstr>
      <vt:lpstr>Risks in Our Comfort Zone</vt:lpstr>
      <vt:lpstr>Risks in Our Comfort Zone</vt:lpstr>
      <vt:lpstr>Risks in Our Comfort Zone</vt:lpstr>
      <vt:lpstr>DRAM Background: Organization</vt:lpstr>
      <vt:lpstr>DRAM Background: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RowHammer: A Summary</dc:title>
  <dc:creator>Liew Issac</dc:creator>
  <cp:lastModifiedBy>Liew Issac</cp:lastModifiedBy>
  <cp:revision>20</cp:revision>
  <dcterms:created xsi:type="dcterms:W3CDTF">2020-12-20T05:45:35Z</dcterms:created>
  <dcterms:modified xsi:type="dcterms:W3CDTF">2020-12-20T11:27:06Z</dcterms:modified>
</cp:coreProperties>
</file>