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000663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94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3547135"/>
            <a:ext cx="15300564" cy="7545811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1383941"/>
            <a:ext cx="13500497" cy="5232898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41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153947"/>
            <a:ext cx="3881393" cy="1836783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153947"/>
            <a:ext cx="11419171" cy="1836783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72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4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5403489"/>
            <a:ext cx="15525572" cy="901583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4504620"/>
            <a:ext cx="15525572" cy="474121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5769736"/>
            <a:ext cx="7650282" cy="137520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5769736"/>
            <a:ext cx="7650282" cy="137520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53952"/>
            <a:ext cx="15525572" cy="418933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5313176"/>
            <a:ext cx="7615123" cy="260390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7917081"/>
            <a:ext cx="7615123" cy="116448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5313176"/>
            <a:ext cx="7652626" cy="260390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7917081"/>
            <a:ext cx="7652626" cy="116448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6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8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24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44942"/>
            <a:ext cx="5805682" cy="505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120679"/>
            <a:ext cx="9112836" cy="1540268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502241"/>
            <a:ext cx="5805682" cy="12046207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88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44942"/>
            <a:ext cx="5805682" cy="505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120679"/>
            <a:ext cx="9112836" cy="1540268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502241"/>
            <a:ext cx="5805682" cy="12046207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350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153952"/>
            <a:ext cx="15525572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5769736"/>
            <a:ext cx="15525572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0088720"/>
            <a:ext cx="4050149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23F-8925-4CC7-98EC-ED4503934580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0088720"/>
            <a:ext cx="6075224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0088720"/>
            <a:ext cx="4050149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BD36-A460-4F75-8F7C-E0FB67B8F7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0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FABE8C95-C20D-4674-9926-C03ECBF7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63742"/>
              </p:ext>
            </p:extLst>
          </p:nvPr>
        </p:nvGraphicFramePr>
        <p:xfrm>
          <a:off x="6682817" y="1155547"/>
          <a:ext cx="4635029" cy="460584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35029">
                  <a:extLst>
                    <a:ext uri="{9D8B030D-6E8A-4147-A177-3AD203B41FA5}">
                      <a16:colId xmlns:a16="http://schemas.microsoft.com/office/drawing/2014/main" val="948012064"/>
                    </a:ext>
                  </a:extLst>
                </a:gridCol>
              </a:tblGrid>
              <a:tr h="866877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DBFunctions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997447707"/>
                  </a:ext>
                </a:extLst>
              </a:tr>
              <a:tr h="2601024">
                <a:tc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DBADDRESS</a:t>
                      </a:r>
                    </a:p>
                    <a:p>
                      <a:r>
                        <a:rPr lang="hu-HU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DBUSERNAME</a:t>
                      </a:r>
                      <a:endParaRPr lang="hu-HU" sz="24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hu-HU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DBPASSWORD</a:t>
                      </a:r>
                      <a:endParaRPr lang="hu-HU" sz="24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hu-HU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DBSCHEMANAME</a:t>
                      </a:r>
                      <a:endParaRPr lang="hu-HU" sz="24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hu-HU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conn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2532632605"/>
                  </a:ext>
                </a:extLst>
              </a:tr>
              <a:tr h="1137948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#dbListing(in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#dbExecution(in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177941045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33511BA-F831-424C-B307-DD1FD957D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13268"/>
              </p:ext>
            </p:extLst>
          </p:nvPr>
        </p:nvGraphicFramePr>
        <p:xfrm>
          <a:off x="12476609" y="7965372"/>
          <a:ext cx="4635027" cy="3847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35027">
                  <a:extLst>
                    <a:ext uri="{9D8B030D-6E8A-4147-A177-3AD203B41FA5}">
                      <a16:colId xmlns:a16="http://schemas.microsoft.com/office/drawing/2014/main" val="948012064"/>
                    </a:ext>
                  </a:extLst>
                </a:gridCol>
              </a:tblGrid>
              <a:tr h="866877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NodeFunctions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997447707"/>
                  </a:ext>
                </a:extLst>
              </a:tr>
              <a:tr h="866877">
                <a:tc>
                  <a:txBody>
                    <a:bodyPr/>
                    <a:lstStyle/>
                    <a:p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2532632605"/>
                  </a:ext>
                </a:extLst>
              </a:tr>
              <a:tr h="2113331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+getNodes(in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addNode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updateNode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delNode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177941045"/>
                  </a:ext>
                </a:extLst>
              </a:tr>
            </a:tbl>
          </a:graphicData>
        </a:graphic>
      </p:graphicFrame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6B7DE557-F7EB-4095-8332-0AB4B92B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82826"/>
              </p:ext>
            </p:extLst>
          </p:nvPr>
        </p:nvGraphicFramePr>
        <p:xfrm>
          <a:off x="6682817" y="14769614"/>
          <a:ext cx="4635019" cy="50935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35019">
                  <a:extLst>
                    <a:ext uri="{9D8B030D-6E8A-4147-A177-3AD203B41FA5}">
                      <a16:colId xmlns:a16="http://schemas.microsoft.com/office/drawing/2014/main" val="948012064"/>
                    </a:ext>
                  </a:extLst>
                </a:gridCol>
              </a:tblGrid>
              <a:tr h="866877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997447707"/>
                  </a:ext>
                </a:extLst>
              </a:tr>
              <a:tr h="2601024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nb-NO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fullURI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nb-NO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nb-NO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nb-NO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isAdmin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nb-NO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FloorURLs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2532632605"/>
                  </a:ext>
                </a:extLst>
              </a:tr>
              <a:tr h="1625640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urlRoute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dataINRoute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checkAccess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177941045"/>
                  </a:ext>
                </a:extLst>
              </a:tr>
            </a:tbl>
          </a:graphicData>
        </a:graphic>
      </p:graphicFrame>
      <p:graphicFrame>
        <p:nvGraphicFramePr>
          <p:cNvPr id="7" name="Táblázat 4">
            <a:extLst>
              <a:ext uri="{FF2B5EF4-FFF2-40B4-BE49-F238E27FC236}">
                <a16:creationId xmlns:a16="http://schemas.microsoft.com/office/drawing/2014/main" id="{15575FBF-06DF-4783-906C-57D5907A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30214"/>
              </p:ext>
            </p:extLst>
          </p:nvPr>
        </p:nvGraphicFramePr>
        <p:xfrm>
          <a:off x="889027" y="7965372"/>
          <a:ext cx="4635027" cy="3847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35027">
                  <a:extLst>
                    <a:ext uri="{9D8B030D-6E8A-4147-A177-3AD203B41FA5}">
                      <a16:colId xmlns:a16="http://schemas.microsoft.com/office/drawing/2014/main" val="948012064"/>
                    </a:ext>
                  </a:extLst>
                </a:gridCol>
              </a:tblGrid>
              <a:tr h="866877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RoomFunctions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997447707"/>
                  </a:ext>
                </a:extLst>
              </a:tr>
              <a:tr h="866877">
                <a:tc>
                  <a:txBody>
                    <a:bodyPr/>
                    <a:lstStyle/>
                    <a:p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2532632605"/>
                  </a:ext>
                </a:extLst>
              </a:tr>
              <a:tr h="2113331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+getRooms(in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addRoom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updateRoom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delRoom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177941045"/>
                  </a:ext>
                </a:extLst>
              </a:tr>
            </a:tbl>
          </a:graphicData>
        </a:graphic>
      </p:graphicFrame>
      <p:graphicFrame>
        <p:nvGraphicFramePr>
          <p:cNvPr id="8" name="Táblázat 4">
            <a:extLst>
              <a:ext uri="{FF2B5EF4-FFF2-40B4-BE49-F238E27FC236}">
                <a16:creationId xmlns:a16="http://schemas.microsoft.com/office/drawing/2014/main" id="{34F915C7-E84B-4380-8C0A-221010D5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7620"/>
              </p:ext>
            </p:extLst>
          </p:nvPr>
        </p:nvGraphicFramePr>
        <p:xfrm>
          <a:off x="6682817" y="7965367"/>
          <a:ext cx="4635019" cy="287170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35019">
                  <a:extLst>
                    <a:ext uri="{9D8B030D-6E8A-4147-A177-3AD203B41FA5}">
                      <a16:colId xmlns:a16="http://schemas.microsoft.com/office/drawing/2014/main" val="948012064"/>
                    </a:ext>
                  </a:extLst>
                </a:gridCol>
              </a:tblGrid>
              <a:tr h="866877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UserFunctions</a:t>
                      </a:r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997447707"/>
                  </a:ext>
                </a:extLst>
              </a:tr>
              <a:tr h="866877">
                <a:tc>
                  <a:txBody>
                    <a:bodyPr/>
                    <a:lstStyle/>
                    <a:p>
                      <a:endParaRPr lang="hu-H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2532632605"/>
                  </a:ext>
                </a:extLst>
              </a:tr>
              <a:tr h="1137948">
                <a:tc>
                  <a:txBody>
                    <a:bodyPr/>
                    <a:lstStyle/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loginUser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dataIN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generate_token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</a:t>
                      </a:r>
                      <a:r>
                        <a:rPr lang="hu-HU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62564" marR="162564" marT="81282" marB="81282" anchor="ctr"/>
                </a:tc>
                <a:extLst>
                  <a:ext uri="{0D108BD9-81ED-4DB2-BD59-A6C34878D82A}">
                    <a16:rowId xmlns:a16="http://schemas.microsoft.com/office/drawing/2014/main" val="177941045"/>
                  </a:ext>
                </a:extLst>
              </a:tr>
            </a:tbl>
          </a:graphicData>
        </a:graphic>
      </p:graphicFrame>
      <p:sp>
        <p:nvSpPr>
          <p:cNvPr id="19" name="Háromszög 18">
            <a:extLst>
              <a:ext uri="{FF2B5EF4-FFF2-40B4-BE49-F238E27FC236}">
                <a16:creationId xmlns:a16="http://schemas.microsoft.com/office/drawing/2014/main" id="{B0B8BE0E-58CA-426D-AB4B-D18D58AEB1C1}"/>
              </a:ext>
            </a:extLst>
          </p:cNvPr>
          <p:cNvSpPr/>
          <p:nvPr/>
        </p:nvSpPr>
        <p:spPr>
          <a:xfrm>
            <a:off x="8649104" y="5812776"/>
            <a:ext cx="702436" cy="70040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371"/>
          </a:p>
        </p:txBody>
      </p: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59840CC5-CAF7-4430-A003-94A4FF0EC1EC}"/>
              </a:ext>
            </a:extLst>
          </p:cNvPr>
          <p:cNvCxnSpPr>
            <a:cxnSpLocks/>
            <a:stCxn id="19" idx="3"/>
            <a:endCxn id="8" idx="0"/>
          </p:cNvCxnSpPr>
          <p:nvPr/>
        </p:nvCxnSpPr>
        <p:spPr>
          <a:xfrm rot="16200000" flipH="1">
            <a:off x="8274231" y="7239272"/>
            <a:ext cx="1452186" cy="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4298F48-CA3D-4186-9456-02787E0B03B0}"/>
              </a:ext>
            </a:extLst>
          </p:cNvPr>
          <p:cNvCxnSpPr>
            <a:cxnSpLocks/>
            <a:stCxn id="19" idx="3"/>
            <a:endCxn id="5" idx="0"/>
          </p:cNvCxnSpPr>
          <p:nvPr/>
        </p:nvCxnSpPr>
        <p:spPr>
          <a:xfrm rot="16200000" flipH="1">
            <a:off x="11171127" y="4342376"/>
            <a:ext cx="1452191" cy="5793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2B049CF8-2F94-4658-BB2D-A8144FA43BEB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rot="5400000">
            <a:off x="5377336" y="4342385"/>
            <a:ext cx="1452191" cy="57937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Összekötő: szögletes 56">
            <a:extLst>
              <a:ext uri="{FF2B5EF4-FFF2-40B4-BE49-F238E27FC236}">
                <a16:creationId xmlns:a16="http://schemas.microsoft.com/office/drawing/2014/main" id="{F914AC79-CED6-4D71-9B71-52D6EA67C8F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4624855" y="10394142"/>
            <a:ext cx="2957157" cy="57937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04142C13-0F3C-484E-AE8C-8ACEF47C99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0418646" y="10394137"/>
            <a:ext cx="2957157" cy="57937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Összekötő: szögletes 58">
            <a:extLst>
              <a:ext uri="{FF2B5EF4-FFF2-40B4-BE49-F238E27FC236}">
                <a16:creationId xmlns:a16="http://schemas.microsoft.com/office/drawing/2014/main" id="{394C5CCF-64E4-4747-BB7D-AC8E2D1FF6E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7034054" y="12803341"/>
            <a:ext cx="3932545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mbusz 99">
            <a:extLst>
              <a:ext uri="{FF2B5EF4-FFF2-40B4-BE49-F238E27FC236}">
                <a16:creationId xmlns:a16="http://schemas.microsoft.com/office/drawing/2014/main" id="{C0D3C960-56F5-4453-9FDD-17CDF58008BF}"/>
              </a:ext>
            </a:extLst>
          </p:cNvPr>
          <p:cNvSpPr/>
          <p:nvPr/>
        </p:nvSpPr>
        <p:spPr>
          <a:xfrm>
            <a:off x="8643820" y="13716734"/>
            <a:ext cx="707720" cy="104653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29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108</Words>
  <Application>Microsoft Office PowerPoint</Application>
  <PresentationFormat>Egyéni</PresentationFormat>
  <Paragraphs>30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Mátics Dániel</dc:creator>
  <cp:lastModifiedBy>Mátics Dániel</cp:lastModifiedBy>
  <cp:revision>28</cp:revision>
  <dcterms:created xsi:type="dcterms:W3CDTF">2022-04-08T20:20:13Z</dcterms:created>
  <dcterms:modified xsi:type="dcterms:W3CDTF">2022-04-08T21:03:23Z</dcterms:modified>
</cp:coreProperties>
</file>