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75" r:id="rId4"/>
    <p:sldId id="296" r:id="rId5"/>
    <p:sldId id="297" r:id="rId6"/>
    <p:sldId id="278" r:id="rId7"/>
  </p:sldIdLst>
  <p:sldSz cx="9144000" cy="5143500" type="screen16x9"/>
  <p:notesSz cx="6858000" cy="9144000"/>
  <p:embeddedFontLst>
    <p:embeddedFont>
      <p:font typeface="Inconsolata" pitchFamily="1" charset="-18"/>
      <p:regular r:id="rId9"/>
      <p:bold r:id="rId10"/>
    </p:embeddedFont>
    <p:embeddedFont>
      <p:font typeface="Pangolin" panose="020B0604020202020204" charset="-18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A38EE3-2EBD-48BE-93E8-EE15F7679B22}">
  <a:tblStyle styleId="{0AA38EE3-2EBD-48BE-93E8-EE15F7679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2E05F9-37DB-4D9C-BDE0-ABFEE54BA8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4B986344-4B3B-C625-61B2-534E5A02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99:notes">
            <a:extLst>
              <a:ext uri="{FF2B5EF4-FFF2-40B4-BE49-F238E27FC236}">
                <a16:creationId xmlns:a16="http://schemas.microsoft.com/office/drawing/2014/main" id="{3A970873-B90C-6796-A922-0D275A1C82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99:notes">
            <a:extLst>
              <a:ext uri="{FF2B5EF4-FFF2-40B4-BE49-F238E27FC236}">
                <a16:creationId xmlns:a16="http://schemas.microsoft.com/office/drawing/2014/main" id="{259DD482-378E-2CB6-A1EF-AE1F38589D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05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B31CBAF3-186A-2705-888A-B5356EBCD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99:notes">
            <a:extLst>
              <a:ext uri="{FF2B5EF4-FFF2-40B4-BE49-F238E27FC236}">
                <a16:creationId xmlns:a16="http://schemas.microsoft.com/office/drawing/2014/main" id="{7CB7B496-7429-3990-66B7-045EC6D592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99:notes">
            <a:extLst>
              <a:ext uri="{FF2B5EF4-FFF2-40B4-BE49-F238E27FC236}">
                <a16:creationId xmlns:a16="http://schemas.microsoft.com/office/drawing/2014/main" id="{8B9FF9BE-B4CC-CBEA-8659-8542E7D713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26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625436" y="1197750"/>
            <a:ext cx="3674128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Jegyzetek</a:t>
            </a:r>
            <a:br>
              <a:rPr lang="hu-HU" dirty="0"/>
            </a:br>
            <a:r>
              <a:rPr lang="hu-HU" dirty="0"/>
              <a:t>mobilalkalmazás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Pangolin" panose="020B0604020202020204" charset="-18"/>
              </a:rPr>
              <a:t>Felhasznált technológiák</a:t>
            </a:r>
            <a:endParaRPr dirty="0">
              <a:latin typeface="Pangolin" panose="020B0604020202020204" charset="-18"/>
            </a:endParaRPr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2"/>
          </p:nvPr>
        </p:nvSpPr>
        <p:spPr>
          <a:xfrm>
            <a:off x="2599501" y="1493649"/>
            <a:ext cx="2011002" cy="644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 err="1"/>
              <a:t>Firebase</a:t>
            </a:r>
            <a:endParaRPr lang="hu-HU"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 err="1"/>
              <a:t>Firestore</a:t>
            </a:r>
            <a:r>
              <a:rPr lang="hu-HU" sz="1600" b="1" dirty="0"/>
              <a:t> </a:t>
            </a:r>
            <a:r>
              <a:rPr lang="hu-HU" sz="1600" b="1" dirty="0" err="1"/>
              <a:t>Database</a:t>
            </a:r>
            <a:endParaRPr lang="hu-HU" sz="1600" dirty="0"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555604" y="1493650"/>
            <a:ext cx="2011002" cy="644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600" b="1" dirty="0" err="1"/>
              <a:t>Firebase</a:t>
            </a:r>
            <a:endParaRPr lang="hu-HU"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600" b="1" dirty="0" err="1"/>
              <a:t>Authentication</a:t>
            </a:r>
            <a:endParaRPr lang="hu-HU" sz="1600" dirty="0"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3"/>
          <a:srcRect/>
          <a:stretch/>
        </p:blipFill>
        <p:spPr>
          <a:xfrm rot="123228">
            <a:off x="7203662" y="577058"/>
            <a:ext cx="808384" cy="148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mbedded Firebase Auth Integration | hotglue">
            <a:extLst>
              <a:ext uri="{FF2B5EF4-FFF2-40B4-BE49-F238E27FC236}">
                <a16:creationId xmlns:a16="http://schemas.microsoft.com/office/drawing/2014/main" id="{AE9ABB31-9529-8EDE-89B4-B9A4C485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05" y="230490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4;p17">
            <a:extLst>
              <a:ext uri="{FF2B5EF4-FFF2-40B4-BE49-F238E27FC236}">
                <a16:creationId xmlns:a16="http://schemas.microsoft.com/office/drawing/2014/main" id="{E78D5020-CA33-42C8-AC11-77105DC0347D}"/>
              </a:ext>
            </a:extLst>
          </p:cNvPr>
          <p:cNvSpPr txBox="1">
            <a:spLocks/>
          </p:cNvSpPr>
          <p:nvPr/>
        </p:nvSpPr>
        <p:spPr>
          <a:xfrm>
            <a:off x="4643399" y="1493649"/>
            <a:ext cx="2011002" cy="64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hu-HU" sz="1600" b="1" dirty="0"/>
              <a:t>Google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hu-HU" sz="1600" b="1" dirty="0" err="1"/>
              <a:t>AdMob</a:t>
            </a:r>
            <a:endParaRPr lang="hu-HU" sz="1600" dirty="0"/>
          </a:p>
        </p:txBody>
      </p:sp>
      <p:pic>
        <p:nvPicPr>
          <p:cNvPr id="1028" name="Picture 4" descr="Firebase Firestore - Overview (O11) | OutSystems">
            <a:extLst>
              <a:ext uri="{FF2B5EF4-FFF2-40B4-BE49-F238E27FC236}">
                <a16:creationId xmlns:a16="http://schemas.microsoft.com/office/drawing/2014/main" id="{47C9D9FD-C5DA-EAE2-89F5-871C41F26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01" y="22989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oogle AdMob Software Reviews, Demo &amp; Pricing - 2025">
            <a:extLst>
              <a:ext uri="{FF2B5EF4-FFF2-40B4-BE49-F238E27FC236}">
                <a16:creationId xmlns:a16="http://schemas.microsoft.com/office/drawing/2014/main" id="{DF34E7A3-3604-5ADE-3246-A6E51C677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00" y="22989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Pangolin" panose="020B0604020202020204" charset="-18"/>
              </a:rPr>
              <a:t>Bejelentkezés</a:t>
            </a:r>
            <a:endParaRPr dirty="0">
              <a:latin typeface="Pangolin" panose="020B0604020202020204" charset="-18"/>
            </a:endParaRP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398040" y="1183398"/>
            <a:ext cx="1618102" cy="3356264"/>
            <a:chOff x="2547150" y="238125"/>
            <a:chExt cx="2525675" cy="5238750"/>
          </a:xfrm>
        </p:grpSpPr>
        <p:sp>
          <p:nvSpPr>
            <p:cNvPr id="241" name="Google Shape;241;p35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5" name="Google Shape;245;p35"/>
          <p:cNvPicPr preferRelativeResize="0"/>
          <p:nvPr/>
        </p:nvPicPr>
        <p:blipFill>
          <a:blip r:embed="rId3"/>
          <a:srcRect t="9657" b="9657"/>
          <a:stretch/>
        </p:blipFill>
        <p:spPr>
          <a:xfrm>
            <a:off x="1432490" y="1476077"/>
            <a:ext cx="1548000" cy="277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" name="Google Shape;240;p35">
            <a:extLst>
              <a:ext uri="{FF2B5EF4-FFF2-40B4-BE49-F238E27FC236}">
                <a16:creationId xmlns:a16="http://schemas.microsoft.com/office/drawing/2014/main" id="{C8DFF295-A597-ABF5-C61A-BF3D4AD95C23}"/>
              </a:ext>
            </a:extLst>
          </p:cNvPr>
          <p:cNvGrpSpPr/>
          <p:nvPr/>
        </p:nvGrpSpPr>
        <p:grpSpPr>
          <a:xfrm>
            <a:off x="3873425" y="1183398"/>
            <a:ext cx="1618102" cy="3356264"/>
            <a:chOff x="2547150" y="238125"/>
            <a:chExt cx="2525675" cy="5238750"/>
          </a:xfrm>
        </p:grpSpPr>
        <p:sp>
          <p:nvSpPr>
            <p:cNvPr id="3" name="Google Shape;241;p35">
              <a:extLst>
                <a:ext uri="{FF2B5EF4-FFF2-40B4-BE49-F238E27FC236}">
                  <a16:creationId xmlns:a16="http://schemas.microsoft.com/office/drawing/2014/main" id="{D47F7A9F-94C1-85D7-3C27-A52421FC51CA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2;p35">
              <a:extLst>
                <a:ext uri="{FF2B5EF4-FFF2-40B4-BE49-F238E27FC236}">
                  <a16:creationId xmlns:a16="http://schemas.microsoft.com/office/drawing/2014/main" id="{B15415C5-E298-2A17-A96B-5AB22361E7A9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3;p35">
              <a:extLst>
                <a:ext uri="{FF2B5EF4-FFF2-40B4-BE49-F238E27FC236}">
                  <a16:creationId xmlns:a16="http://schemas.microsoft.com/office/drawing/2014/main" id="{D67E8F7C-9FA4-136C-B5EB-8DB376350D84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4;p35">
              <a:extLst>
                <a:ext uri="{FF2B5EF4-FFF2-40B4-BE49-F238E27FC236}">
                  <a16:creationId xmlns:a16="http://schemas.microsoft.com/office/drawing/2014/main" id="{3FD5D712-79CA-341F-FEF7-F0DB9A5AD99B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oogle Shape;245;p35">
            <a:extLst>
              <a:ext uri="{FF2B5EF4-FFF2-40B4-BE49-F238E27FC236}">
                <a16:creationId xmlns:a16="http://schemas.microsoft.com/office/drawing/2014/main" id="{6933D4B8-A254-BEEE-B944-6C7D62F5AD6E}"/>
              </a:ext>
            </a:extLst>
          </p:cNvPr>
          <p:cNvPicPr preferRelativeResize="0"/>
          <p:nvPr/>
        </p:nvPicPr>
        <p:blipFill>
          <a:blip r:embed="rId4"/>
          <a:srcRect t="9657" b="9657"/>
          <a:stretch/>
        </p:blipFill>
        <p:spPr>
          <a:xfrm>
            <a:off x="3909744" y="1475455"/>
            <a:ext cx="1546350" cy="27726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8" name="Google Shape;240;p35">
            <a:extLst>
              <a:ext uri="{FF2B5EF4-FFF2-40B4-BE49-F238E27FC236}">
                <a16:creationId xmlns:a16="http://schemas.microsoft.com/office/drawing/2014/main" id="{5D23F499-D8F7-773F-FE74-5456F120DE5C}"/>
              </a:ext>
            </a:extLst>
          </p:cNvPr>
          <p:cNvGrpSpPr/>
          <p:nvPr/>
        </p:nvGrpSpPr>
        <p:grpSpPr>
          <a:xfrm>
            <a:off x="6345170" y="1183398"/>
            <a:ext cx="1618102" cy="3356264"/>
            <a:chOff x="2547150" y="238125"/>
            <a:chExt cx="2525675" cy="5238750"/>
          </a:xfrm>
        </p:grpSpPr>
        <p:sp>
          <p:nvSpPr>
            <p:cNvPr id="9" name="Google Shape;241;p35">
              <a:extLst>
                <a:ext uri="{FF2B5EF4-FFF2-40B4-BE49-F238E27FC236}">
                  <a16:creationId xmlns:a16="http://schemas.microsoft.com/office/drawing/2014/main" id="{4E83E8BC-F127-85A2-DBEF-AFCED38F16B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2;p35">
              <a:extLst>
                <a:ext uri="{FF2B5EF4-FFF2-40B4-BE49-F238E27FC236}">
                  <a16:creationId xmlns:a16="http://schemas.microsoft.com/office/drawing/2014/main" id="{F77C5DAE-B483-F0F1-8817-B3938E5C897E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3;p35">
              <a:extLst>
                <a:ext uri="{FF2B5EF4-FFF2-40B4-BE49-F238E27FC236}">
                  <a16:creationId xmlns:a16="http://schemas.microsoft.com/office/drawing/2014/main" id="{A47ED91C-97EB-3BE8-6032-77DBED73D01F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4;p35">
              <a:extLst>
                <a:ext uri="{FF2B5EF4-FFF2-40B4-BE49-F238E27FC236}">
                  <a16:creationId xmlns:a16="http://schemas.microsoft.com/office/drawing/2014/main" id="{91FDD1E9-AE4A-3CDC-B6CA-DFDD42BBC48B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Google Shape;245;p35">
            <a:extLst>
              <a:ext uri="{FF2B5EF4-FFF2-40B4-BE49-F238E27FC236}">
                <a16:creationId xmlns:a16="http://schemas.microsoft.com/office/drawing/2014/main" id="{F3CEA95E-8931-402D-6A12-3BBC24BA620C}"/>
              </a:ext>
            </a:extLst>
          </p:cNvPr>
          <p:cNvPicPr preferRelativeResize="0"/>
          <p:nvPr/>
        </p:nvPicPr>
        <p:blipFill>
          <a:blip r:embed="rId5"/>
          <a:srcRect t="9657" b="9657"/>
          <a:stretch/>
        </p:blipFill>
        <p:spPr>
          <a:xfrm>
            <a:off x="6380509" y="1475455"/>
            <a:ext cx="1546350" cy="27726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568B6B-5190-CA69-8AFE-F7E0CC3F0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>
            <a:extLst>
              <a:ext uri="{FF2B5EF4-FFF2-40B4-BE49-F238E27FC236}">
                <a16:creationId xmlns:a16="http://schemas.microsoft.com/office/drawing/2014/main" id="{C1C8507E-5FB2-11E4-915E-1F4CB4546A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9" name="Google Shape;239;p35">
            <a:extLst>
              <a:ext uri="{FF2B5EF4-FFF2-40B4-BE49-F238E27FC236}">
                <a16:creationId xmlns:a16="http://schemas.microsoft.com/office/drawing/2014/main" id="{B73B3CE7-D070-31EE-E5E2-B5A3FE1009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Pangolin" panose="020B0604020202020204" charset="-18"/>
              </a:rPr>
              <a:t>Kezdőlap</a:t>
            </a:r>
            <a:endParaRPr dirty="0">
              <a:latin typeface="Pangolin" panose="020B0604020202020204" charset="-18"/>
            </a:endParaRPr>
          </a:p>
        </p:txBody>
      </p:sp>
      <p:grpSp>
        <p:nvGrpSpPr>
          <p:cNvPr id="2" name="Google Shape;240;p35">
            <a:extLst>
              <a:ext uri="{FF2B5EF4-FFF2-40B4-BE49-F238E27FC236}">
                <a16:creationId xmlns:a16="http://schemas.microsoft.com/office/drawing/2014/main" id="{166AD028-6AE5-6F5E-93E6-4A352D9CD22A}"/>
              </a:ext>
            </a:extLst>
          </p:cNvPr>
          <p:cNvGrpSpPr/>
          <p:nvPr/>
        </p:nvGrpSpPr>
        <p:grpSpPr>
          <a:xfrm>
            <a:off x="3729533" y="435679"/>
            <a:ext cx="2004088" cy="4156876"/>
            <a:chOff x="2547150" y="238125"/>
            <a:chExt cx="2525675" cy="5238750"/>
          </a:xfrm>
        </p:grpSpPr>
        <p:sp>
          <p:nvSpPr>
            <p:cNvPr id="3" name="Google Shape;241;p35">
              <a:extLst>
                <a:ext uri="{FF2B5EF4-FFF2-40B4-BE49-F238E27FC236}">
                  <a16:creationId xmlns:a16="http://schemas.microsoft.com/office/drawing/2014/main" id="{667D97E2-15ED-9D78-96B6-76C1DFF4D176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2;p35">
              <a:extLst>
                <a:ext uri="{FF2B5EF4-FFF2-40B4-BE49-F238E27FC236}">
                  <a16:creationId xmlns:a16="http://schemas.microsoft.com/office/drawing/2014/main" id="{6A6E15CA-8551-8AEE-FE7E-B5943B0901D8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3;p35">
              <a:extLst>
                <a:ext uri="{FF2B5EF4-FFF2-40B4-BE49-F238E27FC236}">
                  <a16:creationId xmlns:a16="http://schemas.microsoft.com/office/drawing/2014/main" id="{EA6E4FFF-DB95-E283-41C5-388C10B78FFD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4;p35">
              <a:extLst>
                <a:ext uri="{FF2B5EF4-FFF2-40B4-BE49-F238E27FC236}">
                  <a16:creationId xmlns:a16="http://schemas.microsoft.com/office/drawing/2014/main" id="{817B8045-4D6F-75E3-FAE4-F2F466A73DB0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oogle Shape;245;p35">
            <a:extLst>
              <a:ext uri="{FF2B5EF4-FFF2-40B4-BE49-F238E27FC236}">
                <a16:creationId xmlns:a16="http://schemas.microsoft.com/office/drawing/2014/main" id="{42C12E72-6B5D-476D-8658-A4DD4F73E4A5}"/>
              </a:ext>
            </a:extLst>
          </p:cNvPr>
          <p:cNvPicPr preferRelativeResize="0"/>
          <p:nvPr/>
        </p:nvPicPr>
        <p:blipFill>
          <a:blip r:embed="rId3"/>
          <a:srcRect l="425" r="425"/>
          <a:stretch/>
        </p:blipFill>
        <p:spPr>
          <a:xfrm>
            <a:off x="3784442" y="817763"/>
            <a:ext cx="1892781" cy="33941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5678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1EB5723F-DECB-DAE8-8FF8-BAFB470A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>
            <a:extLst>
              <a:ext uri="{FF2B5EF4-FFF2-40B4-BE49-F238E27FC236}">
                <a16:creationId xmlns:a16="http://schemas.microsoft.com/office/drawing/2014/main" id="{E28C1059-882D-9A96-E585-6B62893B0A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9" name="Google Shape;239;p35">
            <a:extLst>
              <a:ext uri="{FF2B5EF4-FFF2-40B4-BE49-F238E27FC236}">
                <a16:creationId xmlns:a16="http://schemas.microsoft.com/office/drawing/2014/main" id="{64C1C6F5-09DC-A6BB-CE24-65187E5EB6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6374" y="358375"/>
            <a:ext cx="547879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Pangolin" panose="020B0604020202020204" charset="-18"/>
              </a:rPr>
              <a:t>Jegyzet készítés/szerkesztés</a:t>
            </a:r>
            <a:endParaRPr dirty="0">
              <a:latin typeface="Pangolin" panose="020B0604020202020204" charset="-18"/>
            </a:endParaRPr>
          </a:p>
        </p:txBody>
      </p:sp>
      <p:grpSp>
        <p:nvGrpSpPr>
          <p:cNvPr id="240" name="Google Shape;240;p35">
            <a:extLst>
              <a:ext uri="{FF2B5EF4-FFF2-40B4-BE49-F238E27FC236}">
                <a16:creationId xmlns:a16="http://schemas.microsoft.com/office/drawing/2014/main" id="{081EE502-2E41-3F25-8AB4-B521421C8ACC}"/>
              </a:ext>
            </a:extLst>
          </p:cNvPr>
          <p:cNvGrpSpPr/>
          <p:nvPr/>
        </p:nvGrpSpPr>
        <p:grpSpPr>
          <a:xfrm>
            <a:off x="1398040" y="1183398"/>
            <a:ext cx="1618102" cy="3356264"/>
            <a:chOff x="2547150" y="238125"/>
            <a:chExt cx="2525675" cy="5238750"/>
          </a:xfrm>
        </p:grpSpPr>
        <p:sp>
          <p:nvSpPr>
            <p:cNvPr id="241" name="Google Shape;241;p35">
              <a:extLst>
                <a:ext uri="{FF2B5EF4-FFF2-40B4-BE49-F238E27FC236}">
                  <a16:creationId xmlns:a16="http://schemas.microsoft.com/office/drawing/2014/main" id="{B9E85C28-F3B0-DDF0-07EC-6860B9069308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>
              <a:extLst>
                <a:ext uri="{FF2B5EF4-FFF2-40B4-BE49-F238E27FC236}">
                  <a16:creationId xmlns:a16="http://schemas.microsoft.com/office/drawing/2014/main" id="{4E21A448-25DC-9508-6A8D-0C7DF12A992D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>
              <a:extLst>
                <a:ext uri="{FF2B5EF4-FFF2-40B4-BE49-F238E27FC236}">
                  <a16:creationId xmlns:a16="http://schemas.microsoft.com/office/drawing/2014/main" id="{9520A263-5C25-8841-6698-FB74861C4AC1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>
              <a:extLst>
                <a:ext uri="{FF2B5EF4-FFF2-40B4-BE49-F238E27FC236}">
                  <a16:creationId xmlns:a16="http://schemas.microsoft.com/office/drawing/2014/main" id="{B121258A-DA03-0E64-C230-CE594C92E53D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5" name="Google Shape;245;p35">
            <a:extLst>
              <a:ext uri="{FF2B5EF4-FFF2-40B4-BE49-F238E27FC236}">
                <a16:creationId xmlns:a16="http://schemas.microsoft.com/office/drawing/2014/main" id="{5FDFA0DA-D291-0F9A-1973-064D3DC8CFE6}"/>
              </a:ext>
            </a:extLst>
          </p:cNvPr>
          <p:cNvPicPr preferRelativeResize="0"/>
          <p:nvPr/>
        </p:nvPicPr>
        <p:blipFill>
          <a:blip r:embed="rId3"/>
          <a:srcRect l="361" r="361"/>
          <a:stretch/>
        </p:blipFill>
        <p:spPr>
          <a:xfrm>
            <a:off x="1432490" y="1476077"/>
            <a:ext cx="1548000" cy="277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" name="Google Shape;240;p35">
            <a:extLst>
              <a:ext uri="{FF2B5EF4-FFF2-40B4-BE49-F238E27FC236}">
                <a16:creationId xmlns:a16="http://schemas.microsoft.com/office/drawing/2014/main" id="{01962CE7-8417-5B64-A644-2A31DE80C1AB}"/>
              </a:ext>
            </a:extLst>
          </p:cNvPr>
          <p:cNvGrpSpPr/>
          <p:nvPr/>
        </p:nvGrpSpPr>
        <p:grpSpPr>
          <a:xfrm>
            <a:off x="3873425" y="1183398"/>
            <a:ext cx="1618102" cy="3356264"/>
            <a:chOff x="2547150" y="238125"/>
            <a:chExt cx="2525675" cy="5238750"/>
          </a:xfrm>
        </p:grpSpPr>
        <p:sp>
          <p:nvSpPr>
            <p:cNvPr id="3" name="Google Shape;241;p35">
              <a:extLst>
                <a:ext uri="{FF2B5EF4-FFF2-40B4-BE49-F238E27FC236}">
                  <a16:creationId xmlns:a16="http://schemas.microsoft.com/office/drawing/2014/main" id="{BB8D0912-29EB-D6B2-4EC1-ECBE4DB8C6DC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2;p35">
              <a:extLst>
                <a:ext uri="{FF2B5EF4-FFF2-40B4-BE49-F238E27FC236}">
                  <a16:creationId xmlns:a16="http://schemas.microsoft.com/office/drawing/2014/main" id="{6760C2C9-78B5-D219-D529-790AEB0D7751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3;p35">
              <a:extLst>
                <a:ext uri="{FF2B5EF4-FFF2-40B4-BE49-F238E27FC236}">
                  <a16:creationId xmlns:a16="http://schemas.microsoft.com/office/drawing/2014/main" id="{93B4FCE1-AF80-3693-D005-ADC6F23A7C9C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4;p35">
              <a:extLst>
                <a:ext uri="{FF2B5EF4-FFF2-40B4-BE49-F238E27FC236}">
                  <a16:creationId xmlns:a16="http://schemas.microsoft.com/office/drawing/2014/main" id="{844D786C-21C3-E5F5-A4CA-F6384705410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oogle Shape;245;p35">
            <a:extLst>
              <a:ext uri="{FF2B5EF4-FFF2-40B4-BE49-F238E27FC236}">
                <a16:creationId xmlns:a16="http://schemas.microsoft.com/office/drawing/2014/main" id="{20E83F27-38FE-1615-AED0-E1820B72D1E4}"/>
              </a:ext>
            </a:extLst>
          </p:cNvPr>
          <p:cNvPicPr preferRelativeResize="0"/>
          <p:nvPr/>
        </p:nvPicPr>
        <p:blipFill>
          <a:blip r:embed="rId4"/>
          <a:srcRect l="425" r="425"/>
          <a:stretch/>
        </p:blipFill>
        <p:spPr>
          <a:xfrm>
            <a:off x="3909744" y="1475455"/>
            <a:ext cx="1546350" cy="27726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8" name="Google Shape;240;p35">
            <a:extLst>
              <a:ext uri="{FF2B5EF4-FFF2-40B4-BE49-F238E27FC236}">
                <a16:creationId xmlns:a16="http://schemas.microsoft.com/office/drawing/2014/main" id="{5F129F16-0CC1-6D8C-B05A-61952B905BC1}"/>
              </a:ext>
            </a:extLst>
          </p:cNvPr>
          <p:cNvGrpSpPr/>
          <p:nvPr/>
        </p:nvGrpSpPr>
        <p:grpSpPr>
          <a:xfrm>
            <a:off x="6345170" y="1183398"/>
            <a:ext cx="1618102" cy="3356264"/>
            <a:chOff x="2547150" y="238125"/>
            <a:chExt cx="2525675" cy="5238750"/>
          </a:xfrm>
        </p:grpSpPr>
        <p:sp>
          <p:nvSpPr>
            <p:cNvPr id="9" name="Google Shape;241;p35">
              <a:extLst>
                <a:ext uri="{FF2B5EF4-FFF2-40B4-BE49-F238E27FC236}">
                  <a16:creationId xmlns:a16="http://schemas.microsoft.com/office/drawing/2014/main" id="{AA3CDD0D-12AF-8118-2F21-159B6C471315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2;p35">
              <a:extLst>
                <a:ext uri="{FF2B5EF4-FFF2-40B4-BE49-F238E27FC236}">
                  <a16:creationId xmlns:a16="http://schemas.microsoft.com/office/drawing/2014/main" id="{21BF2400-77DE-FCFF-4263-52A58D16C301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3;p35">
              <a:extLst>
                <a:ext uri="{FF2B5EF4-FFF2-40B4-BE49-F238E27FC236}">
                  <a16:creationId xmlns:a16="http://schemas.microsoft.com/office/drawing/2014/main" id="{92D4343E-496B-B315-CFD2-F4B2A932C661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4;p35">
              <a:extLst>
                <a:ext uri="{FF2B5EF4-FFF2-40B4-BE49-F238E27FC236}">
                  <a16:creationId xmlns:a16="http://schemas.microsoft.com/office/drawing/2014/main" id="{EF72261D-9DEC-0693-7E6E-41A8BDEB69F7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Google Shape;245;p35">
            <a:extLst>
              <a:ext uri="{FF2B5EF4-FFF2-40B4-BE49-F238E27FC236}">
                <a16:creationId xmlns:a16="http://schemas.microsoft.com/office/drawing/2014/main" id="{F8A85EF8-F557-DC2B-042B-0C021F62AD5F}"/>
              </a:ext>
            </a:extLst>
          </p:cNvPr>
          <p:cNvPicPr preferRelativeResize="0"/>
          <p:nvPr/>
        </p:nvPicPr>
        <p:blipFill>
          <a:blip r:embed="rId5"/>
          <a:srcRect l="425" r="425"/>
          <a:stretch/>
        </p:blipFill>
        <p:spPr>
          <a:xfrm>
            <a:off x="6380509" y="1475455"/>
            <a:ext cx="1546350" cy="27726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50667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title" idx="4294967295"/>
          </p:nvPr>
        </p:nvSpPr>
        <p:spPr>
          <a:xfrm>
            <a:off x="866374" y="1023310"/>
            <a:ext cx="4086625" cy="3221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>
                <a:latin typeface="Pangolin" panose="020B0604020202020204" charset="-18"/>
              </a:rPr>
              <a:t>Köszönöm a figyelmet</a:t>
            </a:r>
            <a:r>
              <a:rPr lang="en" sz="6000" dirty="0">
                <a:latin typeface="Pangolin" panose="020B0604020202020204" charset="-18"/>
              </a:rPr>
              <a:t>!</a:t>
            </a:r>
            <a:endParaRPr sz="6000" dirty="0">
              <a:latin typeface="Pangolin" panose="020B0604020202020204" charset="-18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5875463" y="1578259"/>
            <a:ext cx="1934246" cy="1786513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434343"/>
      </a:dk1>
      <a:lt1>
        <a:srgbClr val="FFFFFF"/>
      </a:lt1>
      <a:dk2>
        <a:srgbClr val="0B5394"/>
      </a:dk2>
      <a:lt2>
        <a:srgbClr val="D5DDE4"/>
      </a:lt2>
      <a:accent1>
        <a:srgbClr val="55AAEE"/>
      </a:accent1>
      <a:accent2>
        <a:srgbClr val="FFBA3F"/>
      </a:accent2>
      <a:accent3>
        <a:srgbClr val="BDE06C"/>
      </a:accent3>
      <a:accent4>
        <a:srgbClr val="6AD8D6"/>
      </a:accent4>
      <a:accent5>
        <a:srgbClr val="AE98E4"/>
      </a:accent5>
      <a:accent6>
        <a:srgbClr val="F55A5A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27</Words>
  <Application>Microsoft Office PowerPoint</Application>
  <PresentationFormat>Diavetítés a képernyőre (16:9 oldalarány)</PresentationFormat>
  <Paragraphs>17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Inconsolata</vt:lpstr>
      <vt:lpstr>Pangolin</vt:lpstr>
      <vt:lpstr>Arial</vt:lpstr>
      <vt:lpstr>Jaques template</vt:lpstr>
      <vt:lpstr>Jegyzetek mobilalkalmazás</vt:lpstr>
      <vt:lpstr>Felhasznált technológiák</vt:lpstr>
      <vt:lpstr>Bejelentkezés</vt:lpstr>
      <vt:lpstr>Kezdőlap</vt:lpstr>
      <vt:lpstr>Jegyzet készítés/szerkesztés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Dániel Mátics</cp:lastModifiedBy>
  <cp:revision>22</cp:revision>
  <dcterms:modified xsi:type="dcterms:W3CDTF">2025-03-24T18:37:04Z</dcterms:modified>
</cp:coreProperties>
</file>