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EC2169-C276-411A-95B9-24F5BFDBE3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EV_Dashboard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24B33CC-0122-4436-ACF3-1DC2890D6C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29/10/2024 AD 00:42:01 GMT+7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BC0E8D85-6C35-4D53-A583-5483EC138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2024-10-28T17:42:02Z</dcterms:created>
  <dcterms:modified xsi:type="dcterms:W3CDTF">2024-10-28T17:42:02Z</dcterms:modified>
</cp:coreProperties>
</file>