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D826-F1D4-124E-C3DB-0B2EEF006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BA3B5-EF6D-C7D0-10B6-D09841A17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BB85-29AE-49B8-6EE6-FE504F69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7ABB-337C-80CB-CCA6-5CC20409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B5D6-2679-95F4-ABDF-C26C979C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22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3434-4761-9FA1-3733-9C9FD9BE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09AE1-8941-4ADF-F580-92E1AA88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95EF-8E05-8855-B8A1-24F62A9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23EA-D300-3A93-FB30-52BFA61A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7063-236E-0EB2-4E7B-07320E70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9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A331E-136D-CF3C-D56A-38548EF87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2066-1172-8970-118C-B0691E09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E256-C69E-016B-B34B-0959E436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72A5-4A1E-609E-F18D-9965A27D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01DB-0113-5B35-DC40-E996168D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21E1-6822-40A4-1407-08827F7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9C60-84B5-2329-F422-3310F397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1F74-7C45-DEA3-9111-9B1D7E6D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E368-218A-99F1-FDA2-635B83F8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D86A-A702-2CC3-17D3-03F7C6C0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1F95-542E-1B86-048F-C8F5065F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383-CB43-4B2A-EEEF-9B18B106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C1EA-A4FC-1D03-CACB-7C6F3D3D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D925-F075-97E2-CC1D-2E7B14B5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2EFD-F586-75CE-2CEE-F4329D2A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4BFF-D7AF-2AE8-B4BB-FB4189F1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C446-8D5F-2576-DEE3-9FB4C82CC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69D6F-0420-1F38-635E-3F45F18F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EA03-10B1-6277-306B-486278B2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CC40-9C1B-9856-5B3F-B928A29A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A06E-0DA5-660D-B665-3FDE7AE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5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EFF-5760-5542-BA64-E81EEF6F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4C42-620C-3660-29ED-8DB12EEB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25FF-F113-86EA-4285-CC9269AA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3C253-FB5F-9789-B24B-39BC0BB3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14818-9FEA-917B-5CB7-83B1C63C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E772-D28F-B588-7917-8E590AEC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286E0-A91C-59D3-C27A-C42B3A7E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1B2-1316-B1B5-DAA4-47C26F2C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3DAC-7FF9-4DA8-0D24-8F5BF45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1E5C7-08CA-78DA-7863-8DB7DA8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9CCF3-4BF8-6DEF-C56C-7368096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A8EF-8AF7-9A7A-4B02-DA8963AF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1BF86-A7D3-03C0-C945-91566E58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4859A-6288-B282-779D-E5A4A633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D62DB-E043-4264-9610-77B174B9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8C9A-D861-083B-E340-5C4A61AD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FBEE-0D2D-B935-076C-C26B80AB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0B6C5-8126-D9A3-A58A-9E042D1C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CBD31-7D3C-AB99-87B5-3FEEFE50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42E9-811C-0348-F498-FF4F862C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D379-00C4-4645-F61F-0653CBAD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05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A35-8151-12B2-D130-93234822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67251-1C6F-77CB-A69D-3072D43D3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440FE-AB3E-EC04-02B9-66B8811A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C129-CA10-93CD-401E-5B3C0A38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AFDA-66AE-50D2-B1F0-C6CFC0C6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FA15-50AD-60AB-134B-471B4B96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65FC-68F9-E468-D68F-99432B12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CD0A-5925-5C27-0CEA-E97A0BDB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522B-F4EA-EB42-A63D-21BBF06E3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4B97-EF5F-4CA8-A19C-32FB1097B9D6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0CFD-78FC-9632-5519-72CA9E028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D1D9-690D-0C04-59DC-42B6B853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B2495D8-141F-2DF4-896C-AAC2542DB8B7}"/>
              </a:ext>
            </a:extLst>
          </p:cNvPr>
          <p:cNvGrpSpPr/>
          <p:nvPr/>
        </p:nvGrpSpPr>
        <p:grpSpPr>
          <a:xfrm>
            <a:off x="1236304" y="0"/>
            <a:ext cx="10462728" cy="6858000"/>
            <a:chOff x="1264296" y="0"/>
            <a:chExt cx="10462728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E715C32-1937-8DA9-D855-FE52E94AFB5D}"/>
                </a:ext>
              </a:extLst>
            </p:cNvPr>
            <p:cNvCxnSpPr/>
            <p:nvPr/>
          </p:nvCxnSpPr>
          <p:spPr>
            <a:xfrm>
              <a:off x="5999584" y="0"/>
              <a:ext cx="0" cy="685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E5CDCB-AB2A-AEA5-C4F4-11D8A5CEFC08}"/>
                </a:ext>
              </a:extLst>
            </p:cNvPr>
            <p:cNvSpPr txBox="1"/>
            <p:nvPr/>
          </p:nvSpPr>
          <p:spPr>
            <a:xfrm>
              <a:off x="1264296" y="513182"/>
              <a:ext cx="309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3200" dirty="0"/>
                <a:t>Côté client</a:t>
              </a:r>
              <a:endParaRPr lang="fr-FR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1D4B7C-90D9-7109-6B5D-3DA5D7CAEBAD}"/>
                </a:ext>
              </a:extLst>
            </p:cNvPr>
            <p:cNvSpPr txBox="1"/>
            <p:nvPr/>
          </p:nvSpPr>
          <p:spPr>
            <a:xfrm>
              <a:off x="7697754" y="513182"/>
              <a:ext cx="309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3200" dirty="0"/>
                <a:t>Côté serveur</a:t>
              </a:r>
              <a:endParaRPr lang="fr-FR" sz="3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467BE7-A922-28CF-E5B1-B09EF56A45C4}"/>
                </a:ext>
              </a:extLst>
            </p:cNvPr>
            <p:cNvSpPr/>
            <p:nvPr/>
          </p:nvSpPr>
          <p:spPr>
            <a:xfrm>
              <a:off x="1800808" y="1371600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Accueil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8951C9-4B1E-C50C-BBE3-E24ADDA8B5D0}"/>
                </a:ext>
              </a:extLst>
            </p:cNvPr>
            <p:cNvSpPr/>
            <p:nvPr/>
          </p:nvSpPr>
          <p:spPr>
            <a:xfrm>
              <a:off x="1800807" y="2715209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Menu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C64CAE-4017-6F40-66D4-CE95DAA85D3F}"/>
                </a:ext>
              </a:extLst>
            </p:cNvPr>
            <p:cNvSpPr/>
            <p:nvPr/>
          </p:nvSpPr>
          <p:spPr>
            <a:xfrm>
              <a:off x="1800807" y="4058818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Contact</a:t>
              </a:r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CD826-4A76-2E4F-5B6B-DA1D8CD1DFE6}"/>
                </a:ext>
              </a:extLst>
            </p:cNvPr>
            <p:cNvSpPr/>
            <p:nvPr/>
          </p:nvSpPr>
          <p:spPr>
            <a:xfrm>
              <a:off x="8234265" y="1222311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Login / </a:t>
              </a:r>
              <a:r>
                <a:rPr lang="fr-MA" dirty="0" err="1"/>
                <a:t>Register</a:t>
              </a:r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62FF3D-45EC-8C57-4177-55E58B5387DB}"/>
                </a:ext>
              </a:extLst>
            </p:cNvPr>
            <p:cNvSpPr/>
            <p:nvPr/>
          </p:nvSpPr>
          <p:spPr>
            <a:xfrm>
              <a:off x="8210940" y="2715209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Dashboard</a:t>
              </a:r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AA2C31-13C8-57C5-7A80-7B8EC7884E2A}"/>
                </a:ext>
              </a:extLst>
            </p:cNvPr>
            <p:cNvSpPr/>
            <p:nvPr/>
          </p:nvSpPr>
          <p:spPr>
            <a:xfrm>
              <a:off x="6663606" y="4068150"/>
              <a:ext cx="1468016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 err="1"/>
                <a:t>Add</a:t>
              </a:r>
              <a:r>
                <a:rPr lang="fr-MA" dirty="0"/>
                <a:t> produit</a:t>
              </a:r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B15F91-9F7E-53C6-CFF7-1E5F624175F3}"/>
                </a:ext>
              </a:extLst>
            </p:cNvPr>
            <p:cNvSpPr/>
            <p:nvPr/>
          </p:nvSpPr>
          <p:spPr>
            <a:xfrm>
              <a:off x="8461307" y="4068150"/>
              <a:ext cx="1468016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Edit produit</a:t>
              </a:r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100CF8-0CE3-9165-85CD-27527D2C702D}"/>
                </a:ext>
              </a:extLst>
            </p:cNvPr>
            <p:cNvSpPr/>
            <p:nvPr/>
          </p:nvSpPr>
          <p:spPr>
            <a:xfrm>
              <a:off x="10259008" y="4068150"/>
              <a:ext cx="1468016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 err="1"/>
                <a:t>View</a:t>
              </a:r>
              <a:r>
                <a:rPr lang="fr-MA" dirty="0"/>
                <a:t> produit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07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913A-BF4D-46BC-BFE1-8069CB0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>
                <a:solidFill>
                  <a:schemeClr val="accent2">
                    <a:lumMod val="75000"/>
                  </a:schemeClr>
                </a:solidFill>
              </a:rPr>
              <a:t>Définition d’un produit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81E1-ABE6-DCAD-63F4-137D4832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sz="3200" dirty="0">
                <a:solidFill>
                  <a:schemeClr val="accent2">
                    <a:lumMod val="75000"/>
                  </a:schemeClr>
                </a:solidFill>
              </a:rPr>
              <a:t>Un produit représente ce qui figure sur le menu : </a:t>
            </a:r>
          </a:p>
          <a:p>
            <a:r>
              <a:rPr lang="fr-MA" sz="3200" dirty="0">
                <a:solidFill>
                  <a:schemeClr val="accent2">
                    <a:lumMod val="75000"/>
                  </a:schemeClr>
                </a:solidFill>
              </a:rPr>
              <a:t>Un produit se définit par : </a:t>
            </a:r>
          </a:p>
          <a:p>
            <a:r>
              <a:rPr lang="fr-MA" sz="2400" dirty="0"/>
              <a:t>Le nom du produit</a:t>
            </a:r>
          </a:p>
          <a:p>
            <a:r>
              <a:rPr lang="fr-MA" sz="2400" dirty="0"/>
              <a:t>La catégorie</a:t>
            </a:r>
          </a:p>
          <a:p>
            <a:r>
              <a:rPr lang="fr-MA" sz="2400" dirty="0"/>
              <a:t>Le prix</a:t>
            </a:r>
          </a:p>
          <a:p>
            <a:r>
              <a:rPr lang="fr-MA" sz="2400" dirty="0"/>
              <a:t>Les ingrédients utilisés pour le réaliser</a:t>
            </a:r>
          </a:p>
          <a:p>
            <a:r>
              <a:rPr lang="fr-MA" sz="2400" dirty="0"/>
              <a:t>Son image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47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218FF-403B-CA3C-AB66-BCE4C32D7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FE91-605A-DA33-DBF1-589A3788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>
                <a:solidFill>
                  <a:schemeClr val="accent2">
                    <a:lumMod val="75000"/>
                  </a:schemeClr>
                </a:solidFill>
              </a:rPr>
              <a:t>Dictionnaire de Catégorie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07CEF6-135C-A8BE-5912-4429583FA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2750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59623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3054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13533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7571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365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 de la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Libelle de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Mode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Contrainte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6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Identifiant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Auto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Clé primaire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4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7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AE41-F11D-3660-CC18-B4A43B8A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>
                <a:solidFill>
                  <a:schemeClr val="accent2">
                    <a:lumMod val="75000"/>
                  </a:schemeClr>
                </a:solidFill>
              </a:rPr>
              <a:t>Dictionnaire de Produit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D7350-4DE4-0D2F-1F1D-348B4A821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9104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59623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3054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13533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7571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365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 de la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Libelle de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Mode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Contrainte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6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{Id}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Identifiant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Auto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Clé primaire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4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 err="1"/>
                        <a:t>Categorie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Catégorie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Select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Clé secondaire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0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Prix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Prix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7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 err="1"/>
                        <a:t>Ingredients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Ingrédients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Photo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Photo du produit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1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124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Définition d’un produit</vt:lpstr>
      <vt:lpstr>Dictionnaire de Catégorie</vt:lpstr>
      <vt:lpstr>Dictionnaire de Produit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Célestin NNHAUD MEKA</dc:creator>
  <cp:lastModifiedBy>Célestin NNHAUD MEKA</cp:lastModifiedBy>
  <cp:revision>43</cp:revision>
  <dcterms:created xsi:type="dcterms:W3CDTF">2024-11-27T10:08:32Z</dcterms:created>
  <dcterms:modified xsi:type="dcterms:W3CDTF">2024-11-28T16:42:59Z</dcterms:modified>
</cp:coreProperties>
</file>