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20B0604020202020204" charset="0"/>
      <p:regular r:id="rId46"/>
      <p:bold r:id="rId47"/>
      <p:italic r:id="rId48"/>
      <p:boldItalic r:id="rId49"/>
    </p:embeddedFont>
    <p:embeddedFont>
      <p:font typeface="Nixie One" panose="020B0604020202020204" charset="0"/>
      <p:regular r:id="rId50"/>
    </p:embeddedFont>
    <p:embeddedFont>
      <p:font typeface="Varela Round" panose="020B0604020202020204" charset="-79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c5cf338a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c5cf338a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c5cf338a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c5cf338a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c5cf338a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c5cf338a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c5cf338a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c5cf338a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c5cf338a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c5cf338a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c5cf338a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c5cf338a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c5cf338a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c5cf338a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c5cf338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c5cf338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c5cf338a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c5cf338a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77c9bb852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77c9bb852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varela-rou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74" name="Google Shape;274;p22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6" name="Google Shape;296;p25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Google Shape;297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25" name="Google Shape;32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7" name="Google Shape;32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5" name="Google Shape;335;p29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8" name="Google Shape;338;p29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Google Shape;340;p29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29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2" name="Google Shape;342;p29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2" name="Google Shape;352;p30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7" name="Google Shape;357;p3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>
            <a:off x="1698900" y="998499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1698900" y="1707981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698900" y="2417463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1698900" y="312694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1698900" y="385832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1"/>
          <p:cNvSpPr txBox="1"/>
          <p:nvPr/>
        </p:nvSpPr>
        <p:spPr>
          <a:xfrm>
            <a:off x="16989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2343667" y="2304736"/>
            <a:ext cx="185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593108" y="1910673"/>
            <a:ext cx="185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842549" y="2417463"/>
            <a:ext cx="185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3735168" y="2618526"/>
            <a:ext cx="185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984609" y="2020143"/>
            <a:ext cx="185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234050" y="1152823"/>
            <a:ext cx="185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126668" y="2063918"/>
            <a:ext cx="185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5376109" y="998375"/>
            <a:ext cx="185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5625550" y="2246361"/>
            <a:ext cx="185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518169" y="2676900"/>
            <a:ext cx="185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6767609" y="1217418"/>
            <a:ext cx="185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7017050" y="1531208"/>
            <a:ext cx="185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lang="en" sz="800" b="1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800"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You can keep the Credits slide or mention SlidesCarnival and other resources used in a slide footer.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Mobile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87" name="Google Shape;387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3751151" y="437824"/>
            <a:ext cx="1641689" cy="3405188"/>
            <a:chOff x="2547150" y="238125"/>
            <a:chExt cx="2525675" cy="5238750"/>
          </a:xfrm>
        </p:grpSpPr>
        <p:sp>
          <p:nvSpPr>
            <p:cNvPr id="389" name="Google Shape;389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787069" y="734108"/>
            <a:ext cx="1568899" cy="28130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3436338" y="374185"/>
            <a:ext cx="2271967" cy="3505771"/>
            <a:chOff x="2112475" y="238125"/>
            <a:chExt cx="3395050" cy="5238750"/>
          </a:xfrm>
        </p:grpSpPr>
        <p:sp>
          <p:nvSpPr>
            <p:cNvPr id="401" name="Google Shape;40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16" y="684441"/>
            <a:ext cx="2156682" cy="287559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521868" y="884027"/>
            <a:ext cx="4103400" cy="260656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3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68" name="Google Shape;468;p39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9" name="Google Shape;469;p39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0" name="Google Shape;470;p39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39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500" name="Google Shape;50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2" name="Google Shape;502;p40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503" name="Google Shape;50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506" name="Google Shape;50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509" name="Google Shape;50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512" name="Google Shape;51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515" name="Google Shape;51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17" name="Google Shape;517;p40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3" name="Google Shape;523;p40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29" name="Google Shape;529;p41"/>
          <p:cNvGraphicFramePr/>
          <p:nvPr/>
        </p:nvGraphicFramePr>
        <p:xfrm>
          <a:off x="798025" y="100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" name="Google Shape;530;p41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I am Jayden Smith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l="30551" t="3201" r="30548" b="38377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96800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650661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096800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650661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3529851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671190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671190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529851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981335" y="1810176"/>
            <a:ext cx="291633" cy="3712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47755" cy="3707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547" name="Google Shape;547;p42"/>
          <p:cNvSpPr/>
          <p:nvPr/>
        </p:nvSpPr>
        <p:spPr>
          <a:xfrm>
            <a:off x="4898038" y="2714072"/>
            <a:ext cx="285119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54" name="Google Shape;554;p4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212806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212806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375735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8664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538664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701593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49877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498775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4572000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4295941" y="3598545"/>
            <a:ext cx="204046" cy="2028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6740343" y="584341"/>
            <a:ext cx="203437" cy="18262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1860217" y="584259"/>
            <a:ext cx="195717" cy="19570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8387008" y="584339"/>
            <a:ext cx="186194" cy="196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68" name="Google Shape;568;p43"/>
          <p:cNvGrpSpPr/>
          <p:nvPr/>
        </p:nvGrpSpPr>
        <p:grpSpPr>
          <a:xfrm>
            <a:off x="8342919" y="3598348"/>
            <a:ext cx="220681" cy="161802"/>
            <a:chOff x="4610450" y="3703750"/>
            <a:chExt cx="453050" cy="332175"/>
          </a:xfrm>
        </p:grpSpPr>
        <p:sp>
          <p:nvSpPr>
            <p:cNvPr id="569" name="Google Shape;569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87270" y="584274"/>
            <a:ext cx="198079" cy="1980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72" name="Google Shape;572;p43"/>
          <p:cNvGrpSpPr/>
          <p:nvPr/>
        </p:nvGrpSpPr>
        <p:grpSpPr>
          <a:xfrm>
            <a:off x="5136738" y="584231"/>
            <a:ext cx="177865" cy="226635"/>
            <a:chOff x="1958100" y="4985350"/>
            <a:chExt cx="365150" cy="465275"/>
          </a:xfrm>
        </p:grpSpPr>
        <p:sp>
          <p:nvSpPr>
            <p:cNvPr id="573" name="Google Shape;573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409913" y="2091194"/>
            <a:ext cx="267686" cy="243294"/>
            <a:chOff x="4562200" y="4968250"/>
            <a:chExt cx="549550" cy="499475"/>
          </a:xfrm>
        </p:grpSpPr>
        <p:sp>
          <p:nvSpPr>
            <p:cNvPr id="577" name="Google Shape;577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6668278" y="2092620"/>
            <a:ext cx="262924" cy="252208"/>
            <a:chOff x="5241175" y="4959100"/>
            <a:chExt cx="539775" cy="517775"/>
          </a:xfrm>
        </p:grpSpPr>
        <p:sp>
          <p:nvSpPr>
            <p:cNvPr id="583" name="Google Shape;583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1184810" y="1161969"/>
            <a:ext cx="3288539" cy="2956460"/>
            <a:chOff x="3778727" y="4460423"/>
            <a:chExt cx="720160" cy="647438"/>
          </a:xfrm>
        </p:grpSpPr>
        <p:sp>
          <p:nvSpPr>
            <p:cNvPr id="595" name="Google Shape;59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02" name="Google Shape;602;p44"/>
          <p:cNvCxnSpPr/>
          <p:nvPr/>
        </p:nvCxnSpPr>
        <p:spPr>
          <a:xfrm>
            <a:off x="4400254" y="1651350"/>
            <a:ext cx="96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3" name="Google Shape;603;p44"/>
          <p:cNvSpPr txBox="1"/>
          <p:nvPr/>
        </p:nvSpPr>
        <p:spPr>
          <a:xfrm>
            <a:off x="5419647" y="1494544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4" name="Google Shape;604;p44"/>
          <p:cNvCxnSpPr/>
          <p:nvPr/>
        </p:nvCxnSpPr>
        <p:spPr>
          <a:xfrm>
            <a:off x="4258373" y="2090303"/>
            <a:ext cx="110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5" name="Google Shape;605;p44"/>
          <p:cNvSpPr txBox="1"/>
          <p:nvPr/>
        </p:nvSpPr>
        <p:spPr>
          <a:xfrm>
            <a:off x="5419647" y="1933488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6" name="Google Shape;606;p44"/>
          <p:cNvCxnSpPr/>
          <p:nvPr/>
        </p:nvCxnSpPr>
        <p:spPr>
          <a:xfrm>
            <a:off x="4056750" y="2529256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4"/>
          <p:cNvSpPr txBox="1"/>
          <p:nvPr/>
        </p:nvSpPr>
        <p:spPr>
          <a:xfrm>
            <a:off x="5419647" y="2372431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8" name="Google Shape;608;p44"/>
          <p:cNvCxnSpPr/>
          <p:nvPr/>
        </p:nvCxnSpPr>
        <p:spPr>
          <a:xfrm>
            <a:off x="3884998" y="2968186"/>
            <a:ext cx="147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9" name="Google Shape;609;p44"/>
          <p:cNvSpPr txBox="1"/>
          <p:nvPr/>
        </p:nvSpPr>
        <p:spPr>
          <a:xfrm>
            <a:off x="5419647" y="2811375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0" name="Google Shape;610;p44"/>
          <p:cNvCxnSpPr/>
          <p:nvPr/>
        </p:nvCxnSpPr>
        <p:spPr>
          <a:xfrm>
            <a:off x="3698299" y="3407139"/>
            <a:ext cx="1665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1" name="Google Shape;611;p44"/>
          <p:cNvSpPr txBox="1"/>
          <p:nvPr/>
        </p:nvSpPr>
        <p:spPr>
          <a:xfrm>
            <a:off x="5419647" y="3250319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2" name="Google Shape;612;p44"/>
          <p:cNvCxnSpPr/>
          <p:nvPr/>
        </p:nvCxnSpPr>
        <p:spPr>
          <a:xfrm>
            <a:off x="3504150" y="3846069"/>
            <a:ext cx="185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3" name="Google Shape;613;p44"/>
          <p:cNvSpPr txBox="1"/>
          <p:nvPr/>
        </p:nvSpPr>
        <p:spPr>
          <a:xfrm>
            <a:off x="5419647" y="3689262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86032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284005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4" name="Google Shape;62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5" name="Google Shape;625;p45"/>
          <p:cNvSpPr txBox="1"/>
          <p:nvPr/>
        </p:nvSpPr>
        <p:spPr>
          <a:xfrm>
            <a:off x="481977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6" name="Google Shape;62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7" name="Google Shape;627;p45"/>
          <p:cNvSpPr txBox="1"/>
          <p:nvPr/>
        </p:nvSpPr>
        <p:spPr>
          <a:xfrm>
            <a:off x="679950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8" name="Google Shape;628;p45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34" name="Google Shape;634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6" name="Google Shape;63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4" name="Google Shape;68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6" name="Google Shape;706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7" name="Google Shape;707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8" name="Google Shape;708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0" name="Google Shape;710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7" name="Google Shape;717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24" name="Google Shape;724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{EBB38DEC-D873-43F8-8245-15F6AB083779}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5" name="Google Shape;725;p47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31" name="Google Shape;731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38" name="Google Shape;738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41" name="Google Shape;741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46" name="Google Shape;746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50" name="Google Shape;750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56" name="Google Shape;756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77" name="Google Shape;777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80" name="Google Shape;780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84" name="Google Shape;784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88" name="Google Shape;788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97" name="Google Shape;797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00" name="Google Shape;80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03" name="Google Shape;803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06" name="Google Shape;806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09" name="Google Shape;809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14" name="Google Shape;814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17" name="Google Shape;817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22" name="Google Shape;822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25" name="Google Shape;825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31" name="Google Shape;831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34" name="Google Shape;834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40" name="Google Shape;840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46" name="Google Shape;846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54" name="Google Shape;854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57" name="Google Shape;857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60" name="Google Shape;860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64" name="Google Shape;864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67" name="Google Shape;867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73" name="Google Shape;873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78" name="Google Shape;878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81" name="Google Shape;881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85" name="Google Shape;885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88" name="Google Shape;888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94" name="Google Shape;894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97" name="Google Shape;897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02" name="Google Shape;902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06" name="Google Shape;906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09" name="Google Shape;909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13" name="Google Shape;913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19" name="Google Shape;919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22" name="Google Shape;922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29" name="Google Shape;929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32" name="Google Shape;932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38" name="Google Shape;938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42" name="Google Shape;942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49" name="Google Shape;949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54" name="Google Shape;954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59" name="Google Shape;959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65" name="Google Shape;965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69" name="Google Shape;969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73" name="Google Shape;973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79" name="Google Shape;979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85" name="Google Shape;985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88" name="Google Shape;988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96" name="Google Shape;996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02" name="Google Shape;1002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4" name="Google Shape;1004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06" name="Google Shape;100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10" name="Google Shape;101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4" name="Google Shape;1014;p4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0" name="Google Shape;102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27" name="Google Shape;102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2" name="Google Shape;103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36" name="Google Shape;103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2" name="Google Shape;104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6" name="Google Shape;104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1" name="Google Shape;105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57" name="Google Shape;105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4" name="Google Shape;106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67" name="Google Shape;106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1" name="Google Shape;107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78" name="Google Shape;107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4" name="Google Shape;108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88" name="Google Shape;108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89" name="Google Shape;108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06" name="Google Shape;110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1" name="Google Shape;111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17" name="Google Shape;111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4" name="Google Shape;112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29" name="Google Shape;112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4" name="Google Shape;113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1" name="Google Shape;115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4" name="Google Shape;115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5" name="Google Shape;115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5" name="Google Shape;116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66" name="Google Shape;116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1" name="Google Shape;117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1" name="Google Shape;118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2" name="Google Shape;118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0" name="Google Shape;119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95" name="Google Shape;119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0" name="Google Shape;120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06" name="Google Shape;120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3" name="Google Shape;121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17" name="Google Shape;121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3" name="Google Shape;122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0" name="Google Shape;123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4" name="Google Shape;123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39" name="Google Shape;123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46" name="Google Shape;124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4" name="Google Shape;125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59" name="Google Shape;125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3" name="Google Shape;126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67" name="Google Shape;126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2" name="Google Shape;127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77" name="Google Shape;127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3" name="Google Shape;128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0" name="Google Shape;129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98" name="Google Shape;129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1" name="Google Shape;131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16" name="Google Shape;131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0" name="Google Shape;132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27" name="Google Shape;132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36" name="Google Shape;133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49" name="Google Shape;134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2" name="Google Shape;136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75" name="Google Shape;137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2" name="Google Shape;138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98" name="Google Shape;139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3" name="Google Shape;140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4" name="Google Shape;140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8" name="Google Shape;140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2" name="Google Shape;141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6" name="Google Shape;141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0" name="Google Shape;142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29" name="Google Shape;142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54" name="Google Shape;145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5" name="Google Shape;145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8" name="Google Shape;145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64" name="Google Shape;1464;p4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0" name="Google Shape;1470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1" name="Google Shape;1471;p5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79" name="Google Shape;147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0" name="Google Shape;148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2" name="Google Shape;148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3" name="Google Shape;148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4" name="Google Shape;148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5" name="Google Shape;148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86" name="Google Shape;148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7" name="Google Shape;148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8" name="Google Shape;148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89" name="Google Shape;148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0" name="Google Shape;149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Microsoft Office PowerPoint</Application>
  <PresentationFormat>Apresentação na tela (16:9)</PresentationFormat>
  <Paragraphs>378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Varela Round</vt:lpstr>
      <vt:lpstr>Calibri</vt:lpstr>
      <vt:lpstr>Nixie One</vt:lpstr>
      <vt:lpstr>Montserrat</vt:lpstr>
      <vt:lpstr>Puck template</vt:lpstr>
      <vt:lpstr>This is your presentation title</vt:lpstr>
      <vt:lpstr>Instructions for use</vt:lpstr>
      <vt:lpstr>Hello!</vt:lpstr>
      <vt:lpstr>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Presentation design</vt:lpstr>
      <vt:lpstr>Credits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Mariana Alencar do Vale</dc:creator>
  <cp:lastModifiedBy>Mariana Alencar do Vale</cp:lastModifiedBy>
  <cp:revision>1</cp:revision>
  <dcterms:modified xsi:type="dcterms:W3CDTF">2021-08-06T23:18:20Z</dcterms:modified>
</cp:coreProperties>
</file>