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Mekala</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Times New Roman" panose="02020603050405020304" pitchFamily="18" charset="0"/>
                <a:cs typeface="Times New Roman" panose="02020603050405020304"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Detection and Prevention: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Implement preventive measures to stop keyloggers from installing or executing on systems.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Raise awareness about safe computing practices to minimize the likelihood of falling victim to keylogger attacks.</a:t>
            </a: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Times New Roman" panose="02020603050405020304" pitchFamily="18" charset="0"/>
              <a:cs typeface="Times New Roman" panose="02020603050405020304" pitchFamily="18" charset="0"/>
            </a:endParaRPr>
          </a:p>
          <a:p>
            <a:pPr algn="l"/>
            <a:r>
              <a:rPr lang="en-US" sz="1200" b="0" i="0" dirty="0">
                <a:solidFill>
                  <a:srgbClr val="0D0D0D"/>
                </a:solidFill>
                <a:effectLst/>
                <a:latin typeface="Times New Roman" panose="02020603050405020304" pitchFamily="18" charset="0"/>
                <a:cs typeface="Times New Roman" panose="02020603050405020304"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Endpoint Security Software</a:t>
            </a:r>
            <a:r>
              <a:rPr lang="en-US" sz="1200" b="0" i="0" dirty="0">
                <a:solidFill>
                  <a:srgbClr val="0D0D0D"/>
                </a:solidFill>
                <a:effectLst/>
                <a:latin typeface="Times New Roman" panose="02020603050405020304" pitchFamily="18" charset="0"/>
                <a:cs typeface="Times New Roman" panose="02020603050405020304"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User Education and Awareness</a:t>
            </a:r>
            <a:r>
              <a:rPr lang="en-US" sz="1200" b="0" i="0" dirty="0">
                <a:solidFill>
                  <a:srgbClr val="0D0D0D"/>
                </a:solidFill>
                <a:effectLst/>
                <a:latin typeface="Times New Roman" panose="02020603050405020304" pitchFamily="18" charset="0"/>
                <a:cs typeface="Times New Roman" panose="02020603050405020304"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Implement Multi-factor Authentication (MFA)</a:t>
            </a:r>
            <a:r>
              <a:rPr lang="en-US" sz="1200" b="0" i="0" dirty="0">
                <a:solidFill>
                  <a:srgbClr val="0D0D0D"/>
                </a:solidFill>
                <a:effectLst/>
                <a:latin typeface="Times New Roman" panose="02020603050405020304" pitchFamily="18" charset="0"/>
                <a:cs typeface="Times New Roman" panose="02020603050405020304"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Regular Software Updates and Patch Management</a:t>
            </a:r>
            <a:r>
              <a:rPr lang="en-US" sz="1200" b="0" i="0" dirty="0">
                <a:solidFill>
                  <a:srgbClr val="0D0D0D"/>
                </a:solidFill>
                <a:effectLst/>
                <a:latin typeface="Times New Roman" panose="02020603050405020304" pitchFamily="18" charset="0"/>
                <a:cs typeface="Times New Roman" panose="02020603050405020304"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Network Monitoring and Intrusion Detection Systems (IDS)</a:t>
            </a:r>
            <a:r>
              <a:rPr lang="en-US" sz="1200" b="0" i="0" dirty="0">
                <a:solidFill>
                  <a:srgbClr val="0D0D0D"/>
                </a:solidFill>
                <a:effectLst/>
                <a:latin typeface="Times New Roman" panose="02020603050405020304" pitchFamily="18" charset="0"/>
                <a:cs typeface="Times New Roman" panose="02020603050405020304" pitchFamily="18" charset="0"/>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xmlns=""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984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Franklin Gothic Book</vt:lpstr>
      <vt:lpstr>Franklin Gothic Demi</vt:lpstr>
      <vt:lpstr>Georgia</vt:lpstr>
      <vt:lpstr>Söhne</vt:lpstr>
      <vt:lpstr>Times New Roman</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26</cp:revision>
  <dcterms:created xsi:type="dcterms:W3CDTF">2021-05-26T16:50:10Z</dcterms:created>
  <dcterms:modified xsi:type="dcterms:W3CDTF">2024-04-04T09:34:07Z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