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0" r:id="rId8"/>
    <p:sldId id="261" r:id="rId9"/>
    <p:sldId id="269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0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238348" y="2214554"/>
            <a:ext cx="7543896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spc="15"/>
              <a:t>Student</a:t>
            </a:r>
            <a:r>
              <a:rPr spc="-220"/>
              <a:t> </a:t>
            </a:r>
            <a:r>
              <a:rPr spc="15" smtClean="0"/>
              <a:t>Name</a:t>
            </a:r>
            <a:r>
              <a:rPr lang="en-GB" spc="15" dirty="0" smtClean="0"/>
              <a:t>:</a:t>
            </a:r>
            <a:br>
              <a:rPr lang="en-GB" spc="15" dirty="0" smtClean="0"/>
            </a:br>
            <a:r>
              <a:rPr lang="en-GB" spc="15" dirty="0" smtClean="0"/>
              <a:t>MEKAPOTHULA VENU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5453058" y="3357562"/>
            <a:ext cx="535785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smtClean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r>
              <a:rPr lang="en-GB" sz="2400" b="1" spc="-5" dirty="0" smtClean="0">
                <a:solidFill>
                  <a:srgbClr val="2D936B"/>
                </a:solidFill>
                <a:latin typeface="Trebuchet MS"/>
                <a:cs typeface="Trebuchet MS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 b="1" spc="-5" dirty="0" smtClean="0">
                <a:solidFill>
                  <a:srgbClr val="2D936B"/>
                </a:solidFill>
                <a:latin typeface="Trebuchet MS"/>
                <a:cs typeface="Trebuchet MS"/>
              </a:rPr>
              <a:t>KEY LOGGER AND SECURITY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96132" y="128586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3836" y="1714488"/>
            <a:ext cx="642942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BY USING THE KEY LOGGER PYTHON PROGRAM I CAN OBSERVE THE COLLECTING ALL THE KEYSTROKES OF THE COMPUTER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Rectangle 22"/>
          <p:cNvSpPr/>
          <p:nvPr/>
        </p:nvSpPr>
        <p:spPr>
          <a:xfrm>
            <a:off x="1166778" y="2857496"/>
            <a:ext cx="81533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KEY LOGGER AND SECURITY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4498969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pc="25" dirty="0" smtClean="0"/>
              <a:t>KEY LOGGER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Rectangle 22"/>
          <p:cNvSpPr/>
          <p:nvPr/>
        </p:nvSpPr>
        <p:spPr>
          <a:xfrm>
            <a:off x="1452530" y="1428736"/>
            <a:ext cx="821537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A </a:t>
            </a:r>
            <a:r>
              <a:rPr lang="en-US" sz="2400" dirty="0" err="1" smtClean="0"/>
              <a:t>keylogger</a:t>
            </a:r>
            <a:r>
              <a:rPr lang="en-US" sz="2400" dirty="0" smtClean="0"/>
              <a:t> is a type of software or hardware </a:t>
            </a:r>
            <a:r>
              <a:rPr lang="en-US" sz="2400" dirty="0" err="1" smtClean="0"/>
              <a:t>hardware</a:t>
            </a:r>
            <a:r>
              <a:rPr lang="en-US" sz="2400" dirty="0" smtClean="0"/>
              <a:t> device that records keystrokes on a on a computer.</a:t>
            </a:r>
            <a:endParaRPr lang="en-GB" sz="2400" dirty="0" smtClean="0"/>
          </a:p>
          <a:p>
            <a:r>
              <a:rPr lang="en-US" sz="1000" dirty="0" smtClean="0"/>
              <a:t> </a:t>
            </a:r>
            <a:endParaRPr lang="en-GB" sz="10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It can capture sensitive information such as usernames, passwords, credit card numbers, and more.</a:t>
            </a:r>
            <a:endParaRPr lang="en-GB" sz="2400" dirty="0" smtClean="0"/>
          </a:p>
          <a:p>
            <a:r>
              <a:rPr lang="en-US" sz="1000" dirty="0" smtClean="0"/>
              <a:t> </a:t>
            </a:r>
            <a:endParaRPr lang="en-GB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err="1" smtClean="0"/>
              <a:t>Keyloggers</a:t>
            </a:r>
            <a:r>
              <a:rPr lang="en-US" sz="2400" dirty="0" smtClean="0"/>
              <a:t> can be used for both legitimate purposes, such as monitoring children's online activity, and malicious purposes, such as stealing personal information.</a:t>
            </a:r>
            <a:endParaRPr lang="en-GB" sz="2400" dirty="0" smtClean="0"/>
          </a:p>
          <a:p>
            <a:pPr algn="ctr">
              <a:buFont typeface="Arial" pitchFamily="34" charset="0"/>
              <a:buChar char="•"/>
            </a:pPr>
            <a:endParaRPr lang="en-US" sz="1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GB" dirty="0" smtClean="0"/>
              <a:t>TYPES OF KEYLOGGER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309654" y="1285860"/>
            <a:ext cx="8001056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/>
              <a:t> </a:t>
            </a: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Keyloggers</a:t>
            </a:r>
            <a:r>
              <a:rPr lang="en-US" sz="2400" dirty="0" smtClean="0"/>
              <a:t> can be classified into software- software-based and hardware-based </a:t>
            </a:r>
            <a:r>
              <a:rPr lang="en-US" sz="2400" dirty="0" err="1" smtClean="0"/>
              <a:t>keyloggers</a:t>
            </a:r>
            <a:r>
              <a:rPr lang="en-US" sz="2400" dirty="0" smtClean="0"/>
              <a:t>.</a:t>
            </a:r>
            <a:endParaRPr lang="en-GB" sz="2400" dirty="0" smtClean="0"/>
          </a:p>
          <a:p>
            <a:r>
              <a:rPr lang="en-US" sz="2400" dirty="0" smtClean="0"/>
              <a:t> </a:t>
            </a: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Software </a:t>
            </a:r>
            <a:r>
              <a:rPr lang="en-US" sz="2400" dirty="0" err="1" smtClean="0"/>
              <a:t>keyloggers</a:t>
            </a:r>
            <a:r>
              <a:rPr lang="en-US" sz="2400" dirty="0" smtClean="0"/>
              <a:t> are installed on a computer and run in the background to capture keystrokes.</a:t>
            </a:r>
            <a:endParaRPr lang="en-GB" sz="2400" dirty="0" smtClean="0"/>
          </a:p>
          <a:p>
            <a:r>
              <a:rPr lang="en-US" sz="2400" dirty="0" smtClean="0"/>
              <a:t> </a:t>
            </a: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Hardware </a:t>
            </a:r>
            <a:r>
              <a:rPr lang="en-US" sz="2400" dirty="0" err="1" smtClean="0"/>
              <a:t>keyloggers</a:t>
            </a:r>
            <a:r>
              <a:rPr lang="en-US" sz="2400" dirty="0" smtClean="0"/>
              <a:t> are physical devices that are inserted between the keyboard and the computer to intercept keystrokes.</a:t>
            </a:r>
            <a:endParaRPr lang="en-GB" sz="2400" dirty="0" smtClean="0"/>
          </a:p>
          <a:p>
            <a:pPr algn="ctr"/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5" name="object 18"/>
          <p:cNvGrpSpPr/>
          <p:nvPr/>
        </p:nvGrpSpPr>
        <p:grpSpPr>
          <a:xfrm>
            <a:off x="1" y="4500570"/>
            <a:ext cx="3095604" cy="2357430"/>
            <a:chOff x="47625" y="3819523"/>
            <a:chExt cx="4124325" cy="3009900"/>
          </a:xfrm>
        </p:grpSpPr>
        <p:pic>
          <p:nvPicPr>
            <p:cNvPr id="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GB" dirty="0" smtClean="0"/>
              <a:t>HOW KEYLOGGER WORKS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881026" y="1500174"/>
            <a:ext cx="8643998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 smtClean="0"/>
              <a:t>Keyloggers</a:t>
            </a:r>
            <a:r>
              <a:rPr lang="en-US" sz="2400" dirty="0" smtClean="0"/>
              <a:t> capture keystrokes by recording the</a:t>
            </a:r>
            <a:endParaRPr lang="en-GB" sz="2400" dirty="0" smtClean="0"/>
          </a:p>
          <a:p>
            <a:r>
              <a:rPr lang="en-US" sz="2400" dirty="0" err="1" smtClean="0"/>
              <a:t>keycodes</a:t>
            </a:r>
            <a:r>
              <a:rPr lang="en-US" sz="2400" dirty="0" smtClean="0"/>
              <a:t> generated by each key press.</a:t>
            </a:r>
            <a:endParaRPr lang="en-GB" sz="2400" dirty="0" smtClean="0"/>
          </a:p>
          <a:p>
            <a:r>
              <a:rPr lang="en-US" sz="2400" dirty="0" smtClean="0"/>
              <a:t> </a:t>
            </a:r>
            <a:endParaRPr lang="en-GB" sz="2400" dirty="0" smtClean="0"/>
          </a:p>
          <a:p>
            <a:r>
              <a:rPr lang="en-US" sz="2400" dirty="0" smtClean="0"/>
              <a:t>They can also capture screenshots, log websites visited, and track applications used.</a:t>
            </a:r>
            <a:endParaRPr lang="en-GB" sz="2400" dirty="0" smtClean="0"/>
          </a:p>
          <a:p>
            <a:r>
              <a:rPr lang="en-US" sz="2400" dirty="0" smtClean="0"/>
              <a:t> </a:t>
            </a:r>
            <a:endParaRPr lang="en-GB" sz="2400" dirty="0" smtClean="0"/>
          </a:p>
          <a:p>
            <a:r>
              <a:rPr lang="en-US" sz="2400" dirty="0" smtClean="0"/>
              <a:t>The captured data is then stored locally or sent to a remote server for later retrieval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4" name="object 18"/>
          <p:cNvGrpSpPr/>
          <p:nvPr/>
        </p:nvGrpSpPr>
        <p:grpSpPr>
          <a:xfrm>
            <a:off x="47625" y="4500570"/>
            <a:ext cx="3476607" cy="2328852"/>
            <a:chOff x="47625" y="3819523"/>
            <a:chExt cx="4124325" cy="3009900"/>
          </a:xfrm>
        </p:grpSpPr>
        <p:pic>
          <p:nvPicPr>
            <p:cNvPr id="5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6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GB" dirty="0" smtClean="0"/>
              <a:t>USES OF KEY LOGGER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738150" y="1428736"/>
            <a:ext cx="8858312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/>
              <a:t> </a:t>
            </a: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Keyloggers</a:t>
            </a:r>
            <a:r>
              <a:rPr lang="en-US" sz="2400" dirty="0" smtClean="0"/>
              <a:t> can be used by employers to</a:t>
            </a:r>
            <a:endParaRPr lang="en-GB" sz="2400" dirty="0" smtClean="0"/>
          </a:p>
          <a:p>
            <a:r>
              <a:rPr lang="en-US" sz="2400" dirty="0" smtClean="0"/>
              <a:t>monitor employee activity and productivity.</a:t>
            </a:r>
            <a:endParaRPr lang="en-GB" sz="2400" dirty="0" smtClean="0"/>
          </a:p>
          <a:p>
            <a:r>
              <a:rPr lang="en-US" sz="2400" dirty="0" smtClean="0"/>
              <a:t> </a:t>
            </a: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Parents can use </a:t>
            </a:r>
            <a:r>
              <a:rPr lang="en-US" sz="2400" dirty="0" err="1" smtClean="0"/>
              <a:t>keyloggers</a:t>
            </a:r>
            <a:r>
              <a:rPr lang="en-US" sz="2400" dirty="0" smtClean="0"/>
              <a:t> to monitor their children's online interactions and prevent </a:t>
            </a:r>
            <a:r>
              <a:rPr lang="en-US" sz="2400" dirty="0" err="1" smtClean="0"/>
              <a:t>cyberbullying</a:t>
            </a:r>
            <a:r>
              <a:rPr lang="en-US" sz="2400" dirty="0" smtClean="0"/>
              <a:t>.</a:t>
            </a:r>
            <a:endParaRPr lang="en-GB" sz="2400" dirty="0" smtClean="0"/>
          </a:p>
          <a:p>
            <a:r>
              <a:rPr lang="en-US" sz="2400" dirty="0" smtClean="0"/>
              <a:t> </a:t>
            </a: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However, </a:t>
            </a:r>
            <a:r>
              <a:rPr lang="en-US" sz="2400" dirty="0" err="1" smtClean="0"/>
              <a:t>keyloggers</a:t>
            </a:r>
            <a:r>
              <a:rPr lang="en-US" sz="2400" dirty="0" smtClean="0"/>
              <a:t> are also commonly used by cybercriminals to steal sensitive information.</a:t>
            </a:r>
            <a:endParaRPr lang="en-GB" sz="2400" dirty="0" smtClean="0"/>
          </a:p>
          <a:p>
            <a:pPr algn="ctr"/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309522" y="2071678"/>
            <a:ext cx="678661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KEY LOGGORS ARE USED TO GAIN THE VICTIM KEYSTROKES INFORMATION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523836" y="2143116"/>
            <a:ext cx="838428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END USERS THE WHO USED THE NETWORK CONNECTED SYSTEM</a:t>
            </a:r>
          </a:p>
          <a:p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THEY ARE END USERS(VICTIMS)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DETECTION AND PREVENTION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738150" y="1785926"/>
            <a:ext cx="8029569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Regularly update your operating system and</a:t>
            </a:r>
            <a:endParaRPr lang="en-GB" sz="2400" dirty="0" smtClean="0"/>
          </a:p>
          <a:p>
            <a:r>
              <a:rPr lang="en-US" sz="2400" dirty="0" smtClean="0"/>
              <a:t>security software to protect against </a:t>
            </a:r>
            <a:r>
              <a:rPr lang="en-US" sz="2400" dirty="0" err="1" smtClean="0"/>
              <a:t>keyloggers</a:t>
            </a:r>
            <a:r>
              <a:rPr lang="en-US" sz="2400" dirty="0" smtClean="0"/>
              <a:t>.</a:t>
            </a:r>
            <a:endParaRPr lang="en-GB" sz="2400" dirty="0" smtClean="0"/>
          </a:p>
          <a:p>
            <a:r>
              <a:rPr lang="en-US" sz="2400" dirty="0" smtClean="0"/>
              <a:t> </a:t>
            </a: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Be cautious of downloading software from unknown sources and avoid clicking on suspicious links.</a:t>
            </a:r>
            <a:endParaRPr lang="en-GB" sz="2400" dirty="0" smtClean="0"/>
          </a:p>
          <a:p>
            <a:r>
              <a:rPr lang="en-US" sz="2400" dirty="0" smtClean="0"/>
              <a:t> </a:t>
            </a: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Use anti-</a:t>
            </a:r>
            <a:r>
              <a:rPr lang="en-US" sz="2400" dirty="0" err="1" smtClean="0"/>
              <a:t>keylogging</a:t>
            </a:r>
            <a:r>
              <a:rPr lang="en-US" sz="2400" dirty="0" smtClean="0"/>
              <a:t> software and tools to detect and remove </a:t>
            </a:r>
            <a:r>
              <a:rPr lang="en-US" sz="2400" dirty="0" err="1" smtClean="0"/>
              <a:t>keyloggers</a:t>
            </a:r>
            <a:r>
              <a:rPr lang="en-US" sz="2400" dirty="0" smtClean="0"/>
              <a:t> from your system.</a:t>
            </a:r>
            <a:endParaRPr lang="en-GB" sz="2400" dirty="0" smtClean="0"/>
          </a:p>
          <a:p>
            <a:pPr algn="ctr"/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151</Words>
  <Application>Microsoft Office PowerPoint</Application>
  <PresentationFormat>Custom</PresentationFormat>
  <Paragraphs>59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Student Name: MEKAPOTHULA VENU</vt:lpstr>
      <vt:lpstr>PROJECT TITLE</vt:lpstr>
      <vt:lpstr>KEY LOGGER</vt:lpstr>
      <vt:lpstr>TYPES OF KEYLOGGER</vt:lpstr>
      <vt:lpstr>HOW KEYLOGGER WORKS</vt:lpstr>
      <vt:lpstr>USES OF KEY LOGGER</vt:lpstr>
      <vt:lpstr>PROJECT OVERVIEW</vt:lpstr>
      <vt:lpstr>WHO ARE THE END USERS?</vt:lpstr>
      <vt:lpstr>DETECTION AND PREVENTION 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 MEKAPOTHULA VENU</dc:title>
  <cp:lastModifiedBy>HP</cp:lastModifiedBy>
  <cp:revision>4</cp:revision>
  <dcterms:created xsi:type="dcterms:W3CDTF">2024-06-03T05:48:59Z</dcterms:created>
  <dcterms:modified xsi:type="dcterms:W3CDTF">2024-06-13T06:03:17Z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