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kapothulavenu/venu-project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38348" y="2214554"/>
            <a:ext cx="754389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/>
              <a:t>Student</a:t>
            </a:r>
            <a:r>
              <a:rPr spc="-220"/>
              <a:t> </a:t>
            </a:r>
            <a:r>
              <a:rPr spc="15" smtClean="0"/>
              <a:t>Name</a:t>
            </a:r>
            <a:r>
              <a:rPr lang="en-GB" spc="15" dirty="0" smtClean="0"/>
              <a:t>:</a:t>
            </a:r>
            <a:br>
              <a:rPr lang="en-GB" spc="15" dirty="0" smtClean="0"/>
            </a:br>
            <a:r>
              <a:rPr lang="en-GB" spc="15" dirty="0" smtClean="0"/>
              <a:t>MEKAPOTHULA VENU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453058" y="3357562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link: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  <a:hlinkMouseOver r:id="rId2"/>
              </a:rPr>
              <a:t>https://github.com/Mekapothulavenu/venu-project.git</a:t>
            </a:r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159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Student Name: MEKAPOTHULA VENU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HP</cp:lastModifiedBy>
  <cp:revision>6</cp:revision>
  <dcterms:created xsi:type="dcterms:W3CDTF">2024-06-03T05:48:59Z</dcterms:created>
  <dcterms:modified xsi:type="dcterms:W3CDTF">2024-06-13T06:25:22Z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