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271"/>
  </p:normalViewPr>
  <p:slideViewPr>
    <p:cSldViewPr snapToGrid="0" snapToObjects="1">
      <p:cViewPr>
        <p:scale>
          <a:sx n="118" d="100"/>
          <a:sy n="118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1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5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5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3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F938-88B5-3843-B747-16E10C095798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B5583-4C3E-1E47-BE1E-F7F9D89FB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544976" y="1776247"/>
            <a:ext cx="2700800" cy="1200329"/>
            <a:chOff x="3544976" y="1776247"/>
            <a:chExt cx="2700800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4099034" y="1776247"/>
              <a:ext cx="214674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7200" dirty="0" smtClean="0">
                  <a:solidFill>
                    <a:schemeClr val="bg1"/>
                  </a:solidFill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BMEG</a:t>
              </a:r>
              <a:endParaRPr lang="en-US" sz="7200" dirty="0">
                <a:solidFill>
                  <a:schemeClr val="bg1"/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956002" y="1987704"/>
              <a:ext cx="175909" cy="16896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670037" y="2236303"/>
              <a:ext cx="236049" cy="25344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56002" y="2524539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8" idx="1"/>
              <a:endCxn id="6" idx="5"/>
            </p:cNvCxnSpPr>
            <p:nvPr/>
          </p:nvCxnSpPr>
          <p:spPr>
            <a:xfrm flipH="1" flipV="1">
              <a:off x="3871517" y="2452635"/>
              <a:ext cx="117963" cy="105382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7"/>
              <a:endCxn id="5" idx="3"/>
            </p:cNvCxnSpPr>
            <p:nvPr/>
          </p:nvCxnSpPr>
          <p:spPr>
            <a:xfrm flipV="1">
              <a:off x="3871517" y="2131926"/>
              <a:ext cx="110246" cy="141494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1" idx="5"/>
              <a:endCxn id="6" idx="1"/>
            </p:cNvCxnSpPr>
            <p:nvPr/>
          </p:nvCxnSpPr>
          <p:spPr>
            <a:xfrm>
              <a:off x="3647250" y="2206322"/>
              <a:ext cx="57356" cy="67098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44976" y="2104994"/>
              <a:ext cx="119821" cy="1187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74985" y="3995057"/>
            <a:ext cx="565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 this grouped object, then r-click to export as picture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>
            <a:stCxn id="28" idx="0"/>
          </p:cNvCxnSpPr>
          <p:nvPr/>
        </p:nvCxnSpPr>
        <p:spPr>
          <a:xfrm flipV="1">
            <a:off x="3704606" y="3344444"/>
            <a:ext cx="339350" cy="650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5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MT Condensed Extra Bold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Walsh, OHSU</dc:creator>
  <cp:lastModifiedBy>Brian Walsh, OHSU</cp:lastModifiedBy>
  <cp:revision>17</cp:revision>
  <cp:lastPrinted>2019-02-21T20:34:46Z</cp:lastPrinted>
  <dcterms:created xsi:type="dcterms:W3CDTF">2019-02-21T01:03:07Z</dcterms:created>
  <dcterms:modified xsi:type="dcterms:W3CDTF">2019-02-21T20:44:10Z</dcterms:modified>
</cp:coreProperties>
</file>