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75" r:id="rId8"/>
    <p:sldLayoutId id="2147483676" r:id="rId9"/>
    <p:sldLayoutId id="2147483677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 descr="Изображение выглядит как небо, внешний, закат, город&#10;&#10;Автоматически созданное описание">
            <a:extLst>
              <a:ext uri="{FF2B5EF4-FFF2-40B4-BE49-F238E27FC236}">
                <a16:creationId xmlns:a16="http://schemas.microsoft.com/office/drawing/2014/main" id="{5091849F-0760-48D9-A106-3114902B0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6EF4D-623C-4875-B754-2C8B5264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ru-RU" sz="5200">
                <a:solidFill>
                  <a:srgbClr val="FFFFFF"/>
                </a:solidFill>
              </a:rPr>
              <a:t>Проект «</a:t>
            </a:r>
            <a:r>
              <a:rPr lang="en-US" sz="5200">
                <a:solidFill>
                  <a:srgbClr val="FFFFFF"/>
                </a:solidFill>
              </a:rPr>
              <a:t>Star Jumper</a:t>
            </a:r>
            <a:r>
              <a:rPr lang="ru-RU" sz="5200">
                <a:solidFill>
                  <a:srgbClr val="FFFFFF"/>
                </a:solidFill>
              </a:rPr>
              <a:t>»</a:t>
            </a:r>
            <a:br>
              <a:rPr lang="ru-RU" sz="5200">
                <a:solidFill>
                  <a:srgbClr val="FFFFFF"/>
                </a:solidFill>
              </a:rPr>
            </a:br>
            <a:endParaRPr lang="ru-RU" sz="52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A6508C-8907-4211-A966-82680C2C9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ru-RU" sz="2200">
                <a:solidFill>
                  <a:srgbClr val="FFFFFF"/>
                </a:solidFill>
              </a:rPr>
              <a:t>Выполнили обучающиеся Яндекс лицея г. Чебоксары</a:t>
            </a:r>
          </a:p>
          <a:p>
            <a:pPr algn="l"/>
            <a:r>
              <a:rPr lang="ru-RU" sz="2200">
                <a:solidFill>
                  <a:srgbClr val="FFFFFF"/>
                </a:solidFill>
              </a:rPr>
              <a:t> Романов Михаил и Кадилов Михаил.</a:t>
            </a:r>
          </a:p>
          <a:p>
            <a:pPr algn="l"/>
            <a:endParaRPr lang="ru-RU" sz="2200">
              <a:solidFill>
                <a:srgbClr val="FFFFFF"/>
              </a:solidFill>
            </a:endParaRPr>
          </a:p>
        </p:txBody>
      </p:sp>
      <p:pic>
        <p:nvPicPr>
          <p:cNvPr id="9" name="Рисунок 8" descr="Изображение выглядит как текст, игрушка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8793C69E-0EE2-4979-A16F-3473B9861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94" y="1638080"/>
            <a:ext cx="704850" cy="9334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6DE49BC-AAE0-4BE9-BC5C-DD20BA222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113" y="929294"/>
            <a:ext cx="1419225" cy="48577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D743B73-B606-4A04-810E-6398A2A5B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50" y="4097917"/>
            <a:ext cx="561975" cy="5619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53D5FD6-EC61-4ED7-AB0E-1CE4A099FC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-4337" r="33470" b="4337"/>
          <a:stretch/>
        </p:blipFill>
        <p:spPr>
          <a:xfrm>
            <a:off x="6910894" y="5512976"/>
            <a:ext cx="5272615" cy="9715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0D5C6E3-D9A8-4645-BE2A-9BDB22018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99" y="5387775"/>
            <a:ext cx="476250" cy="2476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DA493E4-DA77-48D9-8B6A-6D3411054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64" y="780462"/>
            <a:ext cx="476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891620-98DE-4CD3-92C4-45F5F90AD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7" r="-1" b="748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0F08E-8DA4-4A7B-9666-5F3BD5C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5" y="586677"/>
            <a:ext cx="7530685" cy="9176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Описание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идеи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4CC4F-9808-49B7-9501-F34C0DD2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5" y="1979069"/>
            <a:ext cx="10523706" cy="127912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ru-RU" dirty="0"/>
              <a:t>Проект представляет из себя игру-</a:t>
            </a:r>
            <a:r>
              <a:rPr lang="ru-RU" dirty="0" err="1"/>
              <a:t>платформер</a:t>
            </a:r>
            <a:r>
              <a:rPr lang="ru-RU" dirty="0"/>
              <a:t>, отличительной чертой которой является наличие мини-игры в конце уровня. Мини-игра состоит из лабиринта, которых необходимо пройти за 30 секунд, чтобы успешно завершить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9282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9B38B-6C7C-41C8-829B-DA858D614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7" r="-1" b="7488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3FC41-A57B-4853-9B48-AB4DE264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18" y="500975"/>
            <a:ext cx="9774619" cy="826850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77CED-9049-4452-B4E6-4D7C4FD9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541282"/>
            <a:ext cx="10221171" cy="3775435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Проект состоит из нескольких файлов, заточенных под разные задачи.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 каждом файле находятся классы, реализованные для разных задач (например, генерация врагов или платформ).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Для того, чтобы сделать игровой процесс более интересным, было принято решение каждый раз генерировать новый лабиринт. Для этого был реализован алгоритм, генерирующий случайный лабиринт по различным параметрам.</a:t>
            </a:r>
          </a:p>
          <a:p>
            <a:pPr algn="ctr"/>
            <a:endParaRPr lang="ru-R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8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815EB6-58BA-4A3C-AE52-588E9C607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7" r="-1" b="7488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8A6D4-C7B0-4FE6-95F1-98D2295E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49" y="243192"/>
            <a:ext cx="9774619" cy="836578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Реализация лабиринта</a:t>
            </a:r>
          </a:p>
        </p:txBody>
      </p:sp>
      <p:pic>
        <p:nvPicPr>
          <p:cNvPr id="13" name="Объект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1DED8AE0-6DAD-4A5B-8851-3FDB67FA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7115" r="10729" b="8615"/>
          <a:stretch/>
        </p:blipFill>
        <p:spPr>
          <a:xfrm>
            <a:off x="1729653" y="1206230"/>
            <a:ext cx="8896414" cy="5369667"/>
          </a:xfrm>
        </p:spPr>
      </p:pic>
    </p:spTree>
    <p:extLst>
      <p:ext uri="{BB962C8B-B14F-4D97-AF65-F5344CB8AC3E}">
        <p14:creationId xmlns:p14="http://schemas.microsoft.com/office/powerpoint/2010/main" val="303546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Проект «Star Jumper» </vt:lpstr>
      <vt:lpstr>Описание идеи</vt:lpstr>
      <vt:lpstr>Реализация</vt:lpstr>
      <vt:lpstr>Реализация лабиринта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«Star Jumper» </dc:title>
  <dc:creator>Михаил Кадилов</dc:creator>
  <cp:lastModifiedBy>Михаил Кадилов</cp:lastModifiedBy>
  <cp:revision>1</cp:revision>
  <dcterms:created xsi:type="dcterms:W3CDTF">2021-01-21T22:39:21Z</dcterms:created>
  <dcterms:modified xsi:type="dcterms:W3CDTF">2021-01-21T22:40:37Z</dcterms:modified>
</cp:coreProperties>
</file>