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B39F2-B2D6-4771-8C7C-D801CA79B6D0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BEA1-84B9-4D70-9C30-94199A1A8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4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6BEA1-84B9-4D70-9C30-94199A1A8BB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3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April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10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9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97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April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April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3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C559B-928B-412F-A63D-323D2EDCD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ru-RU" sz="4400" dirty="0"/>
              <a:t>Проект «</a:t>
            </a:r>
            <a:r>
              <a:rPr lang="en-US" sz="4400" dirty="0" err="1"/>
              <a:t>Sanitar_bot</a:t>
            </a:r>
            <a:r>
              <a:rPr lang="ru-RU" sz="44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8735D2-4C0B-479D-8927-A7846A6E3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Выполнили обучающиеся Яндекс Лицея</a:t>
            </a:r>
          </a:p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Кадилов Михаил и Карпов Даниил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ute yellow robot">
            <a:extLst>
              <a:ext uri="{FF2B5EF4-FFF2-40B4-BE49-F238E27FC236}">
                <a16:creationId xmlns:a16="http://schemas.microsoft.com/office/drawing/2014/main" id="{4FE2A298-B8D4-4BC0-BBB9-331BC9B5A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2" r="-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4F4CFE-905A-49BC-9B09-E4E775D8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293" y="5148352"/>
            <a:ext cx="1981639" cy="77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7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35139-8232-4CBB-AEE1-9BCF8452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9D28C2-F72C-40EC-9BE3-97FF3F87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091180" cy="3979625"/>
          </a:xfrm>
        </p:spPr>
        <p:txBody>
          <a:bodyPr/>
          <a:lstStyle/>
          <a:p>
            <a:r>
              <a:rPr lang="ru-RU" dirty="0"/>
              <a:t>В прошлом  году все люди поняли, насколько важно заботиться о своём здоровье.</a:t>
            </a:r>
          </a:p>
          <a:p>
            <a:r>
              <a:rPr lang="ru-RU" dirty="0"/>
              <a:t>Для того, чтобы это было не так сложно, мы решили разработать </a:t>
            </a:r>
            <a:r>
              <a:rPr lang="en-US" dirty="0"/>
              <a:t>Telegram-</a:t>
            </a:r>
            <a:r>
              <a:rPr lang="ru-RU" dirty="0"/>
              <a:t>бота, который сможет взять на себя некоторые задачи.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E0CC5-834B-49ED-8FCD-B428B457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542" y="1315531"/>
            <a:ext cx="5907931" cy="443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49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104AE-84A3-4B04-975F-043F571D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BB2AD-1362-499A-9658-C5BB55EB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Telegram.ext</a:t>
            </a:r>
            <a:endParaRPr lang="en-US" dirty="0"/>
          </a:p>
          <a:p>
            <a:r>
              <a:rPr lang="en-US" dirty="0"/>
              <a:t>Requests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Sqlite3</a:t>
            </a:r>
          </a:p>
          <a:p>
            <a:r>
              <a:rPr lang="en-US" dirty="0"/>
              <a:t>API</a:t>
            </a:r>
            <a:r>
              <a:rPr lang="ru-RU" dirty="0"/>
              <a:t> поиска по организациям от Яндекса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7C83D3F-7EA5-4753-AE20-3EE6427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617" y="273811"/>
            <a:ext cx="1356360" cy="13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C57951ED-016A-46D1-B545-98CCA7426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606" y="1925707"/>
            <a:ext cx="2928936" cy="205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772A529D-B49E-4F91-8DF4-BE4A0400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47" y="1532648"/>
            <a:ext cx="2255520" cy="22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D122A5CE-1AA6-4308-B10D-B5285C55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24" y="4499069"/>
            <a:ext cx="3767773" cy="20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70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9E6BE-42A6-48F4-9EC4-B7A67CF8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6A2286-F27F-4BCA-B341-C01D5762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Бот может: </a:t>
            </a:r>
          </a:p>
          <a:p>
            <a:r>
              <a:rPr lang="ru-RU" dirty="0"/>
              <a:t>получить карту аптек или больниц вашего города;</a:t>
            </a:r>
          </a:p>
          <a:p>
            <a:r>
              <a:rPr lang="ru-RU" dirty="0"/>
              <a:t>давать полезные советы</a:t>
            </a:r>
            <a:r>
              <a:rPr lang="en-US" dirty="0"/>
              <a:t>;</a:t>
            </a:r>
          </a:p>
          <a:p>
            <a:r>
              <a:rPr lang="ru-RU" dirty="0"/>
              <a:t>следить  за параметрами вашего организма</a:t>
            </a:r>
            <a:r>
              <a:rPr lang="en-US" dirty="0"/>
              <a:t>;</a:t>
            </a:r>
          </a:p>
          <a:p>
            <a:r>
              <a:rPr lang="ru-RU" dirty="0"/>
              <a:t>Предугадывать болезнь по симптомам.</a:t>
            </a:r>
          </a:p>
        </p:txBody>
      </p:sp>
    </p:spTree>
    <p:extLst>
      <p:ext uri="{BB962C8B-B14F-4D97-AF65-F5344CB8AC3E}">
        <p14:creationId xmlns:p14="http://schemas.microsoft.com/office/powerpoint/2010/main" val="197069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C362A-54CC-421B-92BC-A7AB5998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9395A-9B9F-45A7-807F-8EF2BBBE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Мы смогли создать бота, который может помочь Вам сохранить здоровье </a:t>
            </a:r>
          </a:p>
        </p:txBody>
      </p:sp>
    </p:spTree>
    <p:extLst>
      <p:ext uri="{BB962C8B-B14F-4D97-AF65-F5344CB8AC3E}">
        <p14:creationId xmlns:p14="http://schemas.microsoft.com/office/powerpoint/2010/main" val="99928867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93620"/>
      </a:dk2>
      <a:lt2>
        <a:srgbClr val="E2E5E8"/>
      </a:lt2>
      <a:accent1>
        <a:srgbClr val="E78229"/>
      </a:accent1>
      <a:accent2>
        <a:srgbClr val="B4A114"/>
      </a:accent2>
      <a:accent3>
        <a:srgbClr val="83AF1F"/>
      </a:accent3>
      <a:accent4>
        <a:srgbClr val="42B814"/>
      </a:accent4>
      <a:accent5>
        <a:srgbClr val="21BB36"/>
      </a:accent5>
      <a:accent6>
        <a:srgbClr val="14B96F"/>
      </a:accent6>
      <a:hlink>
        <a:srgbClr val="3F83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109</Words>
  <Application>Microsoft Office PowerPoint</Application>
  <PresentationFormat>Широкоэкранный</PresentationFormat>
  <Paragraphs>21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3DFloatVTI</vt:lpstr>
      <vt:lpstr>Проект «Sanitar_bot»</vt:lpstr>
      <vt:lpstr>Актуальность</vt:lpstr>
      <vt:lpstr>Использованные технологии</vt:lpstr>
      <vt:lpstr>Функции бота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«Sanitar_bot»</dc:title>
  <dc:creator>Михаил Кадилов</dc:creator>
  <cp:lastModifiedBy>Михаил Кадилов</cp:lastModifiedBy>
  <cp:revision>7</cp:revision>
  <dcterms:created xsi:type="dcterms:W3CDTF">2021-04-23T11:49:56Z</dcterms:created>
  <dcterms:modified xsi:type="dcterms:W3CDTF">2021-04-23T12:16:40Z</dcterms:modified>
</cp:coreProperties>
</file>