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367" r:id="rId5"/>
    <p:sldId id="368" r:id="rId6"/>
    <p:sldId id="369" r:id="rId7"/>
    <p:sldId id="370" r:id="rId8"/>
    <p:sldId id="371" r:id="rId9"/>
    <p:sldId id="274" r:id="rId10"/>
    <p:sldId id="372" r:id="rId11"/>
    <p:sldId id="373" r:id="rId12"/>
    <p:sldId id="3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kash Tiwari" initials="AT" lastIdx="1" clrIdx="0">
    <p:extLst>
      <p:ext uri="{19B8F6BF-5375-455C-9EA6-DF929625EA0E}">
        <p15:presenceInfo xmlns:p15="http://schemas.microsoft.com/office/powerpoint/2012/main" userId="bed6e1251cdcfa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9T10:41:35.41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9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8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9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5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4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097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8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301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38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17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81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57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20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3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64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6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99CADB-4F16-4DD2-AEFE-C7B127981416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3CDFC4-790B-4E3D-A627-BE00D2204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8AE1-EE9B-1218-A290-10DAAD82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25689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br>
              <a:rPr lang="en-US" sz="8000" dirty="0"/>
            </a:br>
            <a:r>
              <a:rPr lang="en-IN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Spam Classification Project</a:t>
            </a:r>
            <a:br>
              <a:rPr lang="en-IN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93878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54D238B-8385-391E-C2E7-427404517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024" y="-59960"/>
            <a:ext cx="602209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Naïve Bayes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applied this algorithm and found the test accuracy as 99%.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25">
            <a:extLst>
              <a:ext uri="{FF2B5EF4-FFF2-40B4-BE49-F238E27FC236}">
                <a16:creationId xmlns:a16="http://schemas.microsoft.com/office/drawing/2014/main" id="{AD10FF80-333E-3375-458C-DCEB04DCF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048" y="1325035"/>
            <a:ext cx="573405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61F4EBDF-EFFB-3444-197C-E4D648B9F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48" y="2389155"/>
            <a:ext cx="43480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also tested this model on other metrics-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report: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A1345-FD98-02F3-3084-26DB8D2D7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2" y="4107180"/>
            <a:ext cx="5731510" cy="19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5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1B5FD6-A19D-BBCB-18F8-0DAEE3041F3B}"/>
              </a:ext>
            </a:extLst>
          </p:cNvPr>
          <p:cNvSpPr txBox="1"/>
          <p:nvPr/>
        </p:nvSpPr>
        <p:spPr>
          <a:xfrm>
            <a:off x="1785158" y="506337"/>
            <a:ext cx="60973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957B2-4FF1-4E0B-E5EE-A5F460BD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95" y="1451147"/>
            <a:ext cx="7965614" cy="450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5F7CAAE-7B3B-0D09-DEF3-57B932654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256802"/>
            <a:ext cx="18297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AUC-ROC Curve: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28">
            <a:extLst>
              <a:ext uri="{FF2B5EF4-FFF2-40B4-BE49-F238E27FC236}">
                <a16:creationId xmlns:a16="http://schemas.microsoft.com/office/drawing/2014/main" id="{9BB11709-E202-3CCF-15D8-0680CE73F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33" y="1210733"/>
            <a:ext cx="501015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C964FBB-8700-F7CB-F093-13CD01232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61044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70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D2A3-0FDF-B038-2443-268EEE2C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CE018-DBBE-1952-9440-B7BADE7A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/>
            <a:r>
              <a:rPr lang="en-IN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Spam Detector is used to detect unwanted, malicious and virus infected texts and helps to separate them from the no spam texts. It uses a binary type of classification containing the labels such as ‘</a:t>
            </a:r>
            <a:r>
              <a:rPr lang="en-IN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ham’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(no spam) and </a:t>
            </a:r>
            <a:r>
              <a:rPr lang="en-IN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spam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Application of this can be seen in Google Mail (GMAIL) where it segregates the spam emails in order to prevent them from getting into the user’s inbox.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IN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is a NLP problem and we are using naïve bayes classifier for this segregation.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04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D1A2-F2F1-0D5C-A0C9-0133B8F9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 and there formats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1025B-2967-9E1E-8D01-C593FC69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dataset contain one message per line. Each line is composed by two columns: v1 contains the label (ham or spam) and v2 contains the raw </a:t>
            </a:r>
            <a:r>
              <a:rPr lang="en-IN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text.This</a:t>
            </a:r>
            <a:r>
              <a:rPr lang="en-IN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corpus has been collected from free or free for research sources at the Internet.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152190-2F5D-83B8-C9F4-B0ECCCC83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230" y="52091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42004-9DE2-A0F7-C132-BDF07290A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46" y="4129298"/>
            <a:ext cx="5731510" cy="21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5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977593-D8B4-6085-DBF2-D993B60102D7}"/>
              </a:ext>
            </a:extLst>
          </p:cNvPr>
          <p:cNvSpPr txBox="1"/>
          <p:nvPr/>
        </p:nvSpPr>
        <p:spPr>
          <a:xfrm>
            <a:off x="1652155" y="207078"/>
            <a:ext cx="6097384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Pre-processing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B913D84-B108-213E-D322-4B1D051D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155" y="1177028"/>
            <a:ext cx="77053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had no null values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had 3 unnamed column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values so we just dropped them.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plotted a count plot for checking the number of spam and ham mails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5" name="Picture 29">
            <a:extLst>
              <a:ext uri="{FF2B5EF4-FFF2-40B4-BE49-F238E27FC236}">
                <a16:creationId xmlns:a16="http://schemas.microsoft.com/office/drawing/2014/main" id="{8A194376-6F70-FF57-48CC-5859DD806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62" y="2625571"/>
            <a:ext cx="50165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576A55D-B238-B3D9-560C-B6E1E10D7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942" y="685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5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6CA72BD-FD96-613F-E576-7421FAADE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46" y="703133"/>
            <a:ext cx="1181849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we replaced label column values spam and ham with 1 and 0 respectively.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Engineering-We have to fetch spam or fraud words from column v2 so in order to do that we first converted entire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 v2 feature to lower case then replaced all the phone numbers, email ids, URL’s, any sort of number and currency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phno,emailed,link,numbr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currency respectively.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49" name="Picture 19">
            <a:extLst>
              <a:ext uri="{FF2B5EF4-FFF2-40B4-BE49-F238E27FC236}">
                <a16:creationId xmlns:a16="http://schemas.microsoft.com/office/drawing/2014/main" id="{7C7BFF9A-F351-CD6F-7BA1-F19AD4585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42" y="2152649"/>
            <a:ext cx="7581054" cy="276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63BED86-1434-326F-55B7-9205B71C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266" y="5357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45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0">
            <a:extLst>
              <a:ext uri="{FF2B5EF4-FFF2-40B4-BE49-F238E27FC236}">
                <a16:creationId xmlns:a16="http://schemas.microsoft.com/office/drawing/2014/main" id="{086F062E-ECF2-AADF-5BB8-26D33D996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86" y="739833"/>
            <a:ext cx="57340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1">
            <a:extLst>
              <a:ext uri="{FF2B5EF4-FFF2-40B4-BE49-F238E27FC236}">
                <a16:creationId xmlns:a16="http://schemas.microsoft.com/office/drawing/2014/main" id="{B0F47DB3-61F8-E65F-92DA-2C7A331BC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86" y="2458780"/>
            <a:ext cx="6134792" cy="97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22">
            <a:extLst>
              <a:ext uri="{FF2B5EF4-FFF2-40B4-BE49-F238E27FC236}">
                <a16:creationId xmlns:a16="http://schemas.microsoft.com/office/drawing/2014/main" id="{F5F8A8B1-6B82-FF4F-52B8-576A19271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4584952"/>
            <a:ext cx="6409112" cy="100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D82506D0-54CE-6566-FBCE-8C337E974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962" y="308602"/>
            <a:ext cx="65058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we removed all kinds of punctuations from the feature v2.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F1D46E3-C72B-DFE2-8B8B-DB0E2CAAF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962" y="1822980"/>
            <a:ext cx="81499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fetch just the fraud words we also have to remove all kind of stop words.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E67A65-9092-2B7F-D3FD-B24668570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962" y="3707083"/>
            <a:ext cx="108571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further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text of column v2 using morphological analysis of the words called lemmatization.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D81D38A-AE22-904B-26BD-284F34033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262" y="51402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9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3">
            <a:extLst>
              <a:ext uri="{FF2B5EF4-FFF2-40B4-BE49-F238E27FC236}">
                <a16:creationId xmlns:a16="http://schemas.microsoft.com/office/drawing/2014/main" id="{1B02E7D9-E473-C166-4836-0D0FE4439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98" y="1235210"/>
            <a:ext cx="57340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24">
            <a:extLst>
              <a:ext uri="{FF2B5EF4-FFF2-40B4-BE49-F238E27FC236}">
                <a16:creationId xmlns:a16="http://schemas.microsoft.com/office/drawing/2014/main" id="{03D5E91B-7E5C-0210-A5D4-F982425D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98" y="3502306"/>
            <a:ext cx="573405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91B5AFFB-0E3B-4925-A49A-B4AACBE20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879" y="311880"/>
            <a:ext cx="80754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split the data into training set and testing set using train test split method.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further found the number of occurrences of each word using count vectorizer.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D0BC6C-28AF-DB51-1709-6B02F7756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879" y="2709364"/>
            <a:ext cx="105221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we applied naïve bayes classifier on the number of occurrences of each word and the feature v1 values.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154D2F-B45C-6C8D-5DB4-FC2A2F00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46" y="4946180"/>
            <a:ext cx="39157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gave an accuracy of 99%.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1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7AE5EB-66FE-9F74-485F-84EA7D31B36E}"/>
              </a:ext>
            </a:extLst>
          </p:cNvPr>
          <p:cNvSpPr txBox="1"/>
          <p:nvPr/>
        </p:nvSpPr>
        <p:spPr>
          <a:xfrm>
            <a:off x="1521229" y="390396"/>
            <a:ext cx="8747066" cy="646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and Software Requirements and Tools Used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imported following packages: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nltk.stem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WordNetLemmatizer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nltk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nltk.corpus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stopwords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string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sklearn.naive_bayes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MultinomialNB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sklearn.metrics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accuracy_score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pandas as pd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np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seaborn as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sklearn.model_selection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metrics</a:t>
            </a: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sklearn.metrics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roc_curve,auc,classification_report,confusion_matrix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sklearn.feature_extraction.text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TfidfVectorizer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warnings</a:t>
            </a:r>
          </a:p>
          <a:p>
            <a:pPr marL="457200">
              <a:lnSpc>
                <a:spcPct val="107000"/>
              </a:lnSpc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warnings.filterwarnings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('ignore')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0942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931375-F3C9-D861-8AB5-94E290FCEE02}"/>
              </a:ext>
            </a:extLst>
          </p:cNvPr>
          <p:cNvSpPr txBox="1"/>
          <p:nvPr/>
        </p:nvSpPr>
        <p:spPr>
          <a:xfrm>
            <a:off x="3489267" y="2654493"/>
            <a:ext cx="6097384" cy="225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and Evaluate selected models</a:t>
            </a:r>
            <a:endParaRPr lang="en-IN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63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800</TotalTime>
  <Words>529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Symbol</vt:lpstr>
      <vt:lpstr>Times New Roman</vt:lpstr>
      <vt:lpstr>Parallax</vt:lpstr>
      <vt:lpstr>  Email Spam Classification Project </vt:lpstr>
      <vt:lpstr>Problem Statement</vt:lpstr>
      <vt:lpstr>Data source and there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Project</dc:title>
  <dc:creator>Aakash Tiwari</dc:creator>
  <cp:lastModifiedBy>Aakash Tiwari</cp:lastModifiedBy>
  <cp:revision>15</cp:revision>
  <dcterms:created xsi:type="dcterms:W3CDTF">2022-08-19T05:06:13Z</dcterms:created>
  <dcterms:modified xsi:type="dcterms:W3CDTF">2022-11-22T23:47:21Z</dcterms:modified>
</cp:coreProperties>
</file>