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7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99528-B0EA-4962-9F9B-D9EA8D9CE5EF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8D8D4-754A-4BAC-B50E-CCF23825A4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40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55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31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39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928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1_Título e conteúd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CBE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CBE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8" name="Google Shape;1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" y="0"/>
            <a:ext cx="121843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1289049" y="2714626"/>
            <a:ext cx="9791700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body" idx="2"/>
          </p:nvPr>
        </p:nvSpPr>
        <p:spPr>
          <a:xfrm>
            <a:off x="1289049" y="3429001"/>
            <a:ext cx="97917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3"/>
          </p:nvPr>
        </p:nvSpPr>
        <p:spPr>
          <a:xfrm>
            <a:off x="1200149" y="6356350"/>
            <a:ext cx="979170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566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80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95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78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25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7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0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05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10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88D99-E58E-4E1F-B626-1233BFACA884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29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>
            <a:spLocks noGrp="1"/>
          </p:cNvSpPr>
          <p:nvPr>
            <p:ph type="body" idx="1"/>
          </p:nvPr>
        </p:nvSpPr>
        <p:spPr>
          <a:xfrm>
            <a:off x="1750548" y="930935"/>
            <a:ext cx="8425185" cy="50399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ts val="4400"/>
            </a:pPr>
            <a:r>
              <a:rPr lang="pt-BR" sz="4400" dirty="0" smtClean="0">
                <a:latin typeface="Calibri"/>
                <a:ea typeface="Calibri"/>
                <a:cs typeface="Calibri"/>
                <a:sym typeface="Calibri"/>
              </a:rPr>
              <a:t>APS 2 – CICLOCOMPUTADOR</a:t>
            </a:r>
            <a:endParaRPr dirty="0"/>
          </a:p>
          <a:p>
            <a:pPr marL="0" indent="0" algn="just">
              <a:spcBef>
                <a:spcPts val="880"/>
              </a:spcBef>
              <a:buSzPts val="4400"/>
            </a:pPr>
            <a:endParaRPr sz="44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880"/>
              </a:spcBef>
              <a:buClr>
                <a:srgbClr val="FFFFFF"/>
              </a:buClr>
              <a:buSzPts val="4400"/>
            </a:pPr>
            <a:r>
              <a:rPr lang="pt-BR" sz="44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44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 SEMESTRE - 2023</a:t>
            </a:r>
            <a:endParaRPr dirty="0"/>
          </a:p>
          <a:p>
            <a:pPr marL="0" indent="0">
              <a:spcBef>
                <a:spcPts val="880"/>
              </a:spcBef>
              <a:buClr>
                <a:srgbClr val="FFFFFF"/>
              </a:buClr>
              <a:buSzPts val="4400"/>
            </a:pPr>
            <a:endParaRPr sz="44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 algn="r"/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943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65" y="1121454"/>
            <a:ext cx="6428478" cy="530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1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50" y="764079"/>
            <a:ext cx="7440063" cy="122889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50" y="2405418"/>
            <a:ext cx="3743847" cy="110505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50" y="4054979"/>
            <a:ext cx="7030431" cy="104789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50" y="5494621"/>
            <a:ext cx="4877481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8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93" y="435049"/>
            <a:ext cx="4810796" cy="100026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93" y="1946064"/>
            <a:ext cx="4953691" cy="94310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93" y="3514545"/>
            <a:ext cx="7430537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4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75" y="791766"/>
            <a:ext cx="7392432" cy="153373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75" y="2497201"/>
            <a:ext cx="5487166" cy="114316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905" y="3812057"/>
            <a:ext cx="6554115" cy="28197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1564" y="1811306"/>
            <a:ext cx="4401164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4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69" y="3209394"/>
            <a:ext cx="9222473" cy="16674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016" y="707748"/>
            <a:ext cx="7925906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2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037" y="2284016"/>
            <a:ext cx="8487960" cy="362000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216727" y="692727"/>
            <a:ext cx="7453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</a:rPr>
              <a:t>DATA LIMITE – (À PROVA DE ARTHUR)  -   29/05</a:t>
            </a:r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47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350" y="155942"/>
            <a:ext cx="8173591" cy="507753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350" y="5668609"/>
            <a:ext cx="7849695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63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21</Words>
  <Application>Microsoft Office PowerPoint</Application>
  <PresentationFormat>Widescreen</PresentationFormat>
  <Paragraphs>5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INSPER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Carareto</dc:creator>
  <cp:lastModifiedBy>Rodrigo Carareto</cp:lastModifiedBy>
  <cp:revision>36</cp:revision>
  <dcterms:created xsi:type="dcterms:W3CDTF">2023-03-15T15:12:13Z</dcterms:created>
  <dcterms:modified xsi:type="dcterms:W3CDTF">2023-05-08T14:23:48Z</dcterms:modified>
</cp:coreProperties>
</file>