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93BC-C897-4A1F-B2E5-4D4D883396A9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E4C67-78F6-4DFD-9F94-0581C514E8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993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93BC-C897-4A1F-B2E5-4D4D883396A9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E4C67-78F6-4DFD-9F94-0581C514E8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32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93BC-C897-4A1F-B2E5-4D4D883396A9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E4C67-78F6-4DFD-9F94-0581C514E82C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0953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93BC-C897-4A1F-B2E5-4D4D883396A9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E4C67-78F6-4DFD-9F94-0581C514E8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1491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93BC-C897-4A1F-B2E5-4D4D883396A9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E4C67-78F6-4DFD-9F94-0581C514E82C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9347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93BC-C897-4A1F-B2E5-4D4D883396A9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E4C67-78F6-4DFD-9F94-0581C514E8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209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93BC-C897-4A1F-B2E5-4D4D883396A9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E4C67-78F6-4DFD-9F94-0581C514E8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0914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93BC-C897-4A1F-B2E5-4D4D883396A9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E4C67-78F6-4DFD-9F94-0581C514E8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6161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93BC-C897-4A1F-B2E5-4D4D883396A9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E4C67-78F6-4DFD-9F94-0581C514E8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9710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93BC-C897-4A1F-B2E5-4D4D883396A9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E4C67-78F6-4DFD-9F94-0581C514E8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647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93BC-C897-4A1F-B2E5-4D4D883396A9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E4C67-78F6-4DFD-9F94-0581C514E8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1179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93BC-C897-4A1F-B2E5-4D4D883396A9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E4C67-78F6-4DFD-9F94-0581C514E8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6929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93BC-C897-4A1F-B2E5-4D4D883396A9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E4C67-78F6-4DFD-9F94-0581C514E8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91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93BC-C897-4A1F-B2E5-4D4D883396A9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E4C67-78F6-4DFD-9F94-0581C514E8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3884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93BC-C897-4A1F-B2E5-4D4D883396A9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E4C67-78F6-4DFD-9F94-0581C514E8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4533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93BC-C897-4A1F-B2E5-4D4D883396A9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E4C67-78F6-4DFD-9F94-0581C514E8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776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593BC-C897-4A1F-B2E5-4D4D883396A9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5AE4C67-78F6-4DFD-9F94-0581C514E8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40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483326"/>
            <a:ext cx="9144000" cy="1854925"/>
          </a:xfrm>
        </p:spPr>
        <p:txBody>
          <a:bodyPr/>
          <a:lstStyle/>
          <a:p>
            <a:r>
              <a:rPr lang="pt-BR" dirty="0" smtClean="0"/>
              <a:t>AUTOMAÇÃO</a:t>
            </a:r>
            <a:br>
              <a:rPr lang="pt-BR" dirty="0" smtClean="0"/>
            </a:br>
            <a:r>
              <a:rPr lang="pt-BR" dirty="0" smtClean="0"/>
              <a:t>ESAMC SANTOS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717073"/>
            <a:ext cx="9144000" cy="3487783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Drone quadricóptero com reconhecimento facial</a:t>
            </a:r>
          </a:p>
          <a:p>
            <a:endParaRPr lang="pt-BR" dirty="0" smtClean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tx1"/>
                </a:solidFill>
              </a:rPr>
              <a:t>Professor: Daniel Queiroz</a:t>
            </a:r>
          </a:p>
          <a:p>
            <a:endParaRPr lang="pt-BR" dirty="0" smtClean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tx1"/>
                </a:solidFill>
              </a:rPr>
              <a:t>Alunos: Felipe Martins RA: 11170193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Vitor Manuel da Silva </a:t>
            </a:r>
            <a:r>
              <a:rPr lang="pt-BR" dirty="0" err="1" smtClean="0">
                <a:solidFill>
                  <a:schemeClr val="tx1"/>
                </a:solidFill>
              </a:rPr>
              <a:t>Sagás</a:t>
            </a:r>
            <a:r>
              <a:rPr lang="pt-BR" dirty="0" smtClean="0">
                <a:solidFill>
                  <a:schemeClr val="tx1"/>
                </a:solidFill>
              </a:rPr>
              <a:t> RA: 11180354</a:t>
            </a:r>
          </a:p>
          <a:p>
            <a:r>
              <a:rPr lang="pt-BR" dirty="0">
                <a:solidFill>
                  <a:schemeClr val="tx1"/>
                </a:solidFill>
              </a:rPr>
              <a:t>Henrique Fernandes Rodrigues </a:t>
            </a:r>
            <a:r>
              <a:rPr lang="pt-BR" dirty="0" smtClean="0">
                <a:solidFill>
                  <a:schemeClr val="tx1"/>
                </a:solidFill>
              </a:rPr>
              <a:t>RA: </a:t>
            </a:r>
            <a:r>
              <a:rPr lang="pt-BR" dirty="0">
                <a:solidFill>
                  <a:schemeClr val="tx1"/>
                </a:solidFill>
              </a:rPr>
              <a:t>11180032</a:t>
            </a:r>
          </a:p>
          <a:p>
            <a:r>
              <a:rPr lang="pt-BR" dirty="0">
                <a:solidFill>
                  <a:schemeClr val="tx1"/>
                </a:solidFill>
              </a:rPr>
              <a:t>Lucas </a:t>
            </a:r>
            <a:r>
              <a:rPr lang="pt-BR" dirty="0" err="1">
                <a:solidFill>
                  <a:schemeClr val="tx1"/>
                </a:solidFill>
              </a:rPr>
              <a:t>Sydow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Agria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RA: </a:t>
            </a:r>
            <a:r>
              <a:rPr lang="pt-BR" dirty="0">
                <a:solidFill>
                  <a:schemeClr val="tx1"/>
                </a:solidFill>
              </a:rPr>
              <a:t>11190467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5718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483327"/>
            <a:ext cx="9144000" cy="1188720"/>
          </a:xfrm>
        </p:spPr>
        <p:txBody>
          <a:bodyPr/>
          <a:lstStyle/>
          <a:p>
            <a:r>
              <a:rPr lang="pt-BR" dirty="0" smtClean="0"/>
              <a:t>Objetivo do projeto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090057"/>
            <a:ext cx="9144000" cy="4127863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O objetivo </a:t>
            </a:r>
            <a:r>
              <a:rPr lang="pt-BR" dirty="0" smtClean="0">
                <a:solidFill>
                  <a:schemeClr val="tx1"/>
                </a:solidFill>
              </a:rPr>
              <a:t>do projeto é </a:t>
            </a:r>
            <a:r>
              <a:rPr lang="pt-BR" dirty="0">
                <a:solidFill>
                  <a:schemeClr val="tx1"/>
                </a:solidFill>
              </a:rPr>
              <a:t>desenvolver um drone com funções de identificação de pessoas, seja para uma busca, liberação de acesso, identificação de </a:t>
            </a:r>
            <a:r>
              <a:rPr lang="pt-BR" dirty="0" smtClean="0">
                <a:solidFill>
                  <a:schemeClr val="tx1"/>
                </a:solidFill>
              </a:rPr>
              <a:t>pessoas.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 O </a:t>
            </a:r>
            <a:r>
              <a:rPr lang="pt-BR" dirty="0">
                <a:solidFill>
                  <a:schemeClr val="tx1"/>
                </a:solidFill>
              </a:rPr>
              <a:t>foco inicial do projeto é limitado devido serem necessários testes </a:t>
            </a:r>
            <a:r>
              <a:rPr lang="pt-BR" dirty="0" smtClean="0">
                <a:solidFill>
                  <a:schemeClr val="tx1"/>
                </a:solidFill>
              </a:rPr>
              <a:t>iniciais, porém, levamos em consideração a confecção e desenvolvimento de peças em uma impressora 3D.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89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444138"/>
            <a:ext cx="9144000" cy="875212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Impressora 3D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319350"/>
            <a:ext cx="9144000" cy="476794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A Impressão 3D é um processo de manufatura de objetos sólidos tridimensionais em que se baseia na adição de material por camadas a partir de um arquivo digital</a:t>
            </a:r>
            <a:r>
              <a:rPr lang="pt-BR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A impressão 3D se apresenta como um método de fabricação com capacidade de criar geometrias complexas utilizando menos material quando comparado aos mais tradicionais meios de fabricação</a:t>
            </a:r>
            <a:r>
              <a:rPr lang="pt-BR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A impressora 3D usada foi a </a:t>
            </a:r>
            <a:r>
              <a:rPr lang="it-IT" dirty="0" smtClean="0">
                <a:solidFill>
                  <a:schemeClr val="tx1"/>
                </a:solidFill>
              </a:rPr>
              <a:t>Creality Ender-3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315" y="3703320"/>
            <a:ext cx="3311434" cy="273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06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509452"/>
            <a:ext cx="9144000" cy="783771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Dispositivos e Plataformas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541417"/>
            <a:ext cx="9144000" cy="4467497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Além da impressora 3D para a execução do funcionamento do Drone, foram utilizados dispositivos e plataformas que vimos ao decorrer do semestre na disciplina de automação, sendo eles: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Arduíno UNO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ESP32CAM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ELECTRIC SPEED CONTROLLER </a:t>
            </a:r>
            <a:r>
              <a:rPr lang="pt-BR" dirty="0" smtClean="0">
                <a:solidFill>
                  <a:schemeClr val="tx1"/>
                </a:solidFill>
              </a:rPr>
              <a:t> ESC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MOTOR BRUSHLESS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BATERIA LIPO</a:t>
            </a:r>
            <a:endParaRPr lang="pt-BR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DIAGRAMA ELÉTRICO LIGAÇÃO </a:t>
            </a:r>
            <a:r>
              <a:rPr lang="pt-PT" dirty="0" smtClean="0">
                <a:solidFill>
                  <a:schemeClr val="tx1"/>
                </a:solidFill>
              </a:rPr>
              <a:t>DRONE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RC – REMOTE CONTROL</a:t>
            </a:r>
            <a:endParaRPr lang="pt-BR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SENSORES</a:t>
            </a:r>
            <a:endParaRPr lang="pt-BR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CAMERA FTDI COM ARDUINO</a:t>
            </a:r>
            <a:endParaRPr lang="pt-BR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6595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535577"/>
            <a:ext cx="9144000" cy="1110343"/>
          </a:xfrm>
        </p:spPr>
        <p:txBody>
          <a:bodyPr/>
          <a:lstStyle/>
          <a:p>
            <a:r>
              <a:rPr lang="pt-BR" dirty="0" smtClean="0"/>
              <a:t>Automação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907177"/>
            <a:ext cx="9144000" cy="41148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A automação </a:t>
            </a:r>
            <a:r>
              <a:rPr lang="pt-BR" dirty="0">
                <a:solidFill>
                  <a:schemeClr val="tx1"/>
                </a:solidFill>
              </a:rPr>
              <a:t>consiste no uso de equipamentos e softwares</a:t>
            </a:r>
            <a:r>
              <a:rPr lang="pt-BR" i="1" dirty="0">
                <a:solidFill>
                  <a:schemeClr val="tx1"/>
                </a:solidFill>
              </a:rPr>
              <a:t> </a:t>
            </a:r>
            <a:r>
              <a:rPr lang="pt-BR" dirty="0">
                <a:solidFill>
                  <a:schemeClr val="tx1"/>
                </a:solidFill>
              </a:rPr>
              <a:t>para simplificar e agilizar os processos internos organizacionais</a:t>
            </a:r>
            <a:r>
              <a:rPr lang="pt-BR" dirty="0" smtClean="0">
                <a:solidFill>
                  <a:schemeClr val="tx1"/>
                </a:solidFill>
              </a:rPr>
              <a:t>. </a:t>
            </a:r>
          </a:p>
          <a:p>
            <a:pPr algn="l" fontAlgn="base"/>
            <a:r>
              <a:rPr lang="pt-BR" dirty="0">
                <a:solidFill>
                  <a:schemeClr val="tx1"/>
                </a:solidFill>
              </a:rPr>
              <a:t>Uma das principais vantagens da automação é diminuir o tempo de trabalho, porque a mão de obra humana é substituída, pelo menos em partes, por equipamentos e sistemas. As equipes têm uma produtividade maior, porque executam suas funções de maneira potencializada, sem se preocupar com as tarefas operacionais.</a:t>
            </a:r>
          </a:p>
          <a:p>
            <a:pPr algn="l"/>
            <a:r>
              <a:rPr lang="pt-BR" dirty="0" smtClean="0">
                <a:solidFill>
                  <a:schemeClr val="tx1"/>
                </a:solidFill>
              </a:rPr>
              <a:t>Consequentemente os trabalhos tornam-se mais fluídos e ágeis, como por exemplo para uma patrulha local feita por drone com reconhecimento facial, evitando riscos e evitando o grau de periculosidade para o </a:t>
            </a:r>
            <a:r>
              <a:rPr lang="pt-BR" smtClean="0">
                <a:solidFill>
                  <a:schemeClr val="tx1"/>
                </a:solidFill>
              </a:rPr>
              <a:t>trabalho humano.</a:t>
            </a:r>
            <a:endParaRPr lang="pt-BR" dirty="0">
              <a:solidFill>
                <a:schemeClr val="tx1"/>
              </a:solidFill>
            </a:endParaRP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50051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</TotalTime>
  <Words>168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Facetado</vt:lpstr>
      <vt:lpstr>AUTOMAÇÃO ESAMC SANTOS</vt:lpstr>
      <vt:lpstr>Objetivo do projeto</vt:lpstr>
      <vt:lpstr>Impressora 3D</vt:lpstr>
      <vt:lpstr>Dispositivos e Plataformas</vt:lpstr>
      <vt:lpstr>Automação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AUTOMAÇÃO ESAMC SANTOS</dc:title>
  <dc:creator>LAB1-01</dc:creator>
  <cp:lastModifiedBy>LAB1-01</cp:lastModifiedBy>
  <cp:revision>5</cp:revision>
  <dcterms:created xsi:type="dcterms:W3CDTF">2022-05-25T21:13:45Z</dcterms:created>
  <dcterms:modified xsi:type="dcterms:W3CDTF">2022-05-25T21:47:08Z</dcterms:modified>
</cp:coreProperties>
</file>