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65" r:id="rId4"/>
    <p:sldId id="267" r:id="rId5"/>
    <p:sldId id="264" r:id="rId6"/>
    <p:sldId id="260" r:id="rId7"/>
    <p:sldId id="258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06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393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29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90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178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589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513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409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8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50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89FE8-3A22-4659-A8BA-F55D9098871A}" type="datetimeFigureOut">
              <a:rPr lang="pt-BR" smtClean="0"/>
              <a:t>22/03/2021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A073-9AF2-4918-8FEB-0454ECC6E0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5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09176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5036" y="4002066"/>
            <a:ext cx="8605381" cy="2417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189972" y="4563070"/>
            <a:ext cx="499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Felipe Catapano </a:t>
            </a:r>
            <a:r>
              <a:rPr lang="pt-BR" sz="2400" dirty="0" err="1"/>
              <a:t>Emrich</a:t>
            </a:r>
            <a:r>
              <a:rPr lang="pt-BR" sz="2400" dirty="0"/>
              <a:t> Melo</a:t>
            </a:r>
          </a:p>
          <a:p>
            <a:r>
              <a:rPr lang="pt-BR" sz="2400" dirty="0"/>
              <a:t>Rafael Eli Katri</a:t>
            </a:r>
          </a:p>
          <a:p>
            <a:r>
              <a:rPr lang="pt-BR" sz="2400" dirty="0"/>
              <a:t>Ricardo </a:t>
            </a:r>
            <a:r>
              <a:rPr lang="pt-BR" sz="2400" dirty="0" err="1"/>
              <a:t>Zalcberg</a:t>
            </a:r>
            <a:r>
              <a:rPr lang="pt-BR" sz="2400" dirty="0"/>
              <a:t> Ângulo (DESLIGADO)</a:t>
            </a:r>
          </a:p>
        </p:txBody>
      </p:sp>
    </p:spTree>
    <p:extLst>
      <p:ext uri="{BB962C8B-B14F-4D97-AF65-F5344CB8AC3E}">
        <p14:creationId xmlns:p14="http://schemas.microsoft.com/office/powerpoint/2010/main" val="72524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07" y="837016"/>
            <a:ext cx="8436595" cy="501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14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Perguntas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Qual é a população prevista, pelo modelo, para o ano 2000?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Modelo: 47.298.261 (Real: 47.379.241)</a:t>
            </a:r>
          </a:p>
          <a:p>
            <a:pPr marL="0" indent="0" algn="ctr">
              <a:buNone/>
            </a:pPr>
            <a:endParaRPr lang="pt-BR" dirty="0"/>
          </a:p>
          <a:p>
            <a:r>
              <a:rPr lang="pt-BR" dirty="0"/>
              <a:t>Qual é a população prevista para 2050?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Modelo: 47.462.033 (ONU: 46.829.925)</a:t>
            </a:r>
          </a:p>
          <a:p>
            <a:pPr algn="ctr"/>
            <a:endParaRPr lang="pt-BR" dirty="0"/>
          </a:p>
          <a:p>
            <a:r>
              <a:rPr lang="pt-BR" dirty="0"/>
              <a:t>Qual é a população limite (98% de S) e quando ela será atingida?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Modelo: 51.432.042 habitantes (O nosso modelo prevê 2025, mas não atinge os 98%, apenas 97.04%)</a:t>
            </a:r>
          </a:p>
        </p:txBody>
      </p:sp>
    </p:spTree>
    <p:extLst>
      <p:ext uri="{BB962C8B-B14F-4D97-AF65-F5344CB8AC3E}">
        <p14:creationId xmlns:p14="http://schemas.microsoft.com/office/powerpoint/2010/main" val="384244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3743" y="121602"/>
            <a:ext cx="7797800" cy="1325563"/>
          </a:xfrm>
        </p:spPr>
        <p:txBody>
          <a:bodyPr/>
          <a:lstStyle/>
          <a:p>
            <a:r>
              <a:rPr lang="pt-BR" dirty="0"/>
              <a:t>Quais informações nós tínhamos?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5C8244-9AD8-43C8-A8EF-5344ED5E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43" y="1447165"/>
            <a:ext cx="7985323" cy="488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82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4861" y="167901"/>
            <a:ext cx="7797800" cy="1325563"/>
          </a:xfrm>
        </p:spPr>
        <p:txBody>
          <a:bodyPr/>
          <a:lstStyle/>
          <a:p>
            <a:r>
              <a:rPr lang="pt-BR" dirty="0"/>
              <a:t>Quais informações nós tínhamos?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ABF0B9-2A60-42B8-A8BB-46DDA6E6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861" y="1442407"/>
            <a:ext cx="7797800" cy="52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achamos o </a:t>
            </a:r>
            <a:r>
              <a:rPr lang="el-GR" dirty="0"/>
              <a:t>α</a:t>
            </a:r>
            <a:r>
              <a:rPr lang="pt-BR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27368" y="1935977"/>
                <a:ext cx="10515600" cy="8712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8" y="1935977"/>
                <a:ext cx="10515600" cy="8712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312458" y="2822233"/>
            <a:ext cx="9716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Verificamos que essa seria uma equação seria do segundo grau e, com isso e encontramos que </a:t>
            </a:r>
            <a:r>
              <a:rPr lang="el-GR" sz="3200" dirty="0"/>
              <a:t>α</a:t>
            </a:r>
            <a:r>
              <a:rPr lang="pt-BR" sz="3200" dirty="0"/>
              <a:t> é o termo b da equação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264182" y="4633094"/>
            <a:ext cx="301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dirty="0"/>
              <a:t>α</a:t>
            </a:r>
            <a:r>
              <a:rPr lang="pt-BR" sz="3600" dirty="0"/>
              <a:t> = 0.053</a:t>
            </a:r>
          </a:p>
        </p:txBody>
      </p:sp>
    </p:spTree>
    <p:extLst>
      <p:ext uri="{BB962C8B-B14F-4D97-AF65-F5344CB8AC3E}">
        <p14:creationId xmlns:p14="http://schemas.microsoft.com/office/powerpoint/2010/main" val="97816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Estimativa da Capacidade Suporte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5285598" y="4761213"/>
                <a:ext cx="4068934" cy="10275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53</m:t>
                          </m:r>
                        </m:num>
                        <m:den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51.35</m:t>
                          </m:r>
                        </m:den>
                      </m:f>
                      <m:r>
                        <a:rPr lang="pt-BR" sz="3200" i="0">
                          <a:latin typeface="Cambria Math" panose="02040503050406030204" pitchFamily="18" charset="0"/>
                        </a:rPr>
                        <m:t>≅3.2%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98" y="4761213"/>
                <a:ext cx="4068934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42673" y="2034960"/>
                <a:ext cx="3640634" cy="142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36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2∙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73" y="2034960"/>
                <a:ext cx="3640634" cy="14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94D5D58-7949-45FC-9196-6DE31FE9E3F4}"/>
                  </a:ext>
                </a:extLst>
              </p:cNvPr>
              <p:cNvSpPr txBox="1"/>
              <p:nvPr/>
            </p:nvSpPr>
            <p:spPr>
              <a:xfrm>
                <a:off x="1697119" y="3465580"/>
                <a:ext cx="7572376" cy="1027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𝑥𝑉</m:t>
                      </m:r>
                      <m:r>
                        <a:rPr lang="pt-B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3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−0.053</m:t>
                          </m:r>
                        </m:num>
                        <m:den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−2∙</m:t>
                          </m:r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  <m:r>
                        <a:rPr lang="pt-BR" sz="3200" i="0">
                          <a:latin typeface="Cambria Math" panose="02040503050406030204" pitchFamily="18" charset="0"/>
                        </a:rPr>
                        <m:t>=26.5∙</m:t>
                      </m:r>
                      <m:sSup>
                        <m:sSupPr>
                          <m:ctrlPr>
                            <a:rPr lang="pt-B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94D5D58-7949-45FC-9196-6DE31FE9E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19" y="3465580"/>
                <a:ext cx="7572376" cy="1027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3B02B22-685F-48A6-A342-CFEC46F2B36E}"/>
                  </a:ext>
                </a:extLst>
              </p:cNvPr>
              <p:cNvSpPr txBox="1"/>
              <p:nvPr/>
            </p:nvSpPr>
            <p:spPr>
              <a:xfrm>
                <a:off x="614990" y="5108713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sz="3200" i="0">
                          <a:latin typeface="Cambria Math" panose="02040503050406030204" pitchFamily="18" charset="0"/>
                        </a:rPr>
                        <m:t>=53∙</m:t>
                      </m:r>
                      <m:sSup>
                        <m:sSupPr>
                          <m:ctrlPr>
                            <a:rPr lang="pt-BR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3200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3B02B22-685F-48A6-A342-CFEC46F2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90" y="5108713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85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Primeiro modelo: geométrico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7" t="-6051" r="537" b="3504"/>
          <a:stretch/>
        </p:blipFill>
        <p:spPr>
          <a:xfrm>
            <a:off x="847324" y="1406003"/>
            <a:ext cx="10497352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774515" y="3945699"/>
                <a:ext cx="24551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515" y="3945699"/>
                <a:ext cx="245510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093929" y="4333177"/>
                <a:ext cx="170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=1,051281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29" y="4333177"/>
                <a:ext cx="17035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085583" y="5182321"/>
                <a:ext cx="44091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sz="1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7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pt-BR" sz="17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sz="17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pt-BR" sz="1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7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pt-BR" sz="1700" b="1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)∙(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𝒑𝒏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𝒑𝒎</m:t>
                      </m:r>
                      <m:r>
                        <a:rPr lang="pt-BR" sz="1700" b="1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sz="17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583" y="5182321"/>
                <a:ext cx="440916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59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46" y="1620716"/>
            <a:ext cx="7630392" cy="46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3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9" b="-10929"/>
          <a:stretch/>
        </p:blipFill>
        <p:spPr>
          <a:xfrm>
            <a:off x="1601953" y="1296000"/>
            <a:ext cx="8988093" cy="54582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A41BF24-DBC3-4C4A-9E19-55C54E200438}"/>
              </a:ext>
            </a:extLst>
          </p:cNvPr>
          <p:cNvSpPr txBox="1"/>
          <p:nvPr/>
        </p:nvSpPr>
        <p:spPr>
          <a:xfrm>
            <a:off x="3153102" y="399393"/>
            <a:ext cx="5885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Modelo x dados reais (1980-2020)</a:t>
            </a:r>
          </a:p>
        </p:txBody>
      </p:sp>
    </p:spTree>
    <p:extLst>
      <p:ext uri="{BB962C8B-B14F-4D97-AF65-F5344CB8AC3E}">
        <p14:creationId xmlns:p14="http://schemas.microsoft.com/office/powerpoint/2010/main" val="217837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216" y="1134182"/>
            <a:ext cx="9967552" cy="46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2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208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Apresentação do PowerPoint</vt:lpstr>
      <vt:lpstr>Quais informações nós tínhamos?</vt:lpstr>
      <vt:lpstr>Quais informações nós tínhamos?</vt:lpstr>
      <vt:lpstr>Como achamos o α?</vt:lpstr>
      <vt:lpstr>Estimativa da Capacidade Suporte</vt:lpstr>
      <vt:lpstr>Primeiro modelo: geométrico</vt:lpstr>
      <vt:lpstr>Justificativa</vt:lpstr>
      <vt:lpstr>Apresentação do PowerPoint</vt:lpstr>
      <vt:lpstr>Apresentação do PowerPoint</vt:lpstr>
      <vt:lpstr>Apresentação do PowerPoint</vt:lpstr>
      <vt:lpstr>Respondendo 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felipe melo</cp:lastModifiedBy>
  <cp:revision>28</cp:revision>
  <dcterms:created xsi:type="dcterms:W3CDTF">2021-03-15T17:41:30Z</dcterms:created>
  <dcterms:modified xsi:type="dcterms:W3CDTF">2021-03-22T17:11:26Z</dcterms:modified>
</cp:coreProperties>
</file>