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4" r:id="rId6"/>
    <p:sldId id="279" r:id="rId7"/>
    <p:sldId id="260" r:id="rId8"/>
    <p:sldId id="261" r:id="rId9"/>
    <p:sldId id="273" r:id="rId10"/>
    <p:sldId id="262" r:id="rId11"/>
    <p:sldId id="263" r:id="rId12"/>
    <p:sldId id="264" r:id="rId13"/>
    <p:sldId id="265" r:id="rId14"/>
    <p:sldId id="276" r:id="rId15"/>
    <p:sldId id="275" r:id="rId16"/>
    <p:sldId id="277" r:id="rId17"/>
    <p:sldId id="266" r:id="rId18"/>
    <p:sldId id="278" r:id="rId19"/>
    <p:sldId id="280" r:id="rId20"/>
    <p:sldId id="281" r:id="rId21"/>
    <p:sldId id="283" r:id="rId22"/>
    <p:sldId id="282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C06"/>
    <a:srgbClr val="E20000"/>
    <a:srgbClr val="6E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>
      <p:cViewPr varScale="1">
        <p:scale>
          <a:sx n="99" d="100"/>
          <a:sy n="99" d="100"/>
        </p:scale>
        <p:origin x="-50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791AA-79C8-4460-9301-0B800055207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B82F1459-1179-4B6D-8108-49A46CFEEB69}">
      <dgm:prSet phldrT="[Texte]"/>
      <dgm:spPr/>
      <dgm:t>
        <a:bodyPr/>
        <a:lstStyle/>
        <a:p>
          <a:r>
            <a:rPr lang="fr-FR" dirty="0" smtClean="0"/>
            <a:t>KDV2 – </a:t>
          </a:r>
          <a:r>
            <a:rPr lang="fr-FR" dirty="0" err="1" smtClean="0"/>
            <a:t>Extreme</a:t>
          </a:r>
          <a:r>
            <a:rPr lang="fr-FR" dirty="0" smtClean="0"/>
            <a:t> + </a:t>
          </a:r>
          <a:r>
            <a:rPr lang="fr-FR" dirty="0" err="1" smtClean="0"/>
            <a:t>Playground</a:t>
          </a:r>
          <a:endParaRPr lang="fr-FR" dirty="0"/>
        </a:p>
      </dgm:t>
    </dgm:pt>
    <dgm:pt modelId="{0FC1A8D9-1DAC-401E-9553-B21E948629EE}" type="parTrans" cxnId="{44E71B78-ECE8-4F11-ACAD-B02CEF2CCB00}">
      <dgm:prSet/>
      <dgm:spPr/>
      <dgm:t>
        <a:bodyPr/>
        <a:lstStyle/>
        <a:p>
          <a:endParaRPr lang="fr-FR"/>
        </a:p>
      </dgm:t>
    </dgm:pt>
    <dgm:pt modelId="{291DD76B-C99A-4362-AD23-4BDFB902C4D9}" type="sibTrans" cxnId="{44E71B78-ECE8-4F11-ACAD-B02CEF2CCB00}">
      <dgm:prSet/>
      <dgm:spPr/>
      <dgm:t>
        <a:bodyPr/>
        <a:lstStyle/>
        <a:p>
          <a:endParaRPr lang="fr-FR"/>
        </a:p>
      </dgm:t>
    </dgm:pt>
    <dgm:pt modelId="{3B52DFE0-0477-4C37-B9F4-682C35662D58}">
      <dgm:prSet phldrT="[Texte]"/>
      <dgm:spPr/>
      <dgm:t>
        <a:bodyPr/>
        <a:lstStyle/>
        <a:p>
          <a:r>
            <a:rPr lang="fr-FR" dirty="0" smtClean="0"/>
            <a:t>KDv1 – Motion </a:t>
          </a:r>
          <a:r>
            <a:rPr lang="fr-FR" dirty="0" err="1" smtClean="0"/>
            <a:t>Kidz</a:t>
          </a:r>
          <a:endParaRPr lang="fr-FR" dirty="0"/>
        </a:p>
      </dgm:t>
    </dgm:pt>
    <dgm:pt modelId="{DE348DE4-DFEB-4B13-9DBA-04213180E358}" type="parTrans" cxnId="{FF65F2AE-0990-4EA6-9B91-74BCA229E26F}">
      <dgm:prSet/>
      <dgm:spPr/>
      <dgm:t>
        <a:bodyPr/>
        <a:lstStyle/>
        <a:p>
          <a:endParaRPr lang="fr-FR"/>
        </a:p>
      </dgm:t>
    </dgm:pt>
    <dgm:pt modelId="{1FBCEC09-4236-435F-9428-1EA896EE5251}" type="sibTrans" cxnId="{FF65F2AE-0990-4EA6-9B91-74BCA229E26F}">
      <dgm:prSet/>
      <dgm:spPr/>
      <dgm:t>
        <a:bodyPr/>
        <a:lstStyle/>
        <a:p>
          <a:endParaRPr lang="fr-FR"/>
        </a:p>
      </dgm:t>
    </dgm:pt>
    <dgm:pt modelId="{5F8D73F0-ADEB-46F0-AE82-2F6F2CE6B123}">
      <dgm:prSet phldrT="[Texte]"/>
      <dgm:spPr/>
      <dgm:t>
        <a:bodyPr/>
        <a:lstStyle/>
        <a:p>
          <a:r>
            <a:rPr lang="fr-FR" dirty="0" smtClean="0"/>
            <a:t>KDv1 – Motion Sports</a:t>
          </a:r>
          <a:endParaRPr lang="fr-FR" dirty="0"/>
        </a:p>
      </dgm:t>
    </dgm:pt>
    <dgm:pt modelId="{D3FEA230-B42C-40E9-A1EF-A0D6BCF2606F}" type="parTrans" cxnId="{257043E9-F8E5-4D11-ABB1-9BE8CC491854}">
      <dgm:prSet/>
      <dgm:spPr/>
      <dgm:t>
        <a:bodyPr/>
        <a:lstStyle/>
        <a:p>
          <a:endParaRPr lang="fr-FR"/>
        </a:p>
      </dgm:t>
    </dgm:pt>
    <dgm:pt modelId="{BB91CF33-6314-4349-B9D5-F6FB3C0E7A4A}" type="sibTrans" cxnId="{257043E9-F8E5-4D11-ABB1-9BE8CC491854}">
      <dgm:prSet/>
      <dgm:spPr/>
      <dgm:t>
        <a:bodyPr/>
        <a:lstStyle/>
        <a:p>
          <a:endParaRPr lang="fr-FR"/>
        </a:p>
      </dgm:t>
    </dgm:pt>
    <dgm:pt modelId="{C72D89A2-2BCB-4182-B5BE-B60DC3AF30FA}">
      <dgm:prSet phldrT="[Texte]"/>
      <dgm:spPr/>
      <dgm:t>
        <a:bodyPr/>
        <a:lstStyle/>
        <a:p>
          <a:r>
            <a:rPr lang="fr-FR" dirty="0" err="1" smtClean="0"/>
            <a:t>FitFlap</a:t>
          </a:r>
          <a:endParaRPr lang="fr-FR" dirty="0"/>
        </a:p>
      </dgm:t>
    </dgm:pt>
    <dgm:pt modelId="{DE5EA0B5-D52F-43AB-BFA4-4DF3CCF725BC}" type="parTrans" cxnId="{07E6186C-553B-427C-A013-A338F9F2B3E3}">
      <dgm:prSet/>
      <dgm:spPr/>
      <dgm:t>
        <a:bodyPr/>
        <a:lstStyle/>
        <a:p>
          <a:endParaRPr lang="fr-FR"/>
        </a:p>
      </dgm:t>
    </dgm:pt>
    <dgm:pt modelId="{FAF7555A-8C75-49A8-9A32-9F619F5CEFE5}" type="sibTrans" cxnId="{07E6186C-553B-427C-A013-A338F9F2B3E3}">
      <dgm:prSet/>
      <dgm:spPr/>
      <dgm:t>
        <a:bodyPr/>
        <a:lstStyle/>
        <a:p>
          <a:endParaRPr lang="fr-FR"/>
        </a:p>
      </dgm:t>
    </dgm:pt>
    <dgm:pt modelId="{3EDF671B-6DEE-48FC-B8E6-85435B307AD1}">
      <dgm:prSet phldrT="[Texte]"/>
      <dgm:spPr/>
      <dgm:t>
        <a:bodyPr/>
        <a:lstStyle/>
        <a:p>
          <a:r>
            <a:rPr lang="fr-FR" dirty="0" err="1" smtClean="0"/>
            <a:t>FreeLine</a:t>
          </a:r>
          <a:endParaRPr lang="fr-FR" dirty="0"/>
        </a:p>
      </dgm:t>
    </dgm:pt>
    <dgm:pt modelId="{A02D4EF7-779E-4C42-9A33-D6BB3285A339}" type="parTrans" cxnId="{FA9F2967-5FC7-4225-B94D-677B4EEB417E}">
      <dgm:prSet/>
      <dgm:spPr/>
      <dgm:t>
        <a:bodyPr/>
        <a:lstStyle/>
        <a:p>
          <a:endParaRPr lang="fr-FR"/>
        </a:p>
      </dgm:t>
    </dgm:pt>
    <dgm:pt modelId="{8F40B094-C813-439A-90F5-E023CAFA65CE}" type="sibTrans" cxnId="{FA9F2967-5FC7-4225-B94D-677B4EEB417E}">
      <dgm:prSet/>
      <dgm:spPr/>
      <dgm:t>
        <a:bodyPr/>
        <a:lstStyle/>
        <a:p>
          <a:endParaRPr lang="fr-FR"/>
        </a:p>
      </dgm:t>
    </dgm:pt>
    <dgm:pt modelId="{DAC45311-AF52-4E41-8263-3806DA033FD1}">
      <dgm:prSet phldrT="[Texte]"/>
      <dgm:spPr/>
      <dgm:t>
        <a:bodyPr/>
        <a:lstStyle/>
        <a:p>
          <a:r>
            <a:rPr lang="fr-FR" dirty="0" smtClean="0"/>
            <a:t>Motion Dance</a:t>
          </a:r>
          <a:endParaRPr lang="fr-FR" dirty="0"/>
        </a:p>
      </dgm:t>
    </dgm:pt>
    <dgm:pt modelId="{47CE3E96-43FD-4284-AE21-1B4440AC0AEC}" type="parTrans" cxnId="{5F81B9C8-BAC6-46A2-90E1-90B7428B0F98}">
      <dgm:prSet/>
      <dgm:spPr/>
      <dgm:t>
        <a:bodyPr/>
        <a:lstStyle/>
        <a:p>
          <a:endParaRPr lang="fr-FR"/>
        </a:p>
      </dgm:t>
    </dgm:pt>
    <dgm:pt modelId="{83EC2C92-CC8C-4DC1-AEE0-A380EA7FA247}" type="sibTrans" cxnId="{5F81B9C8-BAC6-46A2-90E1-90B7428B0F98}">
      <dgm:prSet/>
      <dgm:spPr/>
      <dgm:t>
        <a:bodyPr/>
        <a:lstStyle/>
        <a:p>
          <a:endParaRPr lang="fr-FR"/>
        </a:p>
      </dgm:t>
    </dgm:pt>
    <dgm:pt modelId="{B500C512-51B7-47B2-AE2B-612646364607}">
      <dgm:prSet phldrT="[Texte]"/>
      <dgm:spPr/>
      <dgm:t>
        <a:bodyPr/>
        <a:lstStyle/>
        <a:p>
          <a:r>
            <a:rPr lang="fr-FR" dirty="0" smtClean="0"/>
            <a:t>KDv1 – Motion Racer</a:t>
          </a:r>
          <a:endParaRPr lang="fr-FR" dirty="0"/>
        </a:p>
      </dgm:t>
    </dgm:pt>
    <dgm:pt modelId="{B07B9485-2169-4C01-BB13-D6CF458B18BB}" type="parTrans" cxnId="{6E31E4DC-CA8C-4A3F-AB55-8EF897D4B784}">
      <dgm:prSet/>
      <dgm:spPr/>
      <dgm:t>
        <a:bodyPr/>
        <a:lstStyle/>
        <a:p>
          <a:endParaRPr lang="fr-FR"/>
        </a:p>
      </dgm:t>
    </dgm:pt>
    <dgm:pt modelId="{8E531D8B-A0A5-4DA1-A51D-1F809AF436A8}" type="sibTrans" cxnId="{6E31E4DC-CA8C-4A3F-AB55-8EF897D4B784}">
      <dgm:prSet/>
      <dgm:spPr/>
      <dgm:t>
        <a:bodyPr/>
        <a:lstStyle/>
        <a:p>
          <a:endParaRPr lang="fr-FR"/>
        </a:p>
      </dgm:t>
    </dgm:pt>
    <dgm:pt modelId="{BFA8FCFA-B43E-44DD-802A-5AE0CCCE22DC}" type="pres">
      <dgm:prSet presAssocID="{162791AA-79C8-4460-9301-0B80005520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E2B3CB8-B2BD-40B5-BBC3-3632EFE7D13D}" type="pres">
      <dgm:prSet presAssocID="{162791AA-79C8-4460-9301-0B8000552079}" presName="Name1" presStyleCnt="0"/>
      <dgm:spPr/>
    </dgm:pt>
    <dgm:pt modelId="{E691E185-B3AB-494E-8F83-BC8A771B04A4}" type="pres">
      <dgm:prSet presAssocID="{162791AA-79C8-4460-9301-0B8000552079}" presName="cycle" presStyleCnt="0"/>
      <dgm:spPr/>
    </dgm:pt>
    <dgm:pt modelId="{5FCA6C72-0BE4-4073-BFD3-DC1B63929D9F}" type="pres">
      <dgm:prSet presAssocID="{162791AA-79C8-4460-9301-0B8000552079}" presName="srcNode" presStyleLbl="node1" presStyleIdx="0" presStyleCnt="7"/>
      <dgm:spPr/>
    </dgm:pt>
    <dgm:pt modelId="{1052D734-D4DA-4FFA-8452-973F604273F3}" type="pres">
      <dgm:prSet presAssocID="{162791AA-79C8-4460-9301-0B8000552079}" presName="conn" presStyleLbl="parChTrans1D2" presStyleIdx="0" presStyleCnt="1"/>
      <dgm:spPr/>
      <dgm:t>
        <a:bodyPr/>
        <a:lstStyle/>
        <a:p>
          <a:endParaRPr lang="fr-FR"/>
        </a:p>
      </dgm:t>
    </dgm:pt>
    <dgm:pt modelId="{75CE29DE-C45C-4B51-AF09-B4B8C535705C}" type="pres">
      <dgm:prSet presAssocID="{162791AA-79C8-4460-9301-0B8000552079}" presName="extraNode" presStyleLbl="node1" presStyleIdx="0" presStyleCnt="7"/>
      <dgm:spPr/>
    </dgm:pt>
    <dgm:pt modelId="{552DC873-DDF1-4F14-A6F5-7476EDC1B259}" type="pres">
      <dgm:prSet presAssocID="{162791AA-79C8-4460-9301-0B8000552079}" presName="dstNode" presStyleLbl="node1" presStyleIdx="0" presStyleCnt="7"/>
      <dgm:spPr/>
    </dgm:pt>
    <dgm:pt modelId="{22FBFD23-6687-4E91-AF46-B6C7B984EB50}" type="pres">
      <dgm:prSet presAssocID="{B82F1459-1179-4B6D-8108-49A46CFEEB6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B6D4E9-90C1-4ACF-82B2-77D2471D3F36}" type="pres">
      <dgm:prSet presAssocID="{B82F1459-1179-4B6D-8108-49A46CFEEB69}" presName="accent_1" presStyleCnt="0"/>
      <dgm:spPr/>
    </dgm:pt>
    <dgm:pt modelId="{AA0E3510-975C-478B-9B06-7AC236217442}" type="pres">
      <dgm:prSet presAssocID="{B82F1459-1179-4B6D-8108-49A46CFEEB69}" presName="accentRepeatNode" presStyleLbl="solidFgAcc1" presStyleIdx="0" presStyleCnt="7"/>
      <dgm:spPr/>
    </dgm:pt>
    <dgm:pt modelId="{94F78D70-D5F1-47DE-9D98-249949492D93}" type="pres">
      <dgm:prSet presAssocID="{3B52DFE0-0477-4C37-B9F4-682C35662D5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AFF66B-2821-41A6-BCC3-5BFAA239684F}" type="pres">
      <dgm:prSet presAssocID="{3B52DFE0-0477-4C37-B9F4-682C35662D58}" presName="accent_2" presStyleCnt="0"/>
      <dgm:spPr/>
    </dgm:pt>
    <dgm:pt modelId="{5350A59F-3CED-4438-BE3E-A607696749A8}" type="pres">
      <dgm:prSet presAssocID="{3B52DFE0-0477-4C37-B9F4-682C35662D58}" presName="accentRepeatNode" presStyleLbl="solidFgAcc1" presStyleIdx="1" presStyleCnt="7"/>
      <dgm:spPr/>
    </dgm:pt>
    <dgm:pt modelId="{E56DB9C6-C6D2-46B8-8029-E244EA6E2FD7}" type="pres">
      <dgm:prSet presAssocID="{5F8D73F0-ADEB-46F0-AE82-2F6F2CE6B123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66DAF9-09C5-4A59-9627-3C63195BACC6}" type="pres">
      <dgm:prSet presAssocID="{5F8D73F0-ADEB-46F0-AE82-2F6F2CE6B123}" presName="accent_3" presStyleCnt="0"/>
      <dgm:spPr/>
    </dgm:pt>
    <dgm:pt modelId="{C492E7B6-B004-47F6-A4AF-014B647F6309}" type="pres">
      <dgm:prSet presAssocID="{5F8D73F0-ADEB-46F0-AE82-2F6F2CE6B123}" presName="accentRepeatNode" presStyleLbl="solidFgAcc1" presStyleIdx="2" presStyleCnt="7"/>
      <dgm:spPr/>
    </dgm:pt>
    <dgm:pt modelId="{38D3582C-13FC-48CC-8578-BC32D8CA6D48}" type="pres">
      <dgm:prSet presAssocID="{B500C512-51B7-47B2-AE2B-612646364607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F3A08F-4298-4AAF-94FF-5BBEB40085A5}" type="pres">
      <dgm:prSet presAssocID="{B500C512-51B7-47B2-AE2B-612646364607}" presName="accent_4" presStyleCnt="0"/>
      <dgm:spPr/>
    </dgm:pt>
    <dgm:pt modelId="{35C8C33A-413F-4667-B83B-7B7382232BC4}" type="pres">
      <dgm:prSet presAssocID="{B500C512-51B7-47B2-AE2B-612646364607}" presName="accentRepeatNode" presStyleLbl="solidFgAcc1" presStyleIdx="3" presStyleCnt="7"/>
      <dgm:spPr/>
    </dgm:pt>
    <dgm:pt modelId="{732EE25D-AE8D-4BA0-8898-8697898B4CE0}" type="pres">
      <dgm:prSet presAssocID="{3EDF671B-6DEE-48FC-B8E6-85435B307AD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5F495A-5672-460A-B5F4-71A1B37BC490}" type="pres">
      <dgm:prSet presAssocID="{3EDF671B-6DEE-48FC-B8E6-85435B307AD1}" presName="accent_5" presStyleCnt="0"/>
      <dgm:spPr/>
    </dgm:pt>
    <dgm:pt modelId="{876D70BF-9D1C-46D1-A696-2F5E29AB3714}" type="pres">
      <dgm:prSet presAssocID="{3EDF671B-6DEE-48FC-B8E6-85435B307AD1}" presName="accentRepeatNode" presStyleLbl="solidFgAcc1" presStyleIdx="4" presStyleCnt="7"/>
      <dgm:spPr/>
    </dgm:pt>
    <dgm:pt modelId="{4279E365-759D-4CE6-94B6-65385E3F1511}" type="pres">
      <dgm:prSet presAssocID="{DAC45311-AF52-4E41-8263-3806DA033FD1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3F96A1-7AA0-4048-A5A5-61E3781F35D8}" type="pres">
      <dgm:prSet presAssocID="{DAC45311-AF52-4E41-8263-3806DA033FD1}" presName="accent_6" presStyleCnt="0"/>
      <dgm:spPr/>
    </dgm:pt>
    <dgm:pt modelId="{483D2720-DF12-4F0E-A9E9-1A05031A2F86}" type="pres">
      <dgm:prSet presAssocID="{DAC45311-AF52-4E41-8263-3806DA033FD1}" presName="accentRepeatNode" presStyleLbl="solidFgAcc1" presStyleIdx="5" presStyleCnt="7"/>
      <dgm:spPr/>
    </dgm:pt>
    <dgm:pt modelId="{601D44A9-B701-4349-8465-F114CEBD1BE8}" type="pres">
      <dgm:prSet presAssocID="{C72D89A2-2BCB-4182-B5BE-B60DC3AF30FA}" presName="text_7" presStyleLbl="node1" presStyleIdx="6" presStyleCnt="7" custScaleX="67277" custLinFactNeighborX="-14633" custLinFactNeighborY="-16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00AE5B-160D-4770-81FC-005D971D740A}" type="pres">
      <dgm:prSet presAssocID="{C72D89A2-2BCB-4182-B5BE-B60DC3AF30FA}" presName="accent_7" presStyleCnt="0"/>
      <dgm:spPr/>
    </dgm:pt>
    <dgm:pt modelId="{5D1A1843-68DE-40F6-84EC-91FA04E5B21A}" type="pres">
      <dgm:prSet presAssocID="{C72D89A2-2BCB-4182-B5BE-B60DC3AF30FA}" presName="accentRepeatNode" presStyleLbl="solidFgAcc1" presStyleIdx="6" presStyleCnt="7"/>
      <dgm:spPr/>
    </dgm:pt>
  </dgm:ptLst>
  <dgm:cxnLst>
    <dgm:cxn modelId="{F05756E2-700E-48D6-94EF-5E3A256D7156}" type="presOf" srcId="{5F8D73F0-ADEB-46F0-AE82-2F6F2CE6B123}" destId="{E56DB9C6-C6D2-46B8-8029-E244EA6E2FD7}" srcOrd="0" destOrd="0" presId="urn:microsoft.com/office/officeart/2008/layout/VerticalCurvedList"/>
    <dgm:cxn modelId="{6E31E4DC-CA8C-4A3F-AB55-8EF897D4B784}" srcId="{162791AA-79C8-4460-9301-0B8000552079}" destId="{B500C512-51B7-47B2-AE2B-612646364607}" srcOrd="3" destOrd="0" parTransId="{B07B9485-2169-4C01-BB13-D6CF458B18BB}" sibTransId="{8E531D8B-A0A5-4DA1-A51D-1F809AF436A8}"/>
    <dgm:cxn modelId="{50536934-4203-4145-9781-4D16A34232EA}" type="presOf" srcId="{162791AA-79C8-4460-9301-0B8000552079}" destId="{BFA8FCFA-B43E-44DD-802A-5AE0CCCE22DC}" srcOrd="0" destOrd="0" presId="urn:microsoft.com/office/officeart/2008/layout/VerticalCurvedList"/>
    <dgm:cxn modelId="{36E40566-8C76-42E1-899C-0263E9092F68}" type="presOf" srcId="{B500C512-51B7-47B2-AE2B-612646364607}" destId="{38D3582C-13FC-48CC-8578-BC32D8CA6D48}" srcOrd="0" destOrd="0" presId="urn:microsoft.com/office/officeart/2008/layout/VerticalCurvedList"/>
    <dgm:cxn modelId="{FA9F2967-5FC7-4225-B94D-677B4EEB417E}" srcId="{162791AA-79C8-4460-9301-0B8000552079}" destId="{3EDF671B-6DEE-48FC-B8E6-85435B307AD1}" srcOrd="4" destOrd="0" parTransId="{A02D4EF7-779E-4C42-9A33-D6BB3285A339}" sibTransId="{8F40B094-C813-439A-90F5-E023CAFA65CE}"/>
    <dgm:cxn modelId="{A323B2C9-CEEE-4002-8411-FC534E8D2D5E}" type="presOf" srcId="{3EDF671B-6DEE-48FC-B8E6-85435B307AD1}" destId="{732EE25D-AE8D-4BA0-8898-8697898B4CE0}" srcOrd="0" destOrd="0" presId="urn:microsoft.com/office/officeart/2008/layout/VerticalCurvedList"/>
    <dgm:cxn modelId="{C1D4E6F3-A134-4191-898D-CACD0D0E37C9}" type="presOf" srcId="{291DD76B-C99A-4362-AD23-4BDFB902C4D9}" destId="{1052D734-D4DA-4FFA-8452-973F604273F3}" srcOrd="0" destOrd="0" presId="urn:microsoft.com/office/officeart/2008/layout/VerticalCurvedList"/>
    <dgm:cxn modelId="{44E71B78-ECE8-4F11-ACAD-B02CEF2CCB00}" srcId="{162791AA-79C8-4460-9301-0B8000552079}" destId="{B82F1459-1179-4B6D-8108-49A46CFEEB69}" srcOrd="0" destOrd="0" parTransId="{0FC1A8D9-1DAC-401E-9553-B21E948629EE}" sibTransId="{291DD76B-C99A-4362-AD23-4BDFB902C4D9}"/>
    <dgm:cxn modelId="{FA66C0FB-0016-45A1-9BCB-0F427A1E6259}" type="presOf" srcId="{DAC45311-AF52-4E41-8263-3806DA033FD1}" destId="{4279E365-759D-4CE6-94B6-65385E3F1511}" srcOrd="0" destOrd="0" presId="urn:microsoft.com/office/officeart/2008/layout/VerticalCurvedList"/>
    <dgm:cxn modelId="{FE4B80E4-8A5C-4531-B926-BAC879C311AE}" type="presOf" srcId="{C72D89A2-2BCB-4182-B5BE-B60DC3AF30FA}" destId="{601D44A9-B701-4349-8465-F114CEBD1BE8}" srcOrd="0" destOrd="0" presId="urn:microsoft.com/office/officeart/2008/layout/VerticalCurvedList"/>
    <dgm:cxn modelId="{07E6186C-553B-427C-A013-A338F9F2B3E3}" srcId="{162791AA-79C8-4460-9301-0B8000552079}" destId="{C72D89A2-2BCB-4182-B5BE-B60DC3AF30FA}" srcOrd="6" destOrd="0" parTransId="{DE5EA0B5-D52F-43AB-BFA4-4DF3CCF725BC}" sibTransId="{FAF7555A-8C75-49A8-9A32-9F619F5CEFE5}"/>
    <dgm:cxn modelId="{FF65F2AE-0990-4EA6-9B91-74BCA229E26F}" srcId="{162791AA-79C8-4460-9301-0B8000552079}" destId="{3B52DFE0-0477-4C37-B9F4-682C35662D58}" srcOrd="1" destOrd="0" parTransId="{DE348DE4-DFEB-4B13-9DBA-04213180E358}" sibTransId="{1FBCEC09-4236-435F-9428-1EA896EE5251}"/>
    <dgm:cxn modelId="{B3A2306D-4C9B-4569-BAE0-3F58950F76A1}" type="presOf" srcId="{3B52DFE0-0477-4C37-B9F4-682C35662D58}" destId="{94F78D70-D5F1-47DE-9D98-249949492D93}" srcOrd="0" destOrd="0" presId="urn:microsoft.com/office/officeart/2008/layout/VerticalCurvedList"/>
    <dgm:cxn modelId="{257043E9-F8E5-4D11-ABB1-9BE8CC491854}" srcId="{162791AA-79C8-4460-9301-0B8000552079}" destId="{5F8D73F0-ADEB-46F0-AE82-2F6F2CE6B123}" srcOrd="2" destOrd="0" parTransId="{D3FEA230-B42C-40E9-A1EF-A0D6BCF2606F}" sibTransId="{BB91CF33-6314-4349-B9D5-F6FB3C0E7A4A}"/>
    <dgm:cxn modelId="{560065F3-FC90-42B0-A468-9B1346ECF446}" type="presOf" srcId="{B82F1459-1179-4B6D-8108-49A46CFEEB69}" destId="{22FBFD23-6687-4E91-AF46-B6C7B984EB50}" srcOrd="0" destOrd="0" presId="urn:microsoft.com/office/officeart/2008/layout/VerticalCurvedList"/>
    <dgm:cxn modelId="{5F81B9C8-BAC6-46A2-90E1-90B7428B0F98}" srcId="{162791AA-79C8-4460-9301-0B8000552079}" destId="{DAC45311-AF52-4E41-8263-3806DA033FD1}" srcOrd="5" destOrd="0" parTransId="{47CE3E96-43FD-4284-AE21-1B4440AC0AEC}" sibTransId="{83EC2C92-CC8C-4DC1-AEE0-A380EA7FA247}"/>
    <dgm:cxn modelId="{ACA202C5-0244-4D7F-9283-CB0990170F26}" type="presParOf" srcId="{BFA8FCFA-B43E-44DD-802A-5AE0CCCE22DC}" destId="{2E2B3CB8-B2BD-40B5-BBC3-3632EFE7D13D}" srcOrd="0" destOrd="0" presId="urn:microsoft.com/office/officeart/2008/layout/VerticalCurvedList"/>
    <dgm:cxn modelId="{52FA5854-67BD-4CBF-AE8C-373CA40C80F7}" type="presParOf" srcId="{2E2B3CB8-B2BD-40B5-BBC3-3632EFE7D13D}" destId="{E691E185-B3AB-494E-8F83-BC8A771B04A4}" srcOrd="0" destOrd="0" presId="urn:microsoft.com/office/officeart/2008/layout/VerticalCurvedList"/>
    <dgm:cxn modelId="{1D1A3FF1-A115-4822-B932-3AA37C6E5861}" type="presParOf" srcId="{E691E185-B3AB-494E-8F83-BC8A771B04A4}" destId="{5FCA6C72-0BE4-4073-BFD3-DC1B63929D9F}" srcOrd="0" destOrd="0" presId="urn:microsoft.com/office/officeart/2008/layout/VerticalCurvedList"/>
    <dgm:cxn modelId="{2BCB4CDE-D04A-433B-A67A-5CF758EA208C}" type="presParOf" srcId="{E691E185-B3AB-494E-8F83-BC8A771B04A4}" destId="{1052D734-D4DA-4FFA-8452-973F604273F3}" srcOrd="1" destOrd="0" presId="urn:microsoft.com/office/officeart/2008/layout/VerticalCurvedList"/>
    <dgm:cxn modelId="{8E0C4499-343D-4577-8B49-73028179BC40}" type="presParOf" srcId="{E691E185-B3AB-494E-8F83-BC8A771B04A4}" destId="{75CE29DE-C45C-4B51-AF09-B4B8C535705C}" srcOrd="2" destOrd="0" presId="urn:microsoft.com/office/officeart/2008/layout/VerticalCurvedList"/>
    <dgm:cxn modelId="{B4F14238-05DE-4298-B1B8-6E00557B4C17}" type="presParOf" srcId="{E691E185-B3AB-494E-8F83-BC8A771B04A4}" destId="{552DC873-DDF1-4F14-A6F5-7476EDC1B259}" srcOrd="3" destOrd="0" presId="urn:microsoft.com/office/officeart/2008/layout/VerticalCurvedList"/>
    <dgm:cxn modelId="{8D6993F6-0A3B-4363-98C9-0D80C374FA36}" type="presParOf" srcId="{2E2B3CB8-B2BD-40B5-BBC3-3632EFE7D13D}" destId="{22FBFD23-6687-4E91-AF46-B6C7B984EB50}" srcOrd="1" destOrd="0" presId="urn:microsoft.com/office/officeart/2008/layout/VerticalCurvedList"/>
    <dgm:cxn modelId="{FFC9B902-A8EC-4BF1-A78B-462A7B5A2E94}" type="presParOf" srcId="{2E2B3CB8-B2BD-40B5-BBC3-3632EFE7D13D}" destId="{D3B6D4E9-90C1-4ACF-82B2-77D2471D3F36}" srcOrd="2" destOrd="0" presId="urn:microsoft.com/office/officeart/2008/layout/VerticalCurvedList"/>
    <dgm:cxn modelId="{B2537547-91A6-4737-8B62-113122C44F43}" type="presParOf" srcId="{D3B6D4E9-90C1-4ACF-82B2-77D2471D3F36}" destId="{AA0E3510-975C-478B-9B06-7AC236217442}" srcOrd="0" destOrd="0" presId="urn:microsoft.com/office/officeart/2008/layout/VerticalCurvedList"/>
    <dgm:cxn modelId="{ABA5E0E2-6A11-47D8-ABF1-FEC705527598}" type="presParOf" srcId="{2E2B3CB8-B2BD-40B5-BBC3-3632EFE7D13D}" destId="{94F78D70-D5F1-47DE-9D98-249949492D93}" srcOrd="3" destOrd="0" presId="urn:microsoft.com/office/officeart/2008/layout/VerticalCurvedList"/>
    <dgm:cxn modelId="{40AB77BD-E722-4CFC-9E14-C93D1DB9BD42}" type="presParOf" srcId="{2E2B3CB8-B2BD-40B5-BBC3-3632EFE7D13D}" destId="{E2AFF66B-2821-41A6-BCC3-5BFAA239684F}" srcOrd="4" destOrd="0" presId="urn:microsoft.com/office/officeart/2008/layout/VerticalCurvedList"/>
    <dgm:cxn modelId="{22C328B3-9097-4DF0-A4EF-5EB1F8511622}" type="presParOf" srcId="{E2AFF66B-2821-41A6-BCC3-5BFAA239684F}" destId="{5350A59F-3CED-4438-BE3E-A607696749A8}" srcOrd="0" destOrd="0" presId="urn:microsoft.com/office/officeart/2008/layout/VerticalCurvedList"/>
    <dgm:cxn modelId="{05E8EFA2-60D9-4DB1-A894-1513387D5239}" type="presParOf" srcId="{2E2B3CB8-B2BD-40B5-BBC3-3632EFE7D13D}" destId="{E56DB9C6-C6D2-46B8-8029-E244EA6E2FD7}" srcOrd="5" destOrd="0" presId="urn:microsoft.com/office/officeart/2008/layout/VerticalCurvedList"/>
    <dgm:cxn modelId="{FC1E0FE0-A8DC-440F-87F8-A7CA7DD944C9}" type="presParOf" srcId="{2E2B3CB8-B2BD-40B5-BBC3-3632EFE7D13D}" destId="{A066DAF9-09C5-4A59-9627-3C63195BACC6}" srcOrd="6" destOrd="0" presId="urn:microsoft.com/office/officeart/2008/layout/VerticalCurvedList"/>
    <dgm:cxn modelId="{8F7DA8E8-69CD-4257-A84C-27D82A124F4E}" type="presParOf" srcId="{A066DAF9-09C5-4A59-9627-3C63195BACC6}" destId="{C492E7B6-B004-47F6-A4AF-014B647F6309}" srcOrd="0" destOrd="0" presId="urn:microsoft.com/office/officeart/2008/layout/VerticalCurvedList"/>
    <dgm:cxn modelId="{7A6D6468-002E-423E-805A-8EC4ED039EB3}" type="presParOf" srcId="{2E2B3CB8-B2BD-40B5-BBC3-3632EFE7D13D}" destId="{38D3582C-13FC-48CC-8578-BC32D8CA6D48}" srcOrd="7" destOrd="0" presId="urn:microsoft.com/office/officeart/2008/layout/VerticalCurvedList"/>
    <dgm:cxn modelId="{DE30835A-3FE7-44FC-BDC8-4BC6C2EE18B3}" type="presParOf" srcId="{2E2B3CB8-B2BD-40B5-BBC3-3632EFE7D13D}" destId="{95F3A08F-4298-4AAF-94FF-5BBEB40085A5}" srcOrd="8" destOrd="0" presId="urn:microsoft.com/office/officeart/2008/layout/VerticalCurvedList"/>
    <dgm:cxn modelId="{5179CBFE-C6FB-49E2-9AF2-AD1CF1CB14AA}" type="presParOf" srcId="{95F3A08F-4298-4AAF-94FF-5BBEB40085A5}" destId="{35C8C33A-413F-4667-B83B-7B7382232BC4}" srcOrd="0" destOrd="0" presId="urn:microsoft.com/office/officeart/2008/layout/VerticalCurvedList"/>
    <dgm:cxn modelId="{E5D0430E-D2E8-4DED-BD9A-86DB8CCD0FBC}" type="presParOf" srcId="{2E2B3CB8-B2BD-40B5-BBC3-3632EFE7D13D}" destId="{732EE25D-AE8D-4BA0-8898-8697898B4CE0}" srcOrd="9" destOrd="0" presId="urn:microsoft.com/office/officeart/2008/layout/VerticalCurvedList"/>
    <dgm:cxn modelId="{59A26F49-06C8-4C38-AFB3-2690084C6896}" type="presParOf" srcId="{2E2B3CB8-B2BD-40B5-BBC3-3632EFE7D13D}" destId="{5A5F495A-5672-460A-B5F4-71A1B37BC490}" srcOrd="10" destOrd="0" presId="urn:microsoft.com/office/officeart/2008/layout/VerticalCurvedList"/>
    <dgm:cxn modelId="{7501E58B-3FA1-4BC7-9680-373EB1108FBD}" type="presParOf" srcId="{5A5F495A-5672-460A-B5F4-71A1B37BC490}" destId="{876D70BF-9D1C-46D1-A696-2F5E29AB3714}" srcOrd="0" destOrd="0" presId="urn:microsoft.com/office/officeart/2008/layout/VerticalCurvedList"/>
    <dgm:cxn modelId="{F3B67A39-E2A4-4FCC-815B-AE1CC3CF4BE6}" type="presParOf" srcId="{2E2B3CB8-B2BD-40B5-BBC3-3632EFE7D13D}" destId="{4279E365-759D-4CE6-94B6-65385E3F1511}" srcOrd="11" destOrd="0" presId="urn:microsoft.com/office/officeart/2008/layout/VerticalCurvedList"/>
    <dgm:cxn modelId="{9964764E-2FFA-4C59-A2AE-B7755B67E944}" type="presParOf" srcId="{2E2B3CB8-B2BD-40B5-BBC3-3632EFE7D13D}" destId="{583F96A1-7AA0-4048-A5A5-61E3781F35D8}" srcOrd="12" destOrd="0" presId="urn:microsoft.com/office/officeart/2008/layout/VerticalCurvedList"/>
    <dgm:cxn modelId="{9FE60CD1-3838-42B3-AC95-1EC8CC2A1B02}" type="presParOf" srcId="{583F96A1-7AA0-4048-A5A5-61E3781F35D8}" destId="{483D2720-DF12-4F0E-A9E9-1A05031A2F86}" srcOrd="0" destOrd="0" presId="urn:microsoft.com/office/officeart/2008/layout/VerticalCurvedList"/>
    <dgm:cxn modelId="{101E1162-C7EF-4BE4-B4DF-510CAED57F1A}" type="presParOf" srcId="{2E2B3CB8-B2BD-40B5-BBC3-3632EFE7D13D}" destId="{601D44A9-B701-4349-8465-F114CEBD1BE8}" srcOrd="13" destOrd="0" presId="urn:microsoft.com/office/officeart/2008/layout/VerticalCurvedList"/>
    <dgm:cxn modelId="{D3FD121F-B1D8-41E2-9784-1D614C667305}" type="presParOf" srcId="{2E2B3CB8-B2BD-40B5-BBC3-3632EFE7D13D}" destId="{3300AE5B-160D-4770-81FC-005D971D740A}" srcOrd="14" destOrd="0" presId="urn:microsoft.com/office/officeart/2008/layout/VerticalCurvedList"/>
    <dgm:cxn modelId="{EFBF11AD-819C-4DFA-AE26-CD08058DF2DA}" type="presParOf" srcId="{3300AE5B-160D-4770-81FC-005D971D740A}" destId="{5D1A1843-68DE-40F6-84EC-91FA04E5B2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2D734-D4DA-4FFA-8452-973F604273F3}">
      <dsp:nvSpPr>
        <dsp:cNvPr id="0" name=""/>
        <dsp:cNvSpPr/>
      </dsp:nvSpPr>
      <dsp:spPr>
        <a:xfrm>
          <a:off x="-4593403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BFD23-6687-4E91-AF46-B6C7B984EB50}">
      <dsp:nvSpPr>
        <dsp:cNvPr id="0" name=""/>
        <dsp:cNvSpPr/>
      </dsp:nvSpPr>
      <dsp:spPr>
        <a:xfrm>
          <a:off x="285089" y="184749"/>
          <a:ext cx="5816832" cy="3693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KDV2 – </a:t>
          </a:r>
          <a:r>
            <a:rPr lang="fr-FR" sz="1900" kern="1200" dirty="0" err="1" smtClean="0"/>
            <a:t>Extreme</a:t>
          </a:r>
          <a:r>
            <a:rPr lang="fr-FR" sz="1900" kern="1200" dirty="0" smtClean="0"/>
            <a:t> + </a:t>
          </a:r>
          <a:r>
            <a:rPr lang="fr-FR" sz="1900" kern="1200" dirty="0" err="1" smtClean="0"/>
            <a:t>Playground</a:t>
          </a:r>
          <a:endParaRPr lang="fr-FR" sz="1900" kern="1200" dirty="0"/>
        </a:p>
      </dsp:txBody>
      <dsp:txXfrm>
        <a:off x="285089" y="184749"/>
        <a:ext cx="5816832" cy="369336"/>
      </dsp:txXfrm>
    </dsp:sp>
    <dsp:sp modelId="{AA0E3510-975C-478B-9B06-7AC236217442}">
      <dsp:nvSpPr>
        <dsp:cNvPr id="0" name=""/>
        <dsp:cNvSpPr/>
      </dsp:nvSpPr>
      <dsp:spPr>
        <a:xfrm>
          <a:off x="54254" y="13858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78D70-D5F1-47DE-9D98-249949492D93}">
      <dsp:nvSpPr>
        <dsp:cNvPr id="0" name=""/>
        <dsp:cNvSpPr/>
      </dsp:nvSpPr>
      <dsp:spPr>
        <a:xfrm>
          <a:off x="619556" y="739079"/>
          <a:ext cx="5482364" cy="369336"/>
        </a:xfrm>
        <a:prstGeom prst="rect">
          <a:avLst/>
        </a:prstGeom>
        <a:solidFill>
          <a:schemeClr val="accent2">
            <a:hueOff val="-94505"/>
            <a:satOff val="6136"/>
            <a:lumOff val="176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KDv1 – Motion </a:t>
          </a:r>
          <a:r>
            <a:rPr lang="fr-FR" sz="1900" kern="1200" dirty="0" err="1" smtClean="0"/>
            <a:t>Kidz</a:t>
          </a:r>
          <a:endParaRPr lang="fr-FR" sz="1900" kern="1200" dirty="0"/>
        </a:p>
      </dsp:txBody>
      <dsp:txXfrm>
        <a:off x="619556" y="739079"/>
        <a:ext cx="5482364" cy="369336"/>
      </dsp:txXfrm>
    </dsp:sp>
    <dsp:sp modelId="{5350A59F-3CED-4438-BE3E-A607696749A8}">
      <dsp:nvSpPr>
        <dsp:cNvPr id="0" name=""/>
        <dsp:cNvSpPr/>
      </dsp:nvSpPr>
      <dsp:spPr>
        <a:xfrm>
          <a:off x="388721" y="692912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94505"/>
              <a:satOff val="613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DB9C6-C6D2-46B8-8029-E244EA6E2FD7}">
      <dsp:nvSpPr>
        <dsp:cNvPr id="0" name=""/>
        <dsp:cNvSpPr/>
      </dsp:nvSpPr>
      <dsp:spPr>
        <a:xfrm>
          <a:off x="802843" y="1293002"/>
          <a:ext cx="5299078" cy="369336"/>
        </a:xfrm>
        <a:prstGeom prst="rect">
          <a:avLst/>
        </a:prstGeom>
        <a:solidFill>
          <a:schemeClr val="accent2">
            <a:hueOff val="-189010"/>
            <a:satOff val="12272"/>
            <a:lumOff val="352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KDv1 – Motion Sports</a:t>
          </a:r>
          <a:endParaRPr lang="fr-FR" sz="1900" kern="1200" dirty="0"/>
        </a:p>
      </dsp:txBody>
      <dsp:txXfrm>
        <a:off x="802843" y="1293002"/>
        <a:ext cx="5299078" cy="369336"/>
      </dsp:txXfrm>
    </dsp:sp>
    <dsp:sp modelId="{C492E7B6-B004-47F6-A4AF-014B647F6309}">
      <dsp:nvSpPr>
        <dsp:cNvPr id="0" name=""/>
        <dsp:cNvSpPr/>
      </dsp:nvSpPr>
      <dsp:spPr>
        <a:xfrm>
          <a:off x="572008" y="1246835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189010"/>
              <a:satOff val="12272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3582C-13FC-48CC-8578-BC32D8CA6D48}">
      <dsp:nvSpPr>
        <dsp:cNvPr id="0" name=""/>
        <dsp:cNvSpPr/>
      </dsp:nvSpPr>
      <dsp:spPr>
        <a:xfrm>
          <a:off x="861364" y="1847331"/>
          <a:ext cx="5240556" cy="369336"/>
        </a:xfrm>
        <a:prstGeom prst="rect">
          <a:avLst/>
        </a:prstGeom>
        <a:solidFill>
          <a:schemeClr val="accent2">
            <a:hueOff val="-283516"/>
            <a:satOff val="18408"/>
            <a:lumOff val="529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KDv1 – Motion Racer</a:t>
          </a:r>
          <a:endParaRPr lang="fr-FR" sz="1900" kern="1200" dirty="0"/>
        </a:p>
      </dsp:txBody>
      <dsp:txXfrm>
        <a:off x="861364" y="1847331"/>
        <a:ext cx="5240556" cy="369336"/>
      </dsp:txXfrm>
    </dsp:sp>
    <dsp:sp modelId="{35C8C33A-413F-4667-B83B-7B7382232BC4}">
      <dsp:nvSpPr>
        <dsp:cNvPr id="0" name=""/>
        <dsp:cNvSpPr/>
      </dsp:nvSpPr>
      <dsp:spPr>
        <a:xfrm>
          <a:off x="630529" y="180116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283516"/>
              <a:satOff val="18408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EE25D-AE8D-4BA0-8898-8697898B4CE0}">
      <dsp:nvSpPr>
        <dsp:cNvPr id="0" name=""/>
        <dsp:cNvSpPr/>
      </dsp:nvSpPr>
      <dsp:spPr>
        <a:xfrm>
          <a:off x="802843" y="2401661"/>
          <a:ext cx="5299078" cy="369336"/>
        </a:xfrm>
        <a:prstGeom prst="rect">
          <a:avLst/>
        </a:prstGeom>
        <a:solidFill>
          <a:schemeClr val="accent2">
            <a:hueOff val="-378021"/>
            <a:satOff val="24544"/>
            <a:lumOff val="705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FreeLine</a:t>
          </a:r>
          <a:endParaRPr lang="fr-FR" sz="1900" kern="1200" dirty="0"/>
        </a:p>
      </dsp:txBody>
      <dsp:txXfrm>
        <a:off x="802843" y="2401661"/>
        <a:ext cx="5299078" cy="369336"/>
      </dsp:txXfrm>
    </dsp:sp>
    <dsp:sp modelId="{876D70BF-9D1C-46D1-A696-2F5E29AB3714}">
      <dsp:nvSpPr>
        <dsp:cNvPr id="0" name=""/>
        <dsp:cNvSpPr/>
      </dsp:nvSpPr>
      <dsp:spPr>
        <a:xfrm>
          <a:off x="572008" y="2355494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378021"/>
              <a:satOff val="24544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9E365-759D-4CE6-94B6-65385E3F1511}">
      <dsp:nvSpPr>
        <dsp:cNvPr id="0" name=""/>
        <dsp:cNvSpPr/>
      </dsp:nvSpPr>
      <dsp:spPr>
        <a:xfrm>
          <a:off x="619556" y="2955584"/>
          <a:ext cx="5482364" cy="369336"/>
        </a:xfrm>
        <a:prstGeom prst="rect">
          <a:avLst/>
        </a:prstGeom>
        <a:solidFill>
          <a:schemeClr val="accent2">
            <a:hueOff val="-472526"/>
            <a:satOff val="30680"/>
            <a:lumOff val="8823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Motion Dance</a:t>
          </a:r>
          <a:endParaRPr lang="fr-FR" sz="1900" kern="1200" dirty="0"/>
        </a:p>
      </dsp:txBody>
      <dsp:txXfrm>
        <a:off x="619556" y="2955584"/>
        <a:ext cx="5482364" cy="369336"/>
      </dsp:txXfrm>
    </dsp:sp>
    <dsp:sp modelId="{483D2720-DF12-4F0E-A9E9-1A05031A2F86}">
      <dsp:nvSpPr>
        <dsp:cNvPr id="0" name=""/>
        <dsp:cNvSpPr/>
      </dsp:nvSpPr>
      <dsp:spPr>
        <a:xfrm>
          <a:off x="388721" y="290941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472526"/>
              <a:satOff val="30680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D44A9-B701-4349-8465-F114CEBD1BE8}">
      <dsp:nvSpPr>
        <dsp:cNvPr id="0" name=""/>
        <dsp:cNvSpPr/>
      </dsp:nvSpPr>
      <dsp:spPr>
        <a:xfrm>
          <a:off x="385633" y="3509301"/>
          <a:ext cx="3913390" cy="369336"/>
        </a:xfrm>
        <a:prstGeom prst="rect">
          <a:avLst/>
        </a:prstGeom>
        <a:solidFill>
          <a:schemeClr val="accent2">
            <a:hueOff val="-567031"/>
            <a:satOff val="36816"/>
            <a:lumOff val="10588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161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FitFlap</a:t>
          </a:r>
          <a:endParaRPr lang="fr-FR" sz="1900" kern="1200" dirty="0"/>
        </a:p>
      </dsp:txBody>
      <dsp:txXfrm>
        <a:off x="385633" y="3509301"/>
        <a:ext cx="3913390" cy="369336"/>
      </dsp:txXfrm>
    </dsp:sp>
    <dsp:sp modelId="{5D1A1843-68DE-40F6-84EC-91FA04E5B21A}">
      <dsp:nvSpPr>
        <dsp:cNvPr id="0" name=""/>
        <dsp:cNvSpPr/>
      </dsp:nvSpPr>
      <dsp:spPr>
        <a:xfrm>
          <a:off x="54254" y="3463747"/>
          <a:ext cx="461670" cy="461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hueOff val="-567031"/>
              <a:satOff val="36816"/>
              <a:lumOff val="1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58186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Durant l'exposé, l’étudiant explique brièvement l'objet et la spécificité de sa mission, les principales étapes du développement, les difficultés rencontrées et les solutions apportées.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L'étudiant a la possibilité, s'il le souhaite, de concentrer son exposé sur une partie spécifique du travail qu'il a réalisée en entreprise, et qu'il juge importante. Si tel est le cas, l'étudiant doit préciser dans l'introduction de son exposé les raisons qui justifient ce choix.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1 – Objet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introduction et très courte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présentation de l’alternant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présentation de l'entreprise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indiquer ce qui va être traité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métier de l'entreprise, mission confiée à l’alternant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service où s'est déroulée l’alternance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mn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2 – Le projet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titre, analyse et expression des besoins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conception et réalisation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développement d'un point technique particulier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mise en valeur des résultats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introduire la problématique du sujet et tous ses enjeux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méthodologie et choix techniques mis en œuvre pour la résolution du problème, environnement de développement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valoriser sa maîtrise technique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 mn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3 – Bilan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bilan technique, humain, personnel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faire le bilan des rapports humains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situer l’alternance par rapport à la formation, aux acquis, au projet professionnel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 mn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9/13/2015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9/13/2015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‹N°›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1" dirty="0"/>
              <a:t>R</a:t>
            </a:r>
            <a:r>
              <a:rPr lang="en" sz="6000" dirty="0"/>
              <a:t>apport </a:t>
            </a:r>
            <a:r>
              <a:rPr lang="en" sz="6000" dirty="0" smtClean="0"/>
              <a:t>d’alternance</a:t>
            </a:r>
            <a:r>
              <a:rPr lang="en" sz="6000" dirty="0"/>
              <a:t/>
            </a:r>
            <a:br>
              <a:rPr lang="en" sz="6000" dirty="0"/>
            </a:br>
            <a:r>
              <a:rPr lang="en" sz="7200" b="1" dirty="0" smtClean="0"/>
              <a:t>B</a:t>
            </a:r>
            <a:r>
              <a:rPr lang="en" sz="6000" dirty="0" smtClean="0"/>
              <a:t>reakFirst</a:t>
            </a:r>
            <a:endParaRPr lang="en" sz="6000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1305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Simon Jacquemin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LP </a:t>
            </a:r>
            <a:r>
              <a:rPr lang="en" sz="2800" b="1" dirty="0"/>
              <a:t>I</a:t>
            </a:r>
            <a:r>
              <a:rPr lang="en" dirty="0"/>
              <a:t>nformatique </a:t>
            </a:r>
            <a:r>
              <a:rPr lang="en" sz="2800" b="1" dirty="0"/>
              <a:t>E</a:t>
            </a:r>
            <a:r>
              <a:rPr lang="en" dirty="0"/>
              <a:t>mbarqué </a:t>
            </a:r>
            <a:r>
              <a:rPr lang="en" sz="2800" b="1" dirty="0"/>
              <a:t>M</a:t>
            </a:r>
            <a:r>
              <a:rPr lang="en" dirty="0"/>
              <a:t>obile </a:t>
            </a:r>
            <a:r>
              <a:rPr lang="en" i="1" dirty="0"/>
              <a:t>2014/2015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Missions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91" name="Shape 91"/>
          <p:cNvSpPr txBox="1">
            <a:spLocks noGrp="1"/>
          </p:cNvSpPr>
          <p:nvPr>
            <p:ph type="body" idx="4294967295"/>
          </p:nvPr>
        </p:nvSpPr>
        <p:spPr>
          <a:xfrm>
            <a:off x="539552" y="339502"/>
            <a:ext cx="7982148" cy="417646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 smtClean="0"/>
              <a:t>G</a:t>
            </a:r>
            <a:r>
              <a:rPr lang="en" sz="2800" dirty="0" smtClean="0"/>
              <a:t>ameplay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Terme issu des jeux vidéos qui désigne l’ensemble des </a:t>
            </a:r>
            <a:r>
              <a:rPr lang="en" b="1" dirty="0" smtClean="0"/>
              <a:t>mécanismes</a:t>
            </a:r>
            <a:r>
              <a:rPr lang="en" dirty="0" smtClean="0"/>
              <a:t> utilisés d’une expérience </a:t>
            </a:r>
            <a:r>
              <a:rPr lang="en" b="1" dirty="0" smtClean="0"/>
              <a:t>vidéo-ludique</a:t>
            </a:r>
            <a:r>
              <a:rPr lang="en" dirty="0" smtClean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" dirty="0" smtClean="0"/>
              <a:t>C’est l’essence même du jeu et de sa </a:t>
            </a:r>
            <a:r>
              <a:rPr lang="en" b="1" dirty="0" smtClean="0"/>
              <a:t>construction</a:t>
            </a:r>
            <a:r>
              <a:rPr lang="en" dirty="0" smtClean="0"/>
              <a:t> respectant le difficile équilibre du challenge, entre la frustration et l’ennui.</a:t>
            </a:r>
            <a:endParaRPr lang="en" dirty="0"/>
          </a:p>
        </p:txBody>
      </p:sp>
      <p:sp>
        <p:nvSpPr>
          <p:cNvPr id="8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Définition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Global</a:t>
            </a:r>
            <a:endParaRPr lang="en" sz="1600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862776342"/>
              </p:ext>
            </p:extLst>
          </p:nvPr>
        </p:nvGraphicFramePr>
        <p:xfrm>
          <a:off x="2229694" y="357697"/>
          <a:ext cx="61561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utoShape 7" descr="Résultat de recherche d'images pour &quot;breakfirs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7694"/>
            <a:ext cx="2571750" cy="60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4TTym7odkXo/VfaiIc0DCuI/AAAAAAAABZo/g3E8fCeR-wI/w864-h355-no/2015-09-1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792084"/>
            <a:ext cx="1586533" cy="65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KDv2 - Présentation</a:t>
            </a:r>
            <a:endParaRPr lang="en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5"/>
          <a:stretch/>
        </p:blipFill>
        <p:spPr bwMode="auto">
          <a:xfrm>
            <a:off x="971600" y="1563638"/>
            <a:ext cx="3967708" cy="242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85"/>
          <p:cNvSpPr txBox="1">
            <a:spLocks/>
          </p:cNvSpPr>
          <p:nvPr/>
        </p:nvSpPr>
        <p:spPr>
          <a:xfrm>
            <a:off x="311700" y="339502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00B0F0"/>
                </a:solidFill>
              </a:rPr>
              <a:t>KDv2</a:t>
            </a:r>
            <a:endParaRPr lang="en" dirty="0">
              <a:solidFill>
                <a:srgbClr val="00B0F0"/>
              </a:solidFill>
            </a:endParaRPr>
          </a:p>
        </p:txBody>
      </p:sp>
      <p:sp>
        <p:nvSpPr>
          <p:cNvPr id="7" name="Accolades 6"/>
          <p:cNvSpPr/>
          <p:nvPr/>
        </p:nvSpPr>
        <p:spPr>
          <a:xfrm>
            <a:off x="6012160" y="1707654"/>
            <a:ext cx="2304256" cy="2376264"/>
          </a:xfrm>
          <a:prstGeom prst="bracePair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Baseball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Drone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VTT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Tir à la corde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Rafting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Parachute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Wing-suit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14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3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KDv2 </a:t>
            </a:r>
            <a:r>
              <a:rPr lang="fr-FR" sz="1600" dirty="0" smtClean="0"/>
              <a:t>- Mission</a:t>
            </a:r>
            <a:endParaRPr lang="e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"/>
          <a:stretch/>
        </p:blipFill>
        <p:spPr bwMode="auto">
          <a:xfrm>
            <a:off x="323528" y="1410100"/>
            <a:ext cx="4705356" cy="284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79684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88" y="346710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imon\Desktop\Sans titr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020" y="3467100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981010" y="179087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1</a:t>
            </a:r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 joueur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92080" y="3719470"/>
            <a:ext cx="205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2 joueurs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6614519" y="2667998"/>
            <a:ext cx="657781" cy="657781"/>
            <a:chOff x="3923928" y="1347615"/>
            <a:chExt cx="657781" cy="657781"/>
          </a:xfrm>
          <a:solidFill>
            <a:schemeClr val="tx1"/>
          </a:solidFill>
        </p:grpSpPr>
        <p:sp>
          <p:nvSpPr>
            <p:cNvPr id="12" name="Rectangle 11"/>
            <p:cNvSpPr/>
            <p:nvPr/>
          </p:nvSpPr>
          <p:spPr>
            <a:xfrm rot="5400000"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4" name="Picture 6" descr="C:\Users\Simon\Desktop\Sans titre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r="13634"/>
          <a:stretch/>
        </p:blipFill>
        <p:spPr bwMode="auto">
          <a:xfrm>
            <a:off x="0" y="45783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85"/>
          <p:cNvSpPr txBox="1">
            <a:spLocks/>
          </p:cNvSpPr>
          <p:nvPr/>
        </p:nvSpPr>
        <p:spPr>
          <a:xfrm>
            <a:off x="319464" y="195486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rgbClr val="00B0F0"/>
                </a:solidFill>
              </a:rPr>
              <a:t>Rafting</a:t>
            </a:r>
            <a:endParaRPr lang="e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KDv2</a:t>
            </a:r>
            <a:endParaRPr lang="en" sz="1600" dirty="0"/>
          </a:p>
        </p:txBody>
      </p:sp>
      <p:pic>
        <p:nvPicPr>
          <p:cNvPr id="1027" name="Picture 3" descr="C:\Users\Simon\Desktop\Sans titre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2" t="17590" r="11098" b="11610"/>
          <a:stretch/>
        </p:blipFill>
        <p:spPr bwMode="auto">
          <a:xfrm>
            <a:off x="5926906" y="457761"/>
            <a:ext cx="1353313" cy="139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imon\Desktop\Sans titre-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94"/>
          <a:stretch/>
        </p:blipFill>
        <p:spPr bwMode="auto">
          <a:xfrm>
            <a:off x="1781878" y="339502"/>
            <a:ext cx="1447845" cy="151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4346267" y="830016"/>
            <a:ext cx="657781" cy="657781"/>
            <a:chOff x="3923928" y="1347615"/>
            <a:chExt cx="657781" cy="657781"/>
          </a:xfrm>
          <a:solidFill>
            <a:schemeClr val="tx1"/>
          </a:solidFill>
        </p:grpSpPr>
        <p:sp>
          <p:nvSpPr>
            <p:cNvPr id="11" name="Rectangle 10"/>
            <p:cNvSpPr/>
            <p:nvPr/>
          </p:nvSpPr>
          <p:spPr>
            <a:xfrm rot="5400000"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Shape 91"/>
          <p:cNvSpPr txBox="1">
            <a:spLocks/>
          </p:cNvSpPr>
          <p:nvPr/>
        </p:nvSpPr>
        <p:spPr>
          <a:xfrm>
            <a:off x="1236784" y="1869952"/>
            <a:ext cx="2538031" cy="7920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</p:txBody>
      </p:sp>
      <p:sp>
        <p:nvSpPr>
          <p:cNvPr id="15" name="Shape 91"/>
          <p:cNvSpPr txBox="1">
            <a:spLocks/>
          </p:cNvSpPr>
          <p:nvPr/>
        </p:nvSpPr>
        <p:spPr>
          <a:xfrm>
            <a:off x="5109458" y="1869952"/>
            <a:ext cx="3112102" cy="792088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1077015" y="1981745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T</a:t>
            </a:r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ravailler en</a:t>
            </a:r>
          </a:p>
          <a:p>
            <a:pPr algn="ctr"/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équipe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148064" y="1959415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omprendre les</a:t>
            </a:r>
          </a:p>
          <a:p>
            <a:pPr algn="ctr"/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outils</a:t>
            </a:r>
          </a:p>
        </p:txBody>
      </p:sp>
      <p:sp>
        <p:nvSpPr>
          <p:cNvPr id="13" name="Shape 85"/>
          <p:cNvSpPr txBox="1">
            <a:spLocks/>
          </p:cNvSpPr>
          <p:nvPr/>
        </p:nvSpPr>
        <p:spPr>
          <a:xfrm>
            <a:off x="311700" y="3435846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accent2"/>
                </a:solidFill>
              </a:rPr>
              <a:t>Difficultées</a:t>
            </a:r>
            <a:endParaRPr lang="e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99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Missions– KDv2</a:t>
            </a:r>
            <a:endParaRPr lang="en" sz="1600" dirty="0"/>
          </a:p>
        </p:txBody>
      </p:sp>
      <p:grpSp>
        <p:nvGrpSpPr>
          <p:cNvPr id="8" name="Groupe 7"/>
          <p:cNvGrpSpPr/>
          <p:nvPr/>
        </p:nvGrpSpPr>
        <p:grpSpPr>
          <a:xfrm>
            <a:off x="4346267" y="834118"/>
            <a:ext cx="657781" cy="657781"/>
            <a:chOff x="3923928" y="1347615"/>
            <a:chExt cx="657781" cy="657781"/>
          </a:xfrm>
          <a:solidFill>
            <a:schemeClr val="tx1"/>
          </a:solidFill>
        </p:grpSpPr>
        <p:sp>
          <p:nvSpPr>
            <p:cNvPr id="11" name="Rectangle 10"/>
            <p:cNvSpPr/>
            <p:nvPr/>
          </p:nvSpPr>
          <p:spPr>
            <a:xfrm rot="5400000"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23928" y="1594790"/>
              <a:ext cx="657781" cy="1634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Shape 91"/>
          <p:cNvSpPr txBox="1">
            <a:spLocks/>
          </p:cNvSpPr>
          <p:nvPr/>
        </p:nvSpPr>
        <p:spPr>
          <a:xfrm>
            <a:off x="1331640" y="1874054"/>
            <a:ext cx="3362935" cy="1277862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itchFamily="34" charset="0"/>
              <a:buNone/>
            </a:pPr>
            <a:endParaRPr lang="en" dirty="0" smtClean="0"/>
          </a:p>
        </p:txBody>
      </p:sp>
      <p:pic>
        <p:nvPicPr>
          <p:cNvPr id="2050" name="Picture 2" descr="http://pomodoneapp.com/assets/images/logos/connected_service__icon-trel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75652"/>
            <a:ext cx="2897136" cy="92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imon\Desktop\Sans titre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834" y="267494"/>
            <a:ext cx="1732294" cy="17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148064" y="2081088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fr-FR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ommunication intra-team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74367" y="1896422"/>
            <a:ext cx="2664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L</a:t>
            </a:r>
            <a:r>
              <a:rPr lang="e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ogiciel de gestion de projet</a:t>
            </a:r>
          </a:p>
        </p:txBody>
      </p:sp>
      <p:sp>
        <p:nvSpPr>
          <p:cNvPr id="15" name="Shape 85"/>
          <p:cNvSpPr txBox="1">
            <a:spLocks/>
          </p:cNvSpPr>
          <p:nvPr/>
        </p:nvSpPr>
        <p:spPr>
          <a:xfrm>
            <a:off x="311700" y="3435846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>
                <a:solidFill>
                  <a:schemeClr val="bg2">
                    <a:lumMod val="50000"/>
                  </a:schemeClr>
                </a:solidFill>
              </a:rPr>
              <a:t>Solutions</a:t>
            </a:r>
            <a:endParaRPr lang="e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40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KDv1 - Présentation</a:t>
            </a:r>
            <a:endParaRPr lang="en" sz="1600" dirty="0"/>
          </a:p>
        </p:txBody>
      </p:sp>
      <p:sp>
        <p:nvSpPr>
          <p:cNvPr id="6" name="Shape 85"/>
          <p:cNvSpPr txBox="1">
            <a:spLocks/>
          </p:cNvSpPr>
          <p:nvPr/>
        </p:nvSpPr>
        <p:spPr>
          <a:xfrm>
            <a:off x="311701" y="339502"/>
            <a:ext cx="5484436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dirty="0" smtClean="0"/>
              <a:t>KDv1</a:t>
            </a:r>
            <a:endParaRPr lang="en" dirty="0"/>
          </a:p>
        </p:txBody>
      </p:sp>
      <p:sp>
        <p:nvSpPr>
          <p:cNvPr id="7" name="Accolades 6"/>
          <p:cNvSpPr/>
          <p:nvPr/>
        </p:nvSpPr>
        <p:spPr>
          <a:xfrm>
            <a:off x="6012160" y="843558"/>
            <a:ext cx="2304256" cy="3672408"/>
          </a:xfrm>
          <a:prstGeom prst="bracePair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Motion </a:t>
            </a:r>
            <a:r>
              <a:rPr lang="fr-FR" sz="1600" kern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Kidz</a:t>
            </a: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Motion Sports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endParaRPr lang="fr-FR" sz="1600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Motion Racer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kern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Simon\Desktop\Sans titre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29" y="2549872"/>
            <a:ext cx="804769" cy="8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imon\Desktop\Sans titre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29" y="1347614"/>
            <a:ext cx="804769" cy="8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imon\Desktop\Sans titre-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929" y="3702000"/>
            <a:ext cx="804769" cy="81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thumb/d/d7/Android_robot.svg/511px-Android_robot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18802"/>
            <a:ext cx="1220854" cy="14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bytheway.fr/images/articles/MobileIron/ios_button_bi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1634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>
            <a:stCxn id="3080" idx="3"/>
            <a:endCxn id="3082" idx="1"/>
          </p:cNvCxnSpPr>
          <p:nvPr/>
        </p:nvCxnSpPr>
        <p:spPr>
          <a:xfrm>
            <a:off x="1904422" y="2735546"/>
            <a:ext cx="12274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043608" y="352420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P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ortage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</a:t>
            </a:r>
            <a:endParaRPr lang="e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43608" y="329457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rganisation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24128" y="2211710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3</a:t>
            </a:r>
            <a:r>
              <a:rPr lang="en" sz="32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 M</a:t>
            </a:r>
            <a:r>
              <a:rPr lang="en" sz="2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éthodes</a:t>
            </a:r>
            <a:endParaRPr lang="e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" name="Picture 2" descr="C:\Users\Simon\Desktop\Sans titre-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04" y="1347614"/>
            <a:ext cx="2021530" cy="1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hevron 8"/>
          <p:cNvSpPr/>
          <p:nvPr/>
        </p:nvSpPr>
        <p:spPr>
          <a:xfrm>
            <a:off x="4119784" y="2321096"/>
            <a:ext cx="308200" cy="40612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479824" y="2251835"/>
            <a:ext cx="334120" cy="54465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813944" y="2116530"/>
            <a:ext cx="406128" cy="815260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8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0">
                <a:srgbClr val="E20000">
                  <a:alpha val="4706"/>
                </a:srgbClr>
              </a:gs>
              <a:gs pos="0">
                <a:srgbClr val="6E0000">
                  <a:alpha val="0"/>
                </a:srgbClr>
              </a:gs>
              <a:gs pos="100000">
                <a:srgbClr val="F00C06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</a:t>
            </a:r>
            <a:endParaRPr lang="e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Simon\Desktop\Sans 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86331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Documents\Downloads\time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26931"/>
            <a:ext cx="1074254" cy="10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Documents\Downloads\cogwheel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53" y="2086331"/>
            <a:ext cx="756202" cy="7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Documents\Downloads\cogwheel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09" y="2498527"/>
            <a:ext cx="756202" cy="7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Documents\Downloads\cogwheel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110" y="2026199"/>
            <a:ext cx="756202" cy="7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3491880" y="2067694"/>
            <a:ext cx="1368152" cy="116839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419872" y="2067694"/>
            <a:ext cx="1440160" cy="116839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802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7" name="Shape 57"/>
          <p:cNvSpPr txBox="1">
            <a:spLocks noGrp="1"/>
          </p:cNvSpPr>
          <p:nvPr>
            <p:ph type="body" idx="4294967295"/>
          </p:nvPr>
        </p:nvSpPr>
        <p:spPr>
          <a:xfrm>
            <a:off x="1187624" y="699542"/>
            <a:ext cx="7645226" cy="3416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Presentation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Missions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Bilan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Démonstration</a:t>
            </a:r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Sommaire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0">
                <a:srgbClr val="E20000">
                  <a:alpha val="4706"/>
                </a:srgbClr>
              </a:gs>
              <a:gs pos="0">
                <a:srgbClr val="6E0000">
                  <a:alpha val="0"/>
                </a:srgbClr>
              </a:gs>
              <a:gs pos="100000">
                <a:srgbClr val="F00C06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</a:t>
            </a:r>
            <a:endParaRPr lang="e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Simon\Desktop\Sans 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70" y="2086331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Documents\Downloads\time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86331"/>
            <a:ext cx="1074254" cy="10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Documents\Downloads\cogwheel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86331"/>
            <a:ext cx="756202" cy="7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Documents\Downloads\cogwheel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98527"/>
            <a:ext cx="756202" cy="7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Documents\Downloads\cogwheel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3" y="2026199"/>
            <a:ext cx="756202" cy="7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imon\Desktop\Sans 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86331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1802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0">
                <a:srgbClr val="00963D">
                  <a:alpha val="5000"/>
                </a:srgbClr>
              </a:gs>
              <a:gs pos="0">
                <a:srgbClr val="00B050">
                  <a:shade val="30000"/>
                  <a:satMod val="115000"/>
                  <a:alpha val="0"/>
                </a:srgbClr>
              </a:gs>
              <a:gs pos="100000">
                <a:srgbClr val="00B050">
                  <a:shade val="100000"/>
                  <a:satMod val="115000"/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</a:t>
            </a:r>
            <a:endParaRPr lang="e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Simon\Desktop\Sans 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86331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Documents\Downloads\time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9" y="2424692"/>
            <a:ext cx="795130" cy="7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Documents\Downloads\cogwheel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024" y="2086331"/>
            <a:ext cx="756202" cy="7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imon\Desktop\Sans 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70" y="2086331"/>
            <a:ext cx="583774" cy="9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Documents\Downloads\time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647" y="1887565"/>
            <a:ext cx="795130" cy="7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Documents\Downloads\time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4" y="1926849"/>
            <a:ext cx="795130" cy="7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5397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Missions – KDv1 </a:t>
            </a:r>
            <a:endParaRPr lang="en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425" y="4300538"/>
            <a:ext cx="22225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1782959" y="1203598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D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ynamique de création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37336" y="1351650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S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uivi de projet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82959" y="2954437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C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oncentration sur un seul projet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637336" y="2954436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24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N</a:t>
            </a:r>
            <a:r>
              <a:rPr lang="en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e pas sous-estimer les tâches</a:t>
            </a:r>
            <a:endParaRPr lang="en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4" name="Picture 2" descr="C:\Users\Simon\Desktop\Sans titre-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4660" r="68368" b="52456"/>
          <a:stretch/>
        </p:blipFill>
        <p:spPr bwMode="auto">
          <a:xfrm>
            <a:off x="1004456" y="1262628"/>
            <a:ext cx="639905" cy="6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Simon\Desktop\Sans titre-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6" t="52846" r="4043" b="4270"/>
          <a:stretch/>
        </p:blipFill>
        <p:spPr bwMode="auto">
          <a:xfrm>
            <a:off x="7399867" y="1256792"/>
            <a:ext cx="639905" cy="6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imon\Desktop\Sans titre-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9" t="52846" r="36059" b="4270"/>
          <a:stretch/>
        </p:blipFill>
        <p:spPr bwMode="auto">
          <a:xfrm>
            <a:off x="7399867" y="3013468"/>
            <a:ext cx="639905" cy="6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Simon\Desktop\Sans titre-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9" t="4063" r="36059" b="53053"/>
          <a:stretch/>
        </p:blipFill>
        <p:spPr bwMode="auto">
          <a:xfrm>
            <a:off x="1004455" y="3013468"/>
            <a:ext cx="639905" cy="6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4457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Bilan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Technique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Humain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Personnel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Bilan – Global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4000" b="1" dirty="0" smtClean="0">
                <a:solidFill>
                  <a:schemeClr val="dk2"/>
                </a:solidFill>
              </a:rPr>
              <a:t>“ L</a:t>
            </a:r>
            <a:r>
              <a:rPr lang="en" sz="3200" dirty="0">
                <a:solidFill>
                  <a:schemeClr val="dk2"/>
                </a:solidFill>
              </a:rPr>
              <a:t>’ informatique, ça fait gagner beaucoup de temps à condition d’en avoir </a:t>
            </a:r>
            <a:r>
              <a:rPr lang="en" sz="3200" dirty="0" smtClean="0">
                <a:solidFill>
                  <a:schemeClr val="dk2"/>
                </a:solidFill>
              </a:rPr>
              <a:t>devant soi. </a:t>
            </a:r>
            <a:r>
              <a:rPr lang="en" sz="3600" b="1" dirty="0" smtClean="0">
                <a:solidFill>
                  <a:schemeClr val="dk2"/>
                </a:solidFill>
              </a:rPr>
              <a:t>”</a:t>
            </a:r>
            <a:endParaRPr lang="en" sz="3600" b="1" dirty="0">
              <a:solidFill>
                <a:schemeClr val="dk2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28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Presentation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/>
              <a:t>Présentation - A</a:t>
            </a:r>
            <a:r>
              <a:rPr lang="en" sz="1600" dirty="0" smtClean="0"/>
              <a:t>lternant</a:t>
            </a:r>
            <a:endParaRPr lang="en"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4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26" name="Picture 2" descr="Simon Jacquem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51394"/>
            <a:ext cx="1575214" cy="1575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3" name="ZoneTexte 2"/>
          <p:cNvSpPr txBox="1"/>
          <p:nvPr/>
        </p:nvSpPr>
        <p:spPr>
          <a:xfrm>
            <a:off x="3487399" y="211008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</a:t>
            </a:r>
            <a:r>
              <a:rPr lang="fr-FR" sz="20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imon </a:t>
            </a:r>
            <a:r>
              <a:rPr lang="fr-FR" sz="24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J</a:t>
            </a:r>
            <a:r>
              <a:rPr lang="fr-FR" sz="2000" kern="1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acquemin</a:t>
            </a:r>
          </a:p>
        </p:txBody>
      </p:sp>
      <p:sp>
        <p:nvSpPr>
          <p:cNvPr id="4" name="AutoShape 16" descr="Résultat de recherche d'images pour &quot;icone objetciv fla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18" descr="Résultat de recherche d'images pour &quot;icone objetciv fla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20" descr="Résultat de recherche d'images pour &quot;icone objetciv flat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47" name="Picture 23" descr="C:\Users\Simon\Desktop\Sans titre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138083"/>
            <a:ext cx="720956" cy="72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933532" y="3129230"/>
            <a:ext cx="5780750" cy="73866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" sz="2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T</a:t>
            </a:r>
            <a:r>
              <a:rPr lang="en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ravailler dans le monde du jeu vidéo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 dirty="0"/>
              <a:t>Présentation - A</a:t>
            </a:r>
            <a:r>
              <a:rPr lang="en" sz="1600" dirty="0" smtClean="0"/>
              <a:t>lternant</a:t>
            </a:r>
            <a:endParaRPr lang="en" sz="16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5</a:t>
            </a:fld>
            <a:endParaRPr lang="en" sz="1000">
              <a:solidFill>
                <a:schemeClr val="dk2"/>
              </a:solidFill>
            </a:endParaRPr>
          </a:p>
        </p:txBody>
      </p:sp>
      <p:pic>
        <p:nvPicPr>
          <p:cNvPr id="1028" name="Picture 4" descr="http://www.isartdigital.com/wp-content/uploads/2013/10/isart-logo_20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85058"/>
            <a:ext cx="1482832" cy="14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upload.wikimedia.org/wikipedia/fr/3/33/IUT_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45098"/>
            <a:ext cx="2283334" cy="87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ccolades 4"/>
          <p:cNvSpPr/>
          <p:nvPr/>
        </p:nvSpPr>
        <p:spPr>
          <a:xfrm>
            <a:off x="6012160" y="1693069"/>
            <a:ext cx="2304256" cy="1382737"/>
          </a:xfrm>
          <a:prstGeom prst="bracePair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IUT I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nformatique</a:t>
            </a:r>
            <a:endParaRPr lang="fr-FR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LP </a:t>
            </a: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nformatique </a:t>
            </a:r>
            <a:r>
              <a:rPr lang="fr-FR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</a:t>
            </a:r>
            <a:r>
              <a:rPr lang="fr-FR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mbarqué </a:t>
            </a:r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</a:t>
            </a:r>
            <a:r>
              <a:rPr lang="fr-FR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obile</a:t>
            </a:r>
          </a:p>
        </p:txBody>
      </p:sp>
    </p:spTree>
    <p:extLst>
      <p:ext uri="{BB962C8B-B14F-4D97-AF65-F5344CB8AC3E}">
        <p14:creationId xmlns:p14="http://schemas.microsoft.com/office/powerpoint/2010/main" val="38566507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6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3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BreakFirst</a:t>
            </a:r>
            <a:endParaRPr lang="en" sz="1600" dirty="0"/>
          </a:p>
        </p:txBody>
      </p:sp>
      <p:pic>
        <p:nvPicPr>
          <p:cNvPr id="2050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59" y="1779662"/>
            <a:ext cx="4079082" cy="9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BreakFirst</a:t>
            </a:r>
            <a:endParaRPr lang="en" sz="1600" dirty="0"/>
          </a:p>
        </p:txBody>
      </p:sp>
      <p:sp>
        <p:nvSpPr>
          <p:cNvPr id="3" name="ZoneTexte 2"/>
          <p:cNvSpPr txBox="1"/>
          <p:nvPr/>
        </p:nvSpPr>
        <p:spPr>
          <a:xfrm>
            <a:off x="3250952" y="1707654"/>
            <a:ext cx="325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10 ans </a:t>
            </a:r>
            <a:r>
              <a:rPr lang="fr-FR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: Marketing international chez </a:t>
            </a:r>
            <a:r>
              <a:rPr lang="fr-FR" sz="18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Atari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79512" y="2715766"/>
            <a:ext cx="307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2009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Création de </a:t>
            </a:r>
            <a:r>
              <a:rPr lang="fr-FR" sz="1600" b="1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BreakFirst</a:t>
            </a:r>
            <a:endParaRPr lang="fr-FR" sz="16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89330" y="3280487"/>
            <a:ext cx="3061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2009-2011 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: Jeux large public (enfant / famille)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460192" y="2715766"/>
            <a:ext cx="244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2012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Motion Gaming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0192" y="3280487"/>
            <a:ext cx="244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2013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Zumba Dance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156176" y="2715766"/>
            <a:ext cx="284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2014</a:t>
            </a:r>
            <a:r>
              <a:rPr lang="fr-FR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  <a:sym typeface="Wingdings" panose="05000000000000000000" pitchFamily="2" charset="2"/>
              </a:rPr>
              <a:t> : Objet connectés</a:t>
            </a:r>
            <a:endParaRPr lang="fr-FR" sz="16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6149" name="Picture 5" descr="C:\Users\Simon\Desktop\Sans titre-8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r="17736" b="64009"/>
          <a:stretch/>
        </p:blipFill>
        <p:spPr bwMode="auto">
          <a:xfrm>
            <a:off x="0" y="4083918"/>
            <a:ext cx="9144000" cy="5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53" y="619518"/>
            <a:ext cx="2897894" cy="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Simon\Desktop\Sans titre-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 descr="C:\Users\Simon\Desktop\Sans titre-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13" y="481633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Domaines</a:t>
            </a:r>
            <a:endParaRPr lang="en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3347864" y="2671948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Motion </a:t>
            </a:r>
            <a:r>
              <a:rPr lang="en" sz="2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gaming</a:t>
            </a:r>
            <a:endParaRPr lang="en" sz="24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4098" name="Picture 2" descr="http://www.break-first.com/wp-content/uploads/2014/11/love-to-move-b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22" l="61400" r="81500">
                        <a14:foregroundMark x1="77400" y1="94444" x2="75200" y2="99722"/>
                        <a14:foregroundMark x1="78700" y1="89722" x2="78900" y2="99722"/>
                        <a14:foregroundMark x1="79800" y1="95000" x2="80700" y2="99722"/>
                        <a14:foregroundMark x1="79400" y1="85556" x2="75900" y2="30833"/>
                        <a14:foregroundMark x1="78900" y1="35278" x2="73600" y2="0"/>
                        <a14:foregroundMark x1="71600" y1="11111" x2="70400" y2="21944"/>
                        <a14:foregroundMark x1="67400" y1="14444" x2="66000" y2="26944"/>
                        <a14:foregroundMark x1="71600" y1="8333" x2="65200" y2="19444"/>
                        <a14:foregroundMark x1="65700" y1="8056" x2="71100" y2="7500"/>
                        <a14:foregroundMark x1="69500" y1="23333" x2="64600" y2="46667"/>
                        <a14:foregroundMark x1="66900" y1="52500" x2="63600" y2="99722"/>
                        <a14:foregroundMark x1="64100" y1="71389" x2="64000" y2="99722"/>
                        <a14:foregroundMark x1="63200" y1="75833" x2="62800" y2="9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475" r="18229"/>
          <a:stretch/>
        </p:blipFill>
        <p:spPr bwMode="auto">
          <a:xfrm>
            <a:off x="6444208" y="1779662"/>
            <a:ext cx="1178869" cy="20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reak-first.com/wp-content/uploads/2014/11/love-to-move-bi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t="46421" r="65171"/>
          <a:stretch/>
        </p:blipFill>
        <p:spPr bwMode="auto">
          <a:xfrm>
            <a:off x="827584" y="2310682"/>
            <a:ext cx="1754933" cy="112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Simon\Desktop\Sans titre-8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r="17736" b="64009"/>
          <a:stretch/>
        </p:blipFill>
        <p:spPr bwMode="auto">
          <a:xfrm>
            <a:off x="0" y="4083918"/>
            <a:ext cx="9144000" cy="5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Simon\Desktop\Sans titre-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3518"/>
            <a:ext cx="935912" cy="9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53" y="619518"/>
            <a:ext cx="2897894" cy="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imon\Desktop\Sans titre-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hape 67"/>
          <p:cNvSpPr txBox="1">
            <a:spLocks/>
          </p:cNvSpPr>
          <p:nvPr/>
        </p:nvSpPr>
        <p:spPr>
          <a:xfrm>
            <a:off x="683568" y="4731990"/>
            <a:ext cx="7776864" cy="314484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" sz="1600" dirty="0" smtClean="0"/>
              <a:t>Présentation – Domaines</a:t>
            </a:r>
            <a:endParaRPr lang="en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467544" y="2355726"/>
            <a:ext cx="2880000" cy="1080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800" b="1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G</a:t>
            </a:r>
            <a:r>
              <a:rPr lang="fr-FR" sz="2400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ameplay</a:t>
            </a:r>
            <a:endParaRPr lang="fr-FR" sz="2400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724128" y="2355726"/>
            <a:ext cx="2880000" cy="10800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</a:t>
            </a:r>
            <a:r>
              <a:rPr lang="fr-FR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echerche et </a:t>
            </a:r>
          </a:p>
          <a:p>
            <a:pPr algn="ctr"/>
            <a:r>
              <a:rPr lang="fr-FR" sz="2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D</a:t>
            </a:r>
            <a:r>
              <a:rPr lang="fr-FR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éveloppement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851920" y="2695671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2 Pôles</a:t>
            </a:r>
            <a:endParaRPr lang="fr-FR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8" name="Picture 5" descr="C:\Users\Simon\Desktop\Sans titre-8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r="17736" b="64009"/>
          <a:stretch/>
        </p:blipFill>
        <p:spPr bwMode="auto">
          <a:xfrm>
            <a:off x="0" y="4083918"/>
            <a:ext cx="9144000" cy="5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3.googleusercontent.com/-zDEKXXpCTss/Vfaf4foM49I/AAAAAAAABZU/gUj_Dc7E_-M/w661-h156-no/2015-09-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53" y="619518"/>
            <a:ext cx="2897894" cy="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Simon\Desktop\Sans titre-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Simon\Desktop\Sans titre-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3518"/>
            <a:ext cx="931887" cy="9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4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Personnalisé 35">
      <a:dk1>
        <a:srgbClr val="292934"/>
      </a:dk1>
      <a:lt1>
        <a:srgbClr val="FFFFFF"/>
      </a:lt1>
      <a:dk2>
        <a:srgbClr val="C00000"/>
      </a:dk2>
      <a:lt2>
        <a:srgbClr val="F3F2DC"/>
      </a:lt2>
      <a:accent1>
        <a:srgbClr val="C00000"/>
      </a:accent1>
      <a:accent2>
        <a:srgbClr val="A43925"/>
      </a:accent2>
      <a:accent3>
        <a:srgbClr val="FF0000"/>
      </a:accent3>
      <a:accent4>
        <a:srgbClr val="3B3B4B"/>
      </a:accent4>
      <a:accent5>
        <a:srgbClr val="56566E"/>
      </a:accent5>
      <a:accent6>
        <a:srgbClr val="7F7F7F"/>
      </a:accent6>
      <a:hlink>
        <a:srgbClr val="FF0000"/>
      </a:hlink>
      <a:folHlink>
        <a:srgbClr val="D2533C"/>
      </a:folHlink>
    </a:clrScheme>
    <a:fontScheme name="Personnalisé 12">
      <a:majorFont>
        <a:latin typeface="Century Gothic"/>
        <a:ea typeface=""/>
        <a:cs typeface=""/>
      </a:majorFont>
      <a:minorFont>
        <a:latin typeface="Impact"/>
        <a:ea typeface=""/>
        <a:cs typeface="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633</TotalTime>
  <Words>474</Words>
  <Application>Microsoft Office PowerPoint</Application>
  <PresentationFormat>Affichage à l'écran (16:9)</PresentationFormat>
  <Paragraphs>157</Paragraphs>
  <Slides>28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Exécutif</vt:lpstr>
      <vt:lpstr>Rapport d’alternance BreakFirst</vt:lpstr>
      <vt:lpstr>Présentation PowerPoint</vt:lpstr>
      <vt:lpstr>Presentation</vt:lpstr>
      <vt:lpstr>Présentation - Alternant</vt:lpstr>
      <vt:lpstr>Présentation - Alternant</vt:lpstr>
      <vt:lpstr>Présentation PowerPoint</vt:lpstr>
      <vt:lpstr>Présentation PowerPoint</vt:lpstr>
      <vt:lpstr>Présentation PowerPoint</vt:lpstr>
      <vt:lpstr>Présentation PowerPoint</vt:lpstr>
      <vt:lpstr>Missions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Bilan</vt:lpstr>
      <vt:lpstr>Présentation PowerPoint</vt:lpstr>
      <vt:lpstr>Présentation PowerPoint</vt:lpstr>
      <vt:lpstr>Présentation PowerPoint</vt:lpstr>
      <vt:lpstr>Présentation PowerPoint</vt:lpstr>
      <vt:lpstr>“ L’ informatique, ça fait gagner beaucoup de temps à condition d’en avoir devant soi. 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d’alternance - BreakFirst</dc:title>
  <cp:lastModifiedBy>Simon Jacquemin</cp:lastModifiedBy>
  <cp:revision>170</cp:revision>
  <dcterms:modified xsi:type="dcterms:W3CDTF">2015-09-14T14:20:21Z</dcterms:modified>
</cp:coreProperties>
</file>