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roit-finances.commentcamarche.net/faq/24547-convention-collective-definition" TargetMode="External"/><Relationship Id="rId3" Type="http://schemas.openxmlformats.org/officeDocument/2006/relationships/hyperlink" Target="http://vosdroits.service-public.fr/particuliers/F78.xhtml#N100C9" TargetMode="External"/><Relationship Id="rId4" Type="http://schemas.openxmlformats.org/officeDocument/2006/relationships/hyperlink" Target="http://www.legifrance.gouv.fr/initRechConvColl.do" TargetMode="External"/><Relationship Id="rId5" Type="http://schemas.openxmlformats.org/officeDocument/2006/relationships/hyperlink" Target="http://www.juritravail.com/convention-collectiv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Convention collective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Vincent Danti / Simon Jacquemin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Jean-Jacques Rousseau</a:t>
            </a:r>
          </a:p>
        </p:txBody>
      </p:sp>
      <p:sp>
        <p:nvSpPr>
          <p:cNvPr id="59" name="Shape 59"/>
          <p:cNvSpPr/>
          <p:nvPr/>
        </p:nvSpPr>
        <p:spPr>
          <a:xfrm>
            <a:off x="1270000" y="39751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« L'ordre social ne vient pas de la nature ; il est fondé sur des conventions. »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Sommaire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Définition du concept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Sources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Définition du concept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Définition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La convention collective traite de l'ensemble du droit du travail à un secteur donné (contrat de travail, hygiène, congés, salaires, classification, licenciement...). Ces textes permettent de compléter les règles du droit du travail applicables aux salariés en fonction des caractéristiques propres à un métier, une branche professionnelle, une zone géographique, etc. L'employeur doit l'appliquer sous certaines conditions. 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Elle adapte les dispositions du code du travail aux situations particulières du secteur d'activité concerné.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Accord collectif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Différent de la convention collective</a:t>
            </a:r>
            <a:endParaRPr sz="3600"/>
          </a:p>
          <a:p>
            <a:pPr lvl="0">
              <a:defRPr sz="1800"/>
            </a:pPr>
            <a:r>
              <a:rPr sz="3600"/>
              <a:t>Le contenu de chaque accord collectif porte sur des aspects bien spécifiques (salaire, complémentaire santé, formation professionnelle, etc.).</a:t>
            </a:r>
            <a:endParaRPr sz="3600"/>
          </a:p>
          <a:p>
            <a:pPr lvl="0">
              <a:defRPr sz="1800"/>
            </a:pPr>
            <a:r>
              <a:rPr sz="3600"/>
              <a:t>Convention collective couvre un plus large domaine que les accords collectifs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Contenu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La convention collective traite : des conditions d'emploi, de formation professionnelle et de travail des salariés, et de leurs garanties sociales.</a:t>
            </a:r>
            <a:endParaRPr sz="2844"/>
          </a:p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Les dispositions de la convention collective peuvent être plus favorables pour le salarié (durée du travail hebdomadaire inférieure à la durée légale de 35 heures, calcul de l'indemnité de licenciement plus favorable que celui de l'indemnité légale…).</a:t>
            </a:r>
            <a:endParaRPr sz="2844"/>
          </a:p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La convention collective peut contenir des dispositions que le code du travail ne prévoit pas (prime de fin d'année, congés payés supplémentaires en fonction de l'ancienneté dans l'entreprise...).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Informations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L'intitulé de la convention doit apparaître sur son bulletin de paie. Il peut être aussi mentionné sur son contrat de travail.</a:t>
            </a:r>
            <a:endParaRPr sz="3600"/>
          </a:p>
          <a:p>
            <a:pPr lvl="0">
              <a:defRPr sz="1800"/>
            </a:pPr>
            <a:r>
              <a:rPr sz="3600"/>
              <a:t>Le salarié peut consulter sa convention collective dans son entreprise ou sur internet.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Durée de vie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 convention collective détermine la durée de sa validité. Elle est généralement à durée indéterminée mais peut aussi être conclue pour une durée déterminée.</a:t>
            </a:r>
            <a:endParaRPr sz="3600"/>
          </a:p>
          <a:p>
            <a:pPr lvl="0">
              <a:defRPr sz="1800"/>
            </a:pPr>
            <a:r>
              <a:rPr sz="3600"/>
              <a:t>Si elle est à durée déterminée, elle ne peut pas dépasser 5 ans. Toutefois une convention à durée déterminée qui arrive à expiration non-renouvelée continue à produire effet.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Sources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Définition :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844" u="sng">
                <a:hlinkClick r:id="rId2" invalidUrl="" action="" tgtFrame="" tooltip="" history="1" highlightClick="0" endSnd="0"/>
              </a:rPr>
              <a:t>http://droit-finances.commentcamarche.net/faq/24547-convention-collective-definition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844" u="sng">
                <a:hlinkClick r:id="rId3" invalidUrl="" action="" tgtFrame="" tooltip="" history="1" highlightClick="0" endSnd="0"/>
              </a:rPr>
              <a:t>http://vosdroits.service-public.fr/particuliers/F78.xhtml#N100C9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844"/>
              <a:t>http://fr.wikipedia.org/wiki/Convention_collective</a:t>
            </a:r>
            <a:endParaRPr sz="2844"/>
          </a:p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Rechercher une convention collective :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844" u="sng">
                <a:hlinkClick r:id="rId4" invalidUrl="" action="" tgtFrame="" tooltip="" history="1" highlightClick="0" endSnd="0"/>
              </a:rPr>
              <a:t>http://www.legifrance.gouv.fr/initRechConvColl.do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844" u="sng">
                <a:hlinkClick r:id="rId5" invalidUrl="" action="" tgtFrame="" tooltip="" history="1" highlightClick="0" endSnd="0"/>
              </a:rPr>
              <a:t>http://www.juritravail.com/convention-collective.html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