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6" r:id="rId3"/>
    <p:sldId id="257" r:id="rId4"/>
    <p:sldId id="258" r:id="rId5"/>
    <p:sldId id="267" r:id="rId6"/>
    <p:sldId id="259" r:id="rId7"/>
    <p:sldId id="268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24E8-8FB9-4C55-AE52-9934E41B2469}" type="datetimeFigureOut">
              <a:rPr lang="en-US"/>
              <a:t>12/8/2014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CB5D9-E31C-490A-8D48-D15690194EAE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56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CB5D9-E31C-490A-8D48-D15690194EAE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46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CB5D9-E31C-490A-8D48-D15690194EAE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55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CB5D9-E31C-490A-8D48-D15690194EAE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80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CB5D9-E31C-490A-8D48-D15690194EAE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03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CB5D9-E31C-490A-8D48-D15690194EAE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3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7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4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1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7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8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2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0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1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9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78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msdn.microsoft.com/101-LINQ-Samples-3fb9811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Cours</a:t>
            </a:r>
            <a:r>
              <a:rPr lang="en-US" dirty="0"/>
              <a:t>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Linq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sz="2600"/>
              <a:t>Le typage implicite permet, à l'aide du mot clef "var"de ne pas taper le type réel d'une données.</a:t>
            </a:r>
          </a:p>
          <a:p>
            <a:pPr lvl="1"/>
            <a:r>
              <a:rPr lang="fr-FR" sz="2400"/>
              <a:t>Ex : var monEntier = 3; </a:t>
            </a:r>
            <a:br>
              <a:rPr lang="fr-FR" sz="2400"/>
            </a:br>
            <a:endParaRPr lang="fr-FR" sz="2400"/>
          </a:p>
          <a:p>
            <a:r>
              <a:rPr lang="fr-FR" sz="2600"/>
              <a:t>Les types anonymes permettent de créer une structure de données "à la volée", ex :</a:t>
            </a:r>
          </a:p>
          <a:p>
            <a:pPr lvl="1"/>
            <a:r>
              <a:rPr lang="fr-FR" sz="2400"/>
              <a:t>var personne = new { nom = "Dupont", Prenom = "Bruno" };</a:t>
            </a:r>
          </a:p>
          <a:p>
            <a:pPr lvl="1"/>
            <a:r>
              <a:rPr lang="fr-FR" sz="2400"/>
              <a:t>Console.WriteLine(personne.nom);</a:t>
            </a:r>
            <a:br>
              <a:rPr lang="fr-FR" sz="2400"/>
            </a:br>
            <a:endParaRPr lang="fr-FR" sz="2400"/>
          </a:p>
          <a:p>
            <a:r>
              <a:rPr lang="fr-FR" sz="2700"/>
              <a:t>Le type "réel" sera déduit par le compilateur (nouveauté C# 3) </a:t>
            </a:r>
            <a:endParaRPr lang="en-US" sz="27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Typage implicite, types anonymes en C#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6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sz="2600" dirty="0"/>
              <a:t>LINQ : </a:t>
            </a:r>
            <a:r>
              <a:rPr lang="fr-FR" sz="2600" dirty="0" err="1"/>
              <a:t>Language</a:t>
            </a:r>
            <a:r>
              <a:rPr lang="fr-FR" sz="2600" dirty="0"/>
              <a:t> Integrated </a:t>
            </a:r>
            <a:r>
              <a:rPr lang="fr-FR" sz="2600" dirty="0" err="1"/>
              <a:t>Query</a:t>
            </a:r>
            <a:r>
              <a:rPr lang="fr-FR" sz="2600" dirty="0"/>
              <a:t>. Apparu avec la version 3.0 du </a:t>
            </a:r>
            <a:r>
              <a:rPr lang="fr-FR" sz="2600" dirty="0" err="1"/>
              <a:t>framework</a:t>
            </a:r>
            <a:r>
              <a:rPr lang="fr-FR" sz="2600" dirty="0"/>
              <a:t> .Net.</a:t>
            </a:r>
            <a:br>
              <a:rPr lang="fr-FR" sz="2600" dirty="0"/>
            </a:br>
            <a:endParaRPr lang="fr-FR" sz="2600" dirty="0"/>
          </a:p>
          <a:p>
            <a:r>
              <a:rPr lang="fr-FR" sz="2600" dirty="0"/>
              <a:t>LINQ est un langage de </a:t>
            </a:r>
            <a:r>
              <a:rPr lang="fr-FR" sz="2600" dirty="0" err="1"/>
              <a:t>requêtage</a:t>
            </a:r>
            <a:r>
              <a:rPr lang="fr-FR" sz="2600" dirty="0"/>
              <a:t>, comme SQL, permettant d'exécuter des interrogations sur des données :</a:t>
            </a:r>
          </a:p>
          <a:p>
            <a:pPr lvl="1"/>
            <a:r>
              <a:rPr lang="fr-FR" sz="2400" dirty="0"/>
              <a:t>SQL</a:t>
            </a:r>
          </a:p>
          <a:p>
            <a:pPr lvl="1"/>
            <a:r>
              <a:rPr lang="fr-FR" sz="2400" dirty="0"/>
              <a:t>XML</a:t>
            </a:r>
          </a:p>
          <a:p>
            <a:pPr lvl="1"/>
            <a:r>
              <a:rPr lang="fr-FR" sz="2400" dirty="0"/>
              <a:t>Objets .Net (interrogation de listes)</a:t>
            </a:r>
          </a:p>
          <a:p>
            <a:pPr lvl="1"/>
            <a:r>
              <a:rPr lang="fr-FR" sz="2400" dirty="0"/>
              <a:t>...</a:t>
            </a:r>
            <a:br>
              <a:rPr lang="fr-FR" sz="2400" dirty="0"/>
            </a:br>
            <a:endParaRPr lang="fr-FR" sz="2400" dirty="0"/>
          </a:p>
          <a:p>
            <a:r>
              <a:rPr lang="fr-FR" sz="2700" dirty="0"/>
              <a:t>Nous nous intéresserons à la partie </a:t>
            </a:r>
            <a:r>
              <a:rPr lang="fr-FR" sz="2700" dirty="0" smtClean="0"/>
              <a:t>objets </a:t>
            </a:r>
            <a:r>
              <a:rPr lang="fr-FR" sz="2700" dirty="0"/>
              <a:t>: </a:t>
            </a:r>
            <a:r>
              <a:rPr lang="en-US" sz="2700" dirty="0" err="1"/>
              <a:t>Linq</a:t>
            </a:r>
            <a:r>
              <a:rPr lang="en-US" sz="2700" dirty="0"/>
              <a:t> To Objects.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99313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inq2objects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8137" y="3422142"/>
            <a:ext cx="6455664" cy="195681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: </a:t>
            </a:r>
            <a:r>
              <a:rPr lang="en-US" dirty="0" err="1" smtClean="0"/>
              <a:t>exemple</a:t>
            </a:r>
            <a:r>
              <a:rPr lang="en-US" dirty="0" smtClean="0"/>
              <a:t>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ressource indispensable : 101 exemple de requêtes </a:t>
            </a:r>
            <a:r>
              <a:rPr lang="fr-FR" dirty="0" err="1" smtClean="0"/>
              <a:t>Linq</a:t>
            </a:r>
            <a:r>
              <a:rPr lang="fr-FR" dirty="0" smtClean="0"/>
              <a:t> :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dirty="0">
                <a:hlinkClick r:id="rId2"/>
              </a:rPr>
              <a:t>http://code.msdn.microsoft.com/101-LINQ-Samples-3fb9811b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Linq</a:t>
            </a:r>
            <a:r>
              <a:rPr lang="fr-FR" dirty="0" smtClean="0"/>
              <a:t> : exemple (2)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051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Liste des biens : en implémentant le charme de recherche, filtrez la liste avec une requête </a:t>
            </a:r>
            <a:r>
              <a:rPr lang="fr-FR" dirty="0" err="1" smtClean="0"/>
              <a:t>Linq</a:t>
            </a:r>
            <a:r>
              <a:rPr lang="fr-FR" dirty="0"/>
              <a:t> </a:t>
            </a:r>
            <a:r>
              <a:rPr lang="fr-FR" dirty="0" smtClean="0"/>
              <a:t>(v. exemples de « </a:t>
            </a:r>
            <a:r>
              <a:rPr lang="fr-FR" dirty="0" err="1" smtClean="0"/>
              <a:t>Where</a:t>
            </a:r>
            <a:r>
              <a:rPr lang="fr-FR" dirty="0" smtClean="0"/>
              <a:t> » dans les 101 exemples </a:t>
            </a:r>
            <a:r>
              <a:rPr lang="fr-FR" dirty="0" err="1" smtClean="0"/>
              <a:t>Linq</a:t>
            </a:r>
            <a:r>
              <a:rPr lang="fr-FR" dirty="0" smtClean="0"/>
              <a:t>).</a:t>
            </a:r>
          </a:p>
          <a:p>
            <a:r>
              <a:rPr lang="fr-FR" dirty="0" smtClean="0"/>
              <a:t>Implémentation du panel de recherche 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TP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400815"/>
            <a:ext cx="6065581" cy="205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7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Créez une page affichant sur une ligne les annonces en cours (prix de vente + nom du bien).</a:t>
            </a:r>
          </a:p>
          <a:p>
            <a:endParaRPr lang="fr-FR" dirty="0" smtClean="0"/>
          </a:p>
          <a:p>
            <a:r>
              <a:rPr lang="fr-FR" dirty="0" smtClean="0"/>
              <a:t>Il sera nécessaire de faire une jointure entre les annonces de vente et les biens vendus : voir les exemples </a:t>
            </a:r>
            <a:r>
              <a:rPr lang="fr-FR" dirty="0" err="1" smtClean="0"/>
              <a:t>Linq</a:t>
            </a:r>
            <a:r>
              <a:rPr lang="fr-FR" dirty="0" smtClean="0"/>
              <a:t>.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213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Créez une nouvelle page et affichez la liste des biens (le titre suffira), avec, à côté de chaque bien, son prix de vente maximal.</a:t>
            </a:r>
          </a:p>
          <a:p>
            <a:pPr lvl="1"/>
            <a:r>
              <a:rPr lang="fr-FR" dirty="0" smtClean="0"/>
              <a:t>Consultez les exemples des expressions lambda avant (à télécharger sur Spiral).</a:t>
            </a:r>
          </a:p>
          <a:p>
            <a:pPr lvl="1"/>
            <a:r>
              <a:rPr lang="fr-FR" dirty="0" smtClean="0"/>
              <a:t>Utilisez le mot clef « group » et la fonction Max() (v. exemples </a:t>
            </a:r>
            <a:r>
              <a:rPr lang="fr-FR" dirty="0" err="1" smtClean="0"/>
              <a:t>Linq</a:t>
            </a:r>
            <a:r>
              <a:rPr lang="fr-FR" dirty="0" smtClean="0"/>
              <a:t>).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311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1523</TotalTime>
  <Words>202</Words>
  <Application>Microsoft Office PowerPoint</Application>
  <PresentationFormat>Affichage à l'écran (4:3)</PresentationFormat>
  <Paragraphs>38</Paragraphs>
  <Slides>8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Calibri</vt:lpstr>
      <vt:lpstr>Candara</vt:lpstr>
      <vt:lpstr>Symbol</vt:lpstr>
      <vt:lpstr>Waveform</vt:lpstr>
      <vt:lpstr>Cours 10</vt:lpstr>
      <vt:lpstr>Typage implicite, types anonymes en C#</vt:lpstr>
      <vt:lpstr>LINQ</vt:lpstr>
      <vt:lpstr>LINQ : exemple (1)</vt:lpstr>
      <vt:lpstr>Linq : exemple (2)</vt:lpstr>
      <vt:lpstr>TP</vt:lpstr>
      <vt:lpstr>TP</vt:lpstr>
      <vt:lpstr>TP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8</dc:title>
  <dc:creator>Bastien</dc:creator>
  <cp:lastModifiedBy>Bastien Foucher</cp:lastModifiedBy>
  <cp:revision>23</cp:revision>
  <dcterms:modified xsi:type="dcterms:W3CDTF">2014-12-08T22:59:09Z</dcterms:modified>
</cp:coreProperties>
</file>