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6" r:id="rId3"/>
    <p:sldId id="259" r:id="rId4"/>
    <p:sldId id="260" r:id="rId5"/>
    <p:sldId id="257" r:id="rId6"/>
    <p:sldId id="258" r:id="rId7"/>
    <p:sldId id="262" r:id="rId8"/>
    <p:sldId id="261" r:id="rId9"/>
    <p:sldId id="263" r:id="rId10"/>
    <p:sldId id="264" r:id="rId11"/>
    <p:sldId id="265" r:id="rId12"/>
    <p:sldId id="266" r:id="rId13"/>
    <p:sldId id="273" r:id="rId14"/>
    <p:sldId id="274" r:id="rId15"/>
    <p:sldId id="275" r:id="rId16"/>
    <p:sldId id="267" r:id="rId17"/>
    <p:sldId id="269" r:id="rId18"/>
    <p:sldId id="270" r:id="rId19"/>
    <p:sldId id="272" r:id="rId20"/>
    <p:sldId id="271" r:id="rId21"/>
    <p:sldId id="26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2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1B1DE3-BAFB-4143-A06C-34126ADD5822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18342DF-6024-4A04-BFD9-A7B8D4519F5F}">
      <dgm:prSet phldrT="[Texte]"/>
      <dgm:spPr/>
      <dgm:t>
        <a:bodyPr/>
        <a:lstStyle/>
        <a:p>
          <a:r>
            <a:rPr lang="fr-FR" dirty="0" smtClean="0"/>
            <a:t>59 500 copies</a:t>
          </a:r>
          <a:endParaRPr lang="fr-FR" dirty="0"/>
        </a:p>
      </dgm:t>
    </dgm:pt>
    <dgm:pt modelId="{23D4ECFE-9888-4570-BE25-F86F0D3B2DDB}" type="parTrans" cxnId="{E0534693-3303-4EBC-A37F-0964A8712BB4}">
      <dgm:prSet/>
      <dgm:spPr/>
      <dgm:t>
        <a:bodyPr/>
        <a:lstStyle/>
        <a:p>
          <a:endParaRPr lang="fr-FR"/>
        </a:p>
      </dgm:t>
    </dgm:pt>
    <dgm:pt modelId="{A6E2EFA3-27C5-4E64-94CA-8225A1EE4AD3}" type="sibTrans" cxnId="{E0534693-3303-4EBC-A37F-0964A8712BB4}">
      <dgm:prSet/>
      <dgm:spPr/>
      <dgm:t>
        <a:bodyPr/>
        <a:lstStyle/>
        <a:p>
          <a:endParaRPr lang="fr-FR"/>
        </a:p>
      </dgm:t>
    </dgm:pt>
    <dgm:pt modelId="{415EAC40-85BF-4174-ABDA-01627FE0195E}">
      <dgm:prSet phldrT="[Texte]"/>
      <dgm:spPr/>
      <dgm:t>
        <a:bodyPr/>
        <a:lstStyle/>
        <a:p>
          <a:r>
            <a:rPr lang="fr-FR" dirty="0" smtClean="0"/>
            <a:t>6,15 $ / copie</a:t>
          </a:r>
          <a:endParaRPr lang="fr-FR" dirty="0"/>
        </a:p>
      </dgm:t>
    </dgm:pt>
    <dgm:pt modelId="{8618F98E-DD59-4C1F-A50F-41B54D731890}" type="parTrans" cxnId="{55D5E83B-5D8F-4E99-A7A4-15708443F357}">
      <dgm:prSet/>
      <dgm:spPr/>
      <dgm:t>
        <a:bodyPr/>
        <a:lstStyle/>
        <a:p>
          <a:endParaRPr lang="fr-FR"/>
        </a:p>
      </dgm:t>
    </dgm:pt>
    <dgm:pt modelId="{9CBDD82E-5BE3-4FAB-8F52-77856963BBA0}" type="sibTrans" cxnId="{55D5E83B-5D8F-4E99-A7A4-15708443F357}">
      <dgm:prSet/>
      <dgm:spPr/>
      <dgm:t>
        <a:bodyPr/>
        <a:lstStyle/>
        <a:p>
          <a:endParaRPr lang="fr-FR"/>
        </a:p>
      </dgm:t>
    </dgm:pt>
    <dgm:pt modelId="{9419F3F5-E66C-4805-A85E-B63A4515FFAC}">
      <dgm:prSet phldrT="[Texte]"/>
      <dgm:spPr/>
      <dgm:t>
        <a:bodyPr/>
        <a:lstStyle/>
        <a:p>
          <a:r>
            <a:rPr lang="fr-FR" dirty="0" smtClean="0"/>
            <a:t>Développeur indépendant</a:t>
          </a:r>
          <a:endParaRPr lang="fr-FR" dirty="0"/>
        </a:p>
      </dgm:t>
    </dgm:pt>
    <dgm:pt modelId="{E39EB27C-B386-4D71-9E5B-E4CD3AB7A483}" type="parTrans" cxnId="{93CC8863-FB94-47AA-80E6-ACB8CE955DAA}">
      <dgm:prSet/>
      <dgm:spPr/>
      <dgm:t>
        <a:bodyPr/>
        <a:lstStyle/>
        <a:p>
          <a:endParaRPr lang="fr-FR"/>
        </a:p>
      </dgm:t>
    </dgm:pt>
    <dgm:pt modelId="{08AB736C-6F5F-4154-83C6-8670BACD08B0}" type="sibTrans" cxnId="{93CC8863-FB94-47AA-80E6-ACB8CE955DAA}">
      <dgm:prSet/>
      <dgm:spPr/>
      <dgm:t>
        <a:bodyPr/>
        <a:lstStyle/>
        <a:p>
          <a:endParaRPr lang="fr-FR"/>
        </a:p>
      </dgm:t>
    </dgm:pt>
    <dgm:pt modelId="{759CAD1A-678A-40B7-B34A-A2156F259D61}">
      <dgm:prSet phldrT="[Texte]"/>
      <dgm:spPr/>
      <dgm:t>
        <a:bodyPr/>
        <a:lstStyle/>
        <a:p>
          <a:r>
            <a:rPr lang="fr-FR" dirty="0" smtClean="0"/>
            <a:t>36 000$</a:t>
          </a:r>
          <a:endParaRPr lang="fr-FR" dirty="0"/>
        </a:p>
      </dgm:t>
    </dgm:pt>
    <dgm:pt modelId="{9A31308C-107F-45DF-8771-CA6D1982160F}" type="parTrans" cxnId="{6EA18B17-C910-4E02-BA78-2BD6BAFCCDA3}">
      <dgm:prSet/>
      <dgm:spPr/>
      <dgm:t>
        <a:bodyPr/>
        <a:lstStyle/>
        <a:p>
          <a:endParaRPr lang="fr-FR"/>
        </a:p>
      </dgm:t>
    </dgm:pt>
    <dgm:pt modelId="{74E068C1-95CE-4DFD-BD2A-7EB72AD1D549}" type="sibTrans" cxnId="{6EA18B17-C910-4E02-BA78-2BD6BAFCCDA3}">
      <dgm:prSet/>
      <dgm:spPr/>
      <dgm:t>
        <a:bodyPr/>
        <a:lstStyle/>
        <a:p>
          <a:endParaRPr lang="fr-FR"/>
        </a:p>
      </dgm:t>
    </dgm:pt>
    <dgm:pt modelId="{80FE0BFB-4E7A-46A8-8646-068F776190FC}">
      <dgm:prSet phldrT="[Texte]"/>
      <dgm:spPr/>
      <dgm:t>
        <a:bodyPr/>
        <a:lstStyle/>
        <a:p>
          <a:r>
            <a:rPr lang="fr-FR" dirty="0" smtClean="0"/>
            <a:t>1 semaine</a:t>
          </a:r>
          <a:endParaRPr lang="fr-FR" dirty="0"/>
        </a:p>
      </dgm:t>
    </dgm:pt>
    <dgm:pt modelId="{5DE1276C-B0EF-4F8F-A136-40E6CF59FCA6}" type="parTrans" cxnId="{29626FC9-2A9D-494E-B675-5FBB019E040E}">
      <dgm:prSet/>
      <dgm:spPr/>
      <dgm:t>
        <a:bodyPr/>
        <a:lstStyle/>
        <a:p>
          <a:endParaRPr lang="fr-FR"/>
        </a:p>
      </dgm:t>
    </dgm:pt>
    <dgm:pt modelId="{7FE33954-5A5B-4413-A4EE-66E035CAE144}" type="sibTrans" cxnId="{29626FC9-2A9D-494E-B675-5FBB019E040E}">
      <dgm:prSet/>
      <dgm:spPr/>
      <dgm:t>
        <a:bodyPr/>
        <a:lstStyle/>
        <a:p>
          <a:endParaRPr lang="fr-FR"/>
        </a:p>
      </dgm:t>
    </dgm:pt>
    <dgm:pt modelId="{0B30FF3B-6857-4C0F-BAC4-0F89AC1059EB}" type="pres">
      <dgm:prSet presAssocID="{511B1DE3-BAFB-4143-A06C-34126ADD5822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6795763A-626D-4BF4-A4A9-6CAD12731D75}" type="pres">
      <dgm:prSet presAssocID="{618342DF-6024-4A04-BFD9-A7B8D4519F5F}" presName="chaos" presStyleCnt="0"/>
      <dgm:spPr/>
    </dgm:pt>
    <dgm:pt modelId="{902560B9-3AA0-4DDD-A567-16683F63ADDB}" type="pres">
      <dgm:prSet presAssocID="{618342DF-6024-4A04-BFD9-A7B8D4519F5F}" presName="parTx1" presStyleLbl="revTx" presStyleIdx="0" presStyleCnt="4"/>
      <dgm:spPr/>
      <dgm:t>
        <a:bodyPr/>
        <a:lstStyle/>
        <a:p>
          <a:endParaRPr lang="fr-FR"/>
        </a:p>
      </dgm:t>
    </dgm:pt>
    <dgm:pt modelId="{2D7C8E3F-9E35-4CEE-8634-0603360487F0}" type="pres">
      <dgm:prSet presAssocID="{618342DF-6024-4A04-BFD9-A7B8D4519F5F}" presName="desTx1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57D213-25B0-47DB-BA91-4C08A7CDC533}" type="pres">
      <dgm:prSet presAssocID="{618342DF-6024-4A04-BFD9-A7B8D4519F5F}" presName="c1" presStyleLbl="node1" presStyleIdx="0" presStyleCnt="19"/>
      <dgm:spPr/>
    </dgm:pt>
    <dgm:pt modelId="{1093D038-4A88-4421-80A9-0E7D333765D5}" type="pres">
      <dgm:prSet presAssocID="{618342DF-6024-4A04-BFD9-A7B8D4519F5F}" presName="c2" presStyleLbl="node1" presStyleIdx="1" presStyleCnt="19"/>
      <dgm:spPr/>
    </dgm:pt>
    <dgm:pt modelId="{1348D206-E95B-40CE-A0D9-07DEE6C4DA63}" type="pres">
      <dgm:prSet presAssocID="{618342DF-6024-4A04-BFD9-A7B8D4519F5F}" presName="c3" presStyleLbl="node1" presStyleIdx="2" presStyleCnt="19"/>
      <dgm:spPr/>
    </dgm:pt>
    <dgm:pt modelId="{EFEA9A50-7776-4AC9-BB7E-1F7D411DE49B}" type="pres">
      <dgm:prSet presAssocID="{618342DF-6024-4A04-BFD9-A7B8D4519F5F}" presName="c4" presStyleLbl="node1" presStyleIdx="3" presStyleCnt="19"/>
      <dgm:spPr/>
    </dgm:pt>
    <dgm:pt modelId="{B9202334-00F6-425C-AC5A-A5CFC5549ED9}" type="pres">
      <dgm:prSet presAssocID="{618342DF-6024-4A04-BFD9-A7B8D4519F5F}" presName="c5" presStyleLbl="node1" presStyleIdx="4" presStyleCnt="19"/>
      <dgm:spPr/>
    </dgm:pt>
    <dgm:pt modelId="{0F4AAB58-4693-4285-9733-690069FDABA6}" type="pres">
      <dgm:prSet presAssocID="{618342DF-6024-4A04-BFD9-A7B8D4519F5F}" presName="c6" presStyleLbl="node1" presStyleIdx="5" presStyleCnt="19"/>
      <dgm:spPr/>
    </dgm:pt>
    <dgm:pt modelId="{126815B4-6DC3-48F5-86C9-12BF140F7D63}" type="pres">
      <dgm:prSet presAssocID="{618342DF-6024-4A04-BFD9-A7B8D4519F5F}" presName="c7" presStyleLbl="node1" presStyleIdx="6" presStyleCnt="19"/>
      <dgm:spPr/>
    </dgm:pt>
    <dgm:pt modelId="{2B15410B-CB4D-45B8-941A-93B630CEA478}" type="pres">
      <dgm:prSet presAssocID="{618342DF-6024-4A04-BFD9-A7B8D4519F5F}" presName="c8" presStyleLbl="node1" presStyleIdx="7" presStyleCnt="19"/>
      <dgm:spPr/>
    </dgm:pt>
    <dgm:pt modelId="{9E754294-96CD-435D-A866-3CDD910BA066}" type="pres">
      <dgm:prSet presAssocID="{618342DF-6024-4A04-BFD9-A7B8D4519F5F}" presName="c9" presStyleLbl="node1" presStyleIdx="8" presStyleCnt="19"/>
      <dgm:spPr/>
    </dgm:pt>
    <dgm:pt modelId="{D3E010C9-22DD-44FD-8951-AF49AF2ACDAD}" type="pres">
      <dgm:prSet presAssocID="{618342DF-6024-4A04-BFD9-A7B8D4519F5F}" presName="c10" presStyleLbl="node1" presStyleIdx="9" presStyleCnt="19"/>
      <dgm:spPr/>
    </dgm:pt>
    <dgm:pt modelId="{E8304C3C-9F1C-4809-B53D-892D451A4957}" type="pres">
      <dgm:prSet presAssocID="{618342DF-6024-4A04-BFD9-A7B8D4519F5F}" presName="c11" presStyleLbl="node1" presStyleIdx="10" presStyleCnt="19"/>
      <dgm:spPr/>
    </dgm:pt>
    <dgm:pt modelId="{DF3D72A1-7E4F-4A47-8EB6-63D353851636}" type="pres">
      <dgm:prSet presAssocID="{618342DF-6024-4A04-BFD9-A7B8D4519F5F}" presName="c12" presStyleLbl="node1" presStyleIdx="11" presStyleCnt="19"/>
      <dgm:spPr/>
    </dgm:pt>
    <dgm:pt modelId="{4A2C28C1-8EFA-4A26-8BB8-6DEA8D76AF5A}" type="pres">
      <dgm:prSet presAssocID="{618342DF-6024-4A04-BFD9-A7B8D4519F5F}" presName="c13" presStyleLbl="node1" presStyleIdx="12" presStyleCnt="19"/>
      <dgm:spPr/>
    </dgm:pt>
    <dgm:pt modelId="{DA960718-0334-4ED5-AC28-BA9D6DAC80A7}" type="pres">
      <dgm:prSet presAssocID="{618342DF-6024-4A04-BFD9-A7B8D4519F5F}" presName="c14" presStyleLbl="node1" presStyleIdx="13" presStyleCnt="19"/>
      <dgm:spPr/>
    </dgm:pt>
    <dgm:pt modelId="{E4CDE5C4-DEBB-46DC-B61B-B93ABAB7E169}" type="pres">
      <dgm:prSet presAssocID="{618342DF-6024-4A04-BFD9-A7B8D4519F5F}" presName="c15" presStyleLbl="node1" presStyleIdx="14" presStyleCnt="19"/>
      <dgm:spPr/>
    </dgm:pt>
    <dgm:pt modelId="{213CCE11-A03B-4DF3-9E94-DF5E600C826C}" type="pres">
      <dgm:prSet presAssocID="{618342DF-6024-4A04-BFD9-A7B8D4519F5F}" presName="c16" presStyleLbl="node1" presStyleIdx="15" presStyleCnt="19"/>
      <dgm:spPr/>
    </dgm:pt>
    <dgm:pt modelId="{0386F1C2-BE4A-4D17-BC8B-55B560282118}" type="pres">
      <dgm:prSet presAssocID="{618342DF-6024-4A04-BFD9-A7B8D4519F5F}" presName="c17" presStyleLbl="node1" presStyleIdx="16" presStyleCnt="19"/>
      <dgm:spPr/>
    </dgm:pt>
    <dgm:pt modelId="{6B78A83A-F694-49B2-A1E1-D5D31649CD35}" type="pres">
      <dgm:prSet presAssocID="{618342DF-6024-4A04-BFD9-A7B8D4519F5F}" presName="c18" presStyleLbl="node1" presStyleIdx="17" presStyleCnt="19"/>
      <dgm:spPr/>
    </dgm:pt>
    <dgm:pt modelId="{654D2219-0B6F-46CB-8B05-7E4FD54A2220}" type="pres">
      <dgm:prSet presAssocID="{A6E2EFA3-27C5-4E64-94CA-8225A1EE4AD3}" presName="chevronComposite1" presStyleCnt="0"/>
      <dgm:spPr/>
    </dgm:pt>
    <dgm:pt modelId="{48DFACF3-397F-4461-9CEF-CF8634D196DA}" type="pres">
      <dgm:prSet presAssocID="{A6E2EFA3-27C5-4E64-94CA-8225A1EE4AD3}" presName="chevron1" presStyleLbl="sibTrans2D1" presStyleIdx="0" presStyleCnt="2"/>
      <dgm:spPr/>
    </dgm:pt>
    <dgm:pt modelId="{81FF9BEE-1249-4B73-A480-90CC05EBC791}" type="pres">
      <dgm:prSet presAssocID="{A6E2EFA3-27C5-4E64-94CA-8225A1EE4AD3}" presName="spChevron1" presStyleCnt="0"/>
      <dgm:spPr/>
    </dgm:pt>
    <dgm:pt modelId="{DD2A3592-0BC1-4949-884F-B6075ED0A665}" type="pres">
      <dgm:prSet presAssocID="{80FE0BFB-4E7A-46A8-8646-068F776190FC}" presName="middle" presStyleCnt="0"/>
      <dgm:spPr/>
    </dgm:pt>
    <dgm:pt modelId="{00548C82-9FC6-4B99-ABE3-F96E277AF077}" type="pres">
      <dgm:prSet presAssocID="{80FE0BFB-4E7A-46A8-8646-068F776190FC}" presName="parTxMid" presStyleLbl="revTx" presStyleIdx="2" presStyleCnt="4"/>
      <dgm:spPr/>
      <dgm:t>
        <a:bodyPr/>
        <a:lstStyle/>
        <a:p>
          <a:endParaRPr lang="fr-FR"/>
        </a:p>
      </dgm:t>
    </dgm:pt>
    <dgm:pt modelId="{F792E757-2682-42EA-A081-05C3E865F89B}" type="pres">
      <dgm:prSet presAssocID="{80FE0BFB-4E7A-46A8-8646-068F776190FC}" presName="spMid" presStyleCnt="0"/>
      <dgm:spPr/>
    </dgm:pt>
    <dgm:pt modelId="{71A7D3BA-E399-45D5-AEBC-AB1C4F761AF1}" type="pres">
      <dgm:prSet presAssocID="{7FE33954-5A5B-4413-A4EE-66E035CAE144}" presName="chevronComposite1" presStyleCnt="0"/>
      <dgm:spPr/>
    </dgm:pt>
    <dgm:pt modelId="{7E3F6904-F607-4EFE-B10E-70AD9BD20AE3}" type="pres">
      <dgm:prSet presAssocID="{7FE33954-5A5B-4413-A4EE-66E035CAE144}" presName="chevron1" presStyleLbl="sibTrans2D1" presStyleIdx="1" presStyleCnt="2"/>
      <dgm:spPr/>
    </dgm:pt>
    <dgm:pt modelId="{84E4B0E2-B952-4578-AE73-B375A9F41E24}" type="pres">
      <dgm:prSet presAssocID="{7FE33954-5A5B-4413-A4EE-66E035CAE144}" presName="spChevron1" presStyleCnt="0"/>
      <dgm:spPr/>
    </dgm:pt>
    <dgm:pt modelId="{5F551854-9FD7-4591-B2B2-70221FA017BF}" type="pres">
      <dgm:prSet presAssocID="{9419F3F5-E66C-4805-A85E-B63A4515FFAC}" presName="last" presStyleCnt="0"/>
      <dgm:spPr/>
    </dgm:pt>
    <dgm:pt modelId="{9D1D2717-7165-460E-B3BA-9E02496C84DF}" type="pres">
      <dgm:prSet presAssocID="{9419F3F5-E66C-4805-A85E-B63A4515FFAC}" presName="circleTx" presStyleLbl="node1" presStyleIdx="18" presStyleCnt="19"/>
      <dgm:spPr/>
      <dgm:t>
        <a:bodyPr/>
        <a:lstStyle/>
        <a:p>
          <a:endParaRPr lang="fr-FR"/>
        </a:p>
      </dgm:t>
    </dgm:pt>
    <dgm:pt modelId="{104C7B7A-2112-4359-B6C4-E4951B1112D6}" type="pres">
      <dgm:prSet presAssocID="{9419F3F5-E66C-4805-A85E-B63A4515FFAC}" presName="desTxN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239E25-20BE-46C2-AF7D-644AF054A15C}" type="pres">
      <dgm:prSet presAssocID="{9419F3F5-E66C-4805-A85E-B63A4515FFAC}" presName="spN" presStyleCnt="0"/>
      <dgm:spPr/>
    </dgm:pt>
  </dgm:ptLst>
  <dgm:cxnLst>
    <dgm:cxn modelId="{221FE981-D68E-4D31-A025-D5428B668713}" type="presOf" srcId="{9419F3F5-E66C-4805-A85E-B63A4515FFAC}" destId="{9D1D2717-7165-460E-B3BA-9E02496C84DF}" srcOrd="0" destOrd="0" presId="urn:microsoft.com/office/officeart/2009/3/layout/RandomtoResultProcess"/>
    <dgm:cxn modelId="{146754B6-7406-4BFE-958F-9BAB8021F6A4}" type="presOf" srcId="{80FE0BFB-4E7A-46A8-8646-068F776190FC}" destId="{00548C82-9FC6-4B99-ABE3-F96E277AF077}" srcOrd="0" destOrd="0" presId="urn:microsoft.com/office/officeart/2009/3/layout/RandomtoResultProcess"/>
    <dgm:cxn modelId="{6EA18B17-C910-4E02-BA78-2BD6BAFCCDA3}" srcId="{9419F3F5-E66C-4805-A85E-B63A4515FFAC}" destId="{759CAD1A-678A-40B7-B34A-A2156F259D61}" srcOrd="0" destOrd="0" parTransId="{9A31308C-107F-45DF-8771-CA6D1982160F}" sibTransId="{74E068C1-95CE-4DFD-BD2A-7EB72AD1D549}"/>
    <dgm:cxn modelId="{4F45E16C-C63C-471E-BABE-6DD57CFEF063}" type="presOf" srcId="{415EAC40-85BF-4174-ABDA-01627FE0195E}" destId="{2D7C8E3F-9E35-4CEE-8634-0603360487F0}" srcOrd="0" destOrd="0" presId="urn:microsoft.com/office/officeart/2009/3/layout/RandomtoResultProcess"/>
    <dgm:cxn modelId="{93CC8863-FB94-47AA-80E6-ACB8CE955DAA}" srcId="{511B1DE3-BAFB-4143-A06C-34126ADD5822}" destId="{9419F3F5-E66C-4805-A85E-B63A4515FFAC}" srcOrd="2" destOrd="0" parTransId="{E39EB27C-B386-4D71-9E5B-E4CD3AB7A483}" sibTransId="{08AB736C-6F5F-4154-83C6-8670BACD08B0}"/>
    <dgm:cxn modelId="{F5B8AB01-0D46-4950-92E3-3F08E714115A}" type="presOf" srcId="{618342DF-6024-4A04-BFD9-A7B8D4519F5F}" destId="{902560B9-3AA0-4DDD-A567-16683F63ADDB}" srcOrd="0" destOrd="0" presId="urn:microsoft.com/office/officeart/2009/3/layout/RandomtoResultProcess"/>
    <dgm:cxn modelId="{79ADB0C7-2BEF-414B-A95C-A0078C137721}" type="presOf" srcId="{759CAD1A-678A-40B7-B34A-A2156F259D61}" destId="{104C7B7A-2112-4359-B6C4-E4951B1112D6}" srcOrd="0" destOrd="0" presId="urn:microsoft.com/office/officeart/2009/3/layout/RandomtoResultProcess"/>
    <dgm:cxn modelId="{01798935-A454-46E3-A089-F1DFD9F7DDBB}" type="presOf" srcId="{511B1DE3-BAFB-4143-A06C-34126ADD5822}" destId="{0B30FF3B-6857-4C0F-BAC4-0F89AC1059EB}" srcOrd="0" destOrd="0" presId="urn:microsoft.com/office/officeart/2009/3/layout/RandomtoResultProcess"/>
    <dgm:cxn modelId="{29626FC9-2A9D-494E-B675-5FBB019E040E}" srcId="{511B1DE3-BAFB-4143-A06C-34126ADD5822}" destId="{80FE0BFB-4E7A-46A8-8646-068F776190FC}" srcOrd="1" destOrd="0" parTransId="{5DE1276C-B0EF-4F8F-A136-40E6CF59FCA6}" sibTransId="{7FE33954-5A5B-4413-A4EE-66E035CAE144}"/>
    <dgm:cxn modelId="{55D5E83B-5D8F-4E99-A7A4-15708443F357}" srcId="{618342DF-6024-4A04-BFD9-A7B8D4519F5F}" destId="{415EAC40-85BF-4174-ABDA-01627FE0195E}" srcOrd="0" destOrd="0" parTransId="{8618F98E-DD59-4C1F-A50F-41B54D731890}" sibTransId="{9CBDD82E-5BE3-4FAB-8F52-77856963BBA0}"/>
    <dgm:cxn modelId="{E0534693-3303-4EBC-A37F-0964A8712BB4}" srcId="{511B1DE3-BAFB-4143-A06C-34126ADD5822}" destId="{618342DF-6024-4A04-BFD9-A7B8D4519F5F}" srcOrd="0" destOrd="0" parTransId="{23D4ECFE-9888-4570-BE25-F86F0D3B2DDB}" sibTransId="{A6E2EFA3-27C5-4E64-94CA-8225A1EE4AD3}"/>
    <dgm:cxn modelId="{46A4907D-6CF5-4C56-9FC8-74B2C2569348}" type="presParOf" srcId="{0B30FF3B-6857-4C0F-BAC4-0F89AC1059EB}" destId="{6795763A-626D-4BF4-A4A9-6CAD12731D75}" srcOrd="0" destOrd="0" presId="urn:microsoft.com/office/officeart/2009/3/layout/RandomtoResultProcess"/>
    <dgm:cxn modelId="{35FFE691-EFB3-4E44-888A-AF8BDE472595}" type="presParOf" srcId="{6795763A-626D-4BF4-A4A9-6CAD12731D75}" destId="{902560B9-3AA0-4DDD-A567-16683F63ADDB}" srcOrd="0" destOrd="0" presId="urn:microsoft.com/office/officeart/2009/3/layout/RandomtoResultProcess"/>
    <dgm:cxn modelId="{0CE8D9E3-98EA-4589-8475-20A46F35C0B2}" type="presParOf" srcId="{6795763A-626D-4BF4-A4A9-6CAD12731D75}" destId="{2D7C8E3F-9E35-4CEE-8634-0603360487F0}" srcOrd="1" destOrd="0" presId="urn:microsoft.com/office/officeart/2009/3/layout/RandomtoResultProcess"/>
    <dgm:cxn modelId="{D612703F-3921-41D2-AB39-1146DE922BC2}" type="presParOf" srcId="{6795763A-626D-4BF4-A4A9-6CAD12731D75}" destId="{A857D213-25B0-47DB-BA91-4C08A7CDC533}" srcOrd="2" destOrd="0" presId="urn:microsoft.com/office/officeart/2009/3/layout/RandomtoResultProcess"/>
    <dgm:cxn modelId="{CF37F113-88F6-4DEB-B7DB-FDAE6506A786}" type="presParOf" srcId="{6795763A-626D-4BF4-A4A9-6CAD12731D75}" destId="{1093D038-4A88-4421-80A9-0E7D333765D5}" srcOrd="3" destOrd="0" presId="urn:microsoft.com/office/officeart/2009/3/layout/RandomtoResultProcess"/>
    <dgm:cxn modelId="{927DF5AE-0DD8-4AFA-954C-9A668BBD2867}" type="presParOf" srcId="{6795763A-626D-4BF4-A4A9-6CAD12731D75}" destId="{1348D206-E95B-40CE-A0D9-07DEE6C4DA63}" srcOrd="4" destOrd="0" presId="urn:microsoft.com/office/officeart/2009/3/layout/RandomtoResultProcess"/>
    <dgm:cxn modelId="{DBB84EE5-046A-4187-86DB-E119DB91D411}" type="presParOf" srcId="{6795763A-626D-4BF4-A4A9-6CAD12731D75}" destId="{EFEA9A50-7776-4AC9-BB7E-1F7D411DE49B}" srcOrd="5" destOrd="0" presId="urn:microsoft.com/office/officeart/2009/3/layout/RandomtoResultProcess"/>
    <dgm:cxn modelId="{D6727564-5B56-4516-BFA2-B509EAEB3486}" type="presParOf" srcId="{6795763A-626D-4BF4-A4A9-6CAD12731D75}" destId="{B9202334-00F6-425C-AC5A-A5CFC5549ED9}" srcOrd="6" destOrd="0" presId="urn:microsoft.com/office/officeart/2009/3/layout/RandomtoResultProcess"/>
    <dgm:cxn modelId="{8D28B265-4FCD-4A52-B4F6-605A0634E4EB}" type="presParOf" srcId="{6795763A-626D-4BF4-A4A9-6CAD12731D75}" destId="{0F4AAB58-4693-4285-9733-690069FDABA6}" srcOrd="7" destOrd="0" presId="urn:microsoft.com/office/officeart/2009/3/layout/RandomtoResultProcess"/>
    <dgm:cxn modelId="{C3DD6E46-9F56-4AEF-AED6-3537779DD364}" type="presParOf" srcId="{6795763A-626D-4BF4-A4A9-6CAD12731D75}" destId="{126815B4-6DC3-48F5-86C9-12BF140F7D63}" srcOrd="8" destOrd="0" presId="urn:microsoft.com/office/officeart/2009/3/layout/RandomtoResultProcess"/>
    <dgm:cxn modelId="{E025D539-4137-4063-9CFC-5E727B282D87}" type="presParOf" srcId="{6795763A-626D-4BF4-A4A9-6CAD12731D75}" destId="{2B15410B-CB4D-45B8-941A-93B630CEA478}" srcOrd="9" destOrd="0" presId="urn:microsoft.com/office/officeart/2009/3/layout/RandomtoResultProcess"/>
    <dgm:cxn modelId="{7A64C6E7-3BAE-42E1-8BA3-0D937880EE97}" type="presParOf" srcId="{6795763A-626D-4BF4-A4A9-6CAD12731D75}" destId="{9E754294-96CD-435D-A866-3CDD910BA066}" srcOrd="10" destOrd="0" presId="urn:microsoft.com/office/officeart/2009/3/layout/RandomtoResultProcess"/>
    <dgm:cxn modelId="{345FBB3B-806D-4AFD-8B7E-A67F9E1A9810}" type="presParOf" srcId="{6795763A-626D-4BF4-A4A9-6CAD12731D75}" destId="{D3E010C9-22DD-44FD-8951-AF49AF2ACDAD}" srcOrd="11" destOrd="0" presId="urn:microsoft.com/office/officeart/2009/3/layout/RandomtoResultProcess"/>
    <dgm:cxn modelId="{FAA81488-6BC4-4645-BC01-B59DE0F57116}" type="presParOf" srcId="{6795763A-626D-4BF4-A4A9-6CAD12731D75}" destId="{E8304C3C-9F1C-4809-B53D-892D451A4957}" srcOrd="12" destOrd="0" presId="urn:microsoft.com/office/officeart/2009/3/layout/RandomtoResultProcess"/>
    <dgm:cxn modelId="{0EB9984A-E895-4F7B-B0CA-5C7DCB31610D}" type="presParOf" srcId="{6795763A-626D-4BF4-A4A9-6CAD12731D75}" destId="{DF3D72A1-7E4F-4A47-8EB6-63D353851636}" srcOrd="13" destOrd="0" presId="urn:microsoft.com/office/officeart/2009/3/layout/RandomtoResultProcess"/>
    <dgm:cxn modelId="{5A9E0C00-B221-47D8-96BB-A253640E61CE}" type="presParOf" srcId="{6795763A-626D-4BF4-A4A9-6CAD12731D75}" destId="{4A2C28C1-8EFA-4A26-8BB8-6DEA8D76AF5A}" srcOrd="14" destOrd="0" presId="urn:microsoft.com/office/officeart/2009/3/layout/RandomtoResultProcess"/>
    <dgm:cxn modelId="{2452B0C7-3679-4969-B8DE-BF4E4460193D}" type="presParOf" srcId="{6795763A-626D-4BF4-A4A9-6CAD12731D75}" destId="{DA960718-0334-4ED5-AC28-BA9D6DAC80A7}" srcOrd="15" destOrd="0" presId="urn:microsoft.com/office/officeart/2009/3/layout/RandomtoResultProcess"/>
    <dgm:cxn modelId="{1345350A-4E4A-46EC-8987-54CCF75B322D}" type="presParOf" srcId="{6795763A-626D-4BF4-A4A9-6CAD12731D75}" destId="{E4CDE5C4-DEBB-46DC-B61B-B93ABAB7E169}" srcOrd="16" destOrd="0" presId="urn:microsoft.com/office/officeart/2009/3/layout/RandomtoResultProcess"/>
    <dgm:cxn modelId="{94D577D3-0C41-4FA9-8552-BA4786C8CB48}" type="presParOf" srcId="{6795763A-626D-4BF4-A4A9-6CAD12731D75}" destId="{213CCE11-A03B-4DF3-9E94-DF5E600C826C}" srcOrd="17" destOrd="0" presId="urn:microsoft.com/office/officeart/2009/3/layout/RandomtoResultProcess"/>
    <dgm:cxn modelId="{959CE6E4-1B09-4393-A7C7-45F069FDBACB}" type="presParOf" srcId="{6795763A-626D-4BF4-A4A9-6CAD12731D75}" destId="{0386F1C2-BE4A-4D17-BC8B-55B560282118}" srcOrd="18" destOrd="0" presId="urn:microsoft.com/office/officeart/2009/3/layout/RandomtoResultProcess"/>
    <dgm:cxn modelId="{8F5B3D3D-0053-42CE-B241-53BA30132D5D}" type="presParOf" srcId="{6795763A-626D-4BF4-A4A9-6CAD12731D75}" destId="{6B78A83A-F694-49B2-A1E1-D5D31649CD35}" srcOrd="19" destOrd="0" presId="urn:microsoft.com/office/officeart/2009/3/layout/RandomtoResultProcess"/>
    <dgm:cxn modelId="{78A74B2F-B3BA-4914-AFFE-6A5DAFCC2271}" type="presParOf" srcId="{0B30FF3B-6857-4C0F-BAC4-0F89AC1059EB}" destId="{654D2219-0B6F-46CB-8B05-7E4FD54A2220}" srcOrd="1" destOrd="0" presId="urn:microsoft.com/office/officeart/2009/3/layout/RandomtoResultProcess"/>
    <dgm:cxn modelId="{B1867561-5DC8-447D-A98C-CD33F1D157AB}" type="presParOf" srcId="{654D2219-0B6F-46CB-8B05-7E4FD54A2220}" destId="{48DFACF3-397F-4461-9CEF-CF8634D196DA}" srcOrd="0" destOrd="0" presId="urn:microsoft.com/office/officeart/2009/3/layout/RandomtoResultProcess"/>
    <dgm:cxn modelId="{22BA80A5-DFA2-4B6B-BC0C-7654CDB687C8}" type="presParOf" srcId="{654D2219-0B6F-46CB-8B05-7E4FD54A2220}" destId="{81FF9BEE-1249-4B73-A480-90CC05EBC791}" srcOrd="1" destOrd="0" presId="urn:microsoft.com/office/officeart/2009/3/layout/RandomtoResultProcess"/>
    <dgm:cxn modelId="{BA9E4669-744C-45CA-A0BB-530359FFC881}" type="presParOf" srcId="{0B30FF3B-6857-4C0F-BAC4-0F89AC1059EB}" destId="{DD2A3592-0BC1-4949-884F-B6075ED0A665}" srcOrd="2" destOrd="0" presId="urn:microsoft.com/office/officeart/2009/3/layout/RandomtoResultProcess"/>
    <dgm:cxn modelId="{70EFC59A-C1D7-45E3-8726-2DE616CC75D1}" type="presParOf" srcId="{DD2A3592-0BC1-4949-884F-B6075ED0A665}" destId="{00548C82-9FC6-4B99-ABE3-F96E277AF077}" srcOrd="0" destOrd="0" presId="urn:microsoft.com/office/officeart/2009/3/layout/RandomtoResultProcess"/>
    <dgm:cxn modelId="{B6EA4C17-04D4-446F-A6E7-257ABD95A068}" type="presParOf" srcId="{DD2A3592-0BC1-4949-884F-B6075ED0A665}" destId="{F792E757-2682-42EA-A081-05C3E865F89B}" srcOrd="1" destOrd="0" presId="urn:microsoft.com/office/officeart/2009/3/layout/RandomtoResultProcess"/>
    <dgm:cxn modelId="{CF2D0CC1-5295-4455-B48D-2E7AFA9D7EF3}" type="presParOf" srcId="{0B30FF3B-6857-4C0F-BAC4-0F89AC1059EB}" destId="{71A7D3BA-E399-45D5-AEBC-AB1C4F761AF1}" srcOrd="3" destOrd="0" presId="urn:microsoft.com/office/officeart/2009/3/layout/RandomtoResultProcess"/>
    <dgm:cxn modelId="{DA229A32-977A-453E-9AE4-DAAC85A073A5}" type="presParOf" srcId="{71A7D3BA-E399-45D5-AEBC-AB1C4F761AF1}" destId="{7E3F6904-F607-4EFE-B10E-70AD9BD20AE3}" srcOrd="0" destOrd="0" presId="urn:microsoft.com/office/officeart/2009/3/layout/RandomtoResultProcess"/>
    <dgm:cxn modelId="{4848780F-284E-499C-99A3-390C24B64E28}" type="presParOf" srcId="{71A7D3BA-E399-45D5-AEBC-AB1C4F761AF1}" destId="{84E4B0E2-B952-4578-AE73-B375A9F41E24}" srcOrd="1" destOrd="0" presId="urn:microsoft.com/office/officeart/2009/3/layout/RandomtoResultProcess"/>
    <dgm:cxn modelId="{402F74D2-45D4-44FF-8491-1D6A87C94863}" type="presParOf" srcId="{0B30FF3B-6857-4C0F-BAC4-0F89AC1059EB}" destId="{5F551854-9FD7-4591-B2B2-70221FA017BF}" srcOrd="4" destOrd="0" presId="urn:microsoft.com/office/officeart/2009/3/layout/RandomtoResultProcess"/>
    <dgm:cxn modelId="{B9E744D3-FD41-43D6-9806-B1F8A87B9FB1}" type="presParOf" srcId="{5F551854-9FD7-4591-B2B2-70221FA017BF}" destId="{9D1D2717-7165-460E-B3BA-9E02496C84DF}" srcOrd="0" destOrd="0" presId="urn:microsoft.com/office/officeart/2009/3/layout/RandomtoResultProcess"/>
    <dgm:cxn modelId="{1197ABCC-552B-4557-A581-DCB4FC9FD76C}" type="presParOf" srcId="{5F551854-9FD7-4591-B2B2-70221FA017BF}" destId="{104C7B7A-2112-4359-B6C4-E4951B1112D6}" srcOrd="1" destOrd="0" presId="urn:microsoft.com/office/officeart/2009/3/layout/RandomtoResultProcess"/>
    <dgm:cxn modelId="{CAE0543F-F9D9-4A10-9D24-1953F2186E7E}" type="presParOf" srcId="{5F551854-9FD7-4591-B2B2-70221FA017BF}" destId="{4C239E25-20BE-46C2-AF7D-644AF054A15C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560B9-3AA0-4DDD-A567-16683F63ADDB}">
      <dsp:nvSpPr>
        <dsp:cNvPr id="0" name=""/>
        <dsp:cNvSpPr/>
      </dsp:nvSpPr>
      <dsp:spPr>
        <a:xfrm>
          <a:off x="106733" y="719694"/>
          <a:ext cx="1582668" cy="521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59 500 copies</a:t>
          </a:r>
          <a:endParaRPr lang="fr-FR" sz="1400" kern="1200" dirty="0"/>
        </a:p>
      </dsp:txBody>
      <dsp:txXfrm>
        <a:off x="106733" y="719694"/>
        <a:ext cx="1582668" cy="521561"/>
      </dsp:txXfrm>
    </dsp:sp>
    <dsp:sp modelId="{2D7C8E3F-9E35-4CEE-8634-0603360487F0}">
      <dsp:nvSpPr>
        <dsp:cNvPr id="0" name=""/>
        <dsp:cNvSpPr/>
      </dsp:nvSpPr>
      <dsp:spPr>
        <a:xfrm>
          <a:off x="106733" y="1819487"/>
          <a:ext cx="1582668" cy="97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6,15 $ / copie</a:t>
          </a:r>
          <a:endParaRPr lang="fr-FR" sz="3200" kern="1200" dirty="0"/>
        </a:p>
      </dsp:txBody>
      <dsp:txXfrm>
        <a:off x="106733" y="1819487"/>
        <a:ext cx="1582668" cy="977151"/>
      </dsp:txXfrm>
    </dsp:sp>
    <dsp:sp modelId="{A857D213-25B0-47DB-BA91-4C08A7CDC533}">
      <dsp:nvSpPr>
        <dsp:cNvPr id="0" name=""/>
        <dsp:cNvSpPr/>
      </dsp:nvSpPr>
      <dsp:spPr>
        <a:xfrm>
          <a:off x="104935" y="561068"/>
          <a:ext cx="125894" cy="125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3D038-4A88-4421-80A9-0E7D333765D5}">
      <dsp:nvSpPr>
        <dsp:cNvPr id="0" name=""/>
        <dsp:cNvSpPr/>
      </dsp:nvSpPr>
      <dsp:spPr>
        <a:xfrm>
          <a:off x="193061" y="384816"/>
          <a:ext cx="125894" cy="125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8D206-E95B-40CE-A0D9-07DEE6C4DA63}">
      <dsp:nvSpPr>
        <dsp:cNvPr id="0" name=""/>
        <dsp:cNvSpPr/>
      </dsp:nvSpPr>
      <dsp:spPr>
        <a:xfrm>
          <a:off x="404563" y="420066"/>
          <a:ext cx="197833" cy="1978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A9A50-7776-4AC9-BB7E-1F7D411DE49B}">
      <dsp:nvSpPr>
        <dsp:cNvPr id="0" name=""/>
        <dsp:cNvSpPr/>
      </dsp:nvSpPr>
      <dsp:spPr>
        <a:xfrm>
          <a:off x="580815" y="226189"/>
          <a:ext cx="125894" cy="125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02334-00F6-425C-AC5A-A5CFC5549ED9}">
      <dsp:nvSpPr>
        <dsp:cNvPr id="0" name=""/>
        <dsp:cNvSpPr/>
      </dsp:nvSpPr>
      <dsp:spPr>
        <a:xfrm>
          <a:off x="809942" y="155689"/>
          <a:ext cx="125894" cy="125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AAB58-4693-4285-9733-690069FDABA6}">
      <dsp:nvSpPr>
        <dsp:cNvPr id="0" name=""/>
        <dsp:cNvSpPr/>
      </dsp:nvSpPr>
      <dsp:spPr>
        <a:xfrm>
          <a:off x="1091944" y="279065"/>
          <a:ext cx="125894" cy="125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815B4-6DC3-48F5-86C9-12BF140F7D63}">
      <dsp:nvSpPr>
        <dsp:cNvPr id="0" name=""/>
        <dsp:cNvSpPr/>
      </dsp:nvSpPr>
      <dsp:spPr>
        <a:xfrm>
          <a:off x="1268196" y="367191"/>
          <a:ext cx="197833" cy="1978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5410B-CB4D-45B8-941A-93B630CEA478}">
      <dsp:nvSpPr>
        <dsp:cNvPr id="0" name=""/>
        <dsp:cNvSpPr/>
      </dsp:nvSpPr>
      <dsp:spPr>
        <a:xfrm>
          <a:off x="1514949" y="561068"/>
          <a:ext cx="125894" cy="125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54294-96CD-435D-A866-3CDD910BA066}">
      <dsp:nvSpPr>
        <dsp:cNvPr id="0" name=""/>
        <dsp:cNvSpPr/>
      </dsp:nvSpPr>
      <dsp:spPr>
        <a:xfrm>
          <a:off x="1620700" y="754944"/>
          <a:ext cx="125894" cy="125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010C9-22DD-44FD-8951-AF49AF2ACDAD}">
      <dsp:nvSpPr>
        <dsp:cNvPr id="0" name=""/>
        <dsp:cNvSpPr/>
      </dsp:nvSpPr>
      <dsp:spPr>
        <a:xfrm>
          <a:off x="704191" y="384816"/>
          <a:ext cx="323727" cy="323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04C3C-9F1C-4809-B53D-892D451A4957}">
      <dsp:nvSpPr>
        <dsp:cNvPr id="0" name=""/>
        <dsp:cNvSpPr/>
      </dsp:nvSpPr>
      <dsp:spPr>
        <a:xfrm>
          <a:off x="16809" y="1054572"/>
          <a:ext cx="125894" cy="125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D72A1-7E4F-4A47-8EB6-63D353851636}">
      <dsp:nvSpPr>
        <dsp:cNvPr id="0" name=""/>
        <dsp:cNvSpPr/>
      </dsp:nvSpPr>
      <dsp:spPr>
        <a:xfrm>
          <a:off x="122560" y="1213199"/>
          <a:ext cx="197833" cy="1978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C28C1-8EFA-4A26-8BB8-6DEA8D76AF5A}">
      <dsp:nvSpPr>
        <dsp:cNvPr id="0" name=""/>
        <dsp:cNvSpPr/>
      </dsp:nvSpPr>
      <dsp:spPr>
        <a:xfrm>
          <a:off x="386938" y="1354200"/>
          <a:ext cx="287757" cy="2877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60718-0334-4ED5-AC28-BA9D6DAC80A7}">
      <dsp:nvSpPr>
        <dsp:cNvPr id="0" name=""/>
        <dsp:cNvSpPr/>
      </dsp:nvSpPr>
      <dsp:spPr>
        <a:xfrm>
          <a:off x="757066" y="1583327"/>
          <a:ext cx="125894" cy="125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DE5C4-DEBB-46DC-B61B-B93ABAB7E169}">
      <dsp:nvSpPr>
        <dsp:cNvPr id="0" name=""/>
        <dsp:cNvSpPr/>
      </dsp:nvSpPr>
      <dsp:spPr>
        <a:xfrm>
          <a:off x="827567" y="1354200"/>
          <a:ext cx="197833" cy="1978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CCE11-A03B-4DF3-9E94-DF5E600C826C}">
      <dsp:nvSpPr>
        <dsp:cNvPr id="0" name=""/>
        <dsp:cNvSpPr/>
      </dsp:nvSpPr>
      <dsp:spPr>
        <a:xfrm>
          <a:off x="1003819" y="1600953"/>
          <a:ext cx="125894" cy="125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6F1C2-BE4A-4D17-BC8B-55B560282118}">
      <dsp:nvSpPr>
        <dsp:cNvPr id="0" name=""/>
        <dsp:cNvSpPr/>
      </dsp:nvSpPr>
      <dsp:spPr>
        <a:xfrm>
          <a:off x="1162445" y="1318950"/>
          <a:ext cx="287757" cy="2877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8A83A-F694-49B2-A1E1-D5D31649CD35}">
      <dsp:nvSpPr>
        <dsp:cNvPr id="0" name=""/>
        <dsp:cNvSpPr/>
      </dsp:nvSpPr>
      <dsp:spPr>
        <a:xfrm>
          <a:off x="1550199" y="1248449"/>
          <a:ext cx="197833" cy="1978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FACF3-397F-4461-9CEF-CF8634D196DA}">
      <dsp:nvSpPr>
        <dsp:cNvPr id="0" name=""/>
        <dsp:cNvSpPr/>
      </dsp:nvSpPr>
      <dsp:spPr>
        <a:xfrm>
          <a:off x="1748032" y="419773"/>
          <a:ext cx="581008" cy="110920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48C82-9FC6-4B99-ABE3-F96E277AF077}">
      <dsp:nvSpPr>
        <dsp:cNvPr id="0" name=""/>
        <dsp:cNvSpPr/>
      </dsp:nvSpPr>
      <dsp:spPr>
        <a:xfrm>
          <a:off x="2329041" y="420312"/>
          <a:ext cx="1584569" cy="1109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1 semaine</a:t>
          </a:r>
          <a:endParaRPr lang="fr-FR" sz="1400" kern="1200" dirty="0"/>
        </a:p>
      </dsp:txBody>
      <dsp:txXfrm>
        <a:off x="2329041" y="420312"/>
        <a:ext cx="1584569" cy="1109198"/>
      </dsp:txXfrm>
    </dsp:sp>
    <dsp:sp modelId="{7E3F6904-F607-4EFE-B10E-70AD9BD20AE3}">
      <dsp:nvSpPr>
        <dsp:cNvPr id="0" name=""/>
        <dsp:cNvSpPr/>
      </dsp:nvSpPr>
      <dsp:spPr>
        <a:xfrm>
          <a:off x="3913611" y="419773"/>
          <a:ext cx="581008" cy="110920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D2717-7165-460E-B3BA-9E02496C84DF}">
      <dsp:nvSpPr>
        <dsp:cNvPr id="0" name=""/>
        <dsp:cNvSpPr/>
      </dsp:nvSpPr>
      <dsp:spPr>
        <a:xfrm>
          <a:off x="4613463" y="341083"/>
          <a:ext cx="1346884" cy="13468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Développeur indépendant</a:t>
          </a:r>
          <a:endParaRPr lang="fr-FR" sz="1400" kern="1200" dirty="0"/>
        </a:p>
      </dsp:txBody>
      <dsp:txXfrm>
        <a:off x="4810710" y="538330"/>
        <a:ext cx="952390" cy="952390"/>
      </dsp:txXfrm>
    </dsp:sp>
    <dsp:sp modelId="{104C7B7A-2112-4359-B6C4-E4951B1112D6}">
      <dsp:nvSpPr>
        <dsp:cNvPr id="0" name=""/>
        <dsp:cNvSpPr/>
      </dsp:nvSpPr>
      <dsp:spPr>
        <a:xfrm>
          <a:off x="4494620" y="1819487"/>
          <a:ext cx="1584569" cy="97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36 000$</a:t>
          </a:r>
          <a:endParaRPr lang="fr-FR" sz="3200" kern="1200" dirty="0"/>
        </a:p>
      </dsp:txBody>
      <dsp:txXfrm>
        <a:off x="4494620" y="1819487"/>
        <a:ext cx="1584569" cy="977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6E6D-4A29-4751-90AB-23194D83A21F}" type="datetimeFigureOut">
              <a:rPr lang="fr-FR" smtClean="0"/>
              <a:t>02/10/2014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6E27C-5120-4123-9EBE-86E0B286EA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51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7C92-2F24-40E4-88A8-1CCB4CC88954}" type="datetime1">
              <a:rPr lang="fr-FR" smtClean="0"/>
              <a:t>02/10/2014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FBCCFFCB-3B34-4B4D-88BE-BA22D18412A2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D650-AA5A-44E4-B606-4DD8086DA449}" type="datetime1">
              <a:rPr lang="fr-FR" smtClean="0"/>
              <a:t>02/10/2014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B68C-25E7-4256-945F-91653976025C}" type="datetime1">
              <a:rPr lang="fr-FR" smtClean="0"/>
              <a:t>02/10/2014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FBCCFFCB-3B34-4B4D-88BE-BA22D18412A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D1D3-F6F2-4891-909F-F79D9511043A}" type="datetime1">
              <a:rPr lang="fr-FR" smtClean="0"/>
              <a:t>02/10/2014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BF8F-00C4-4C2B-A93D-E4F4AB836693}" type="datetime1">
              <a:rPr lang="fr-FR" smtClean="0"/>
              <a:t>02/10/2014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FBCCFFCB-3B34-4B4D-88BE-BA22D18412A2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1156-B287-4C30-97A6-DAF33C674A62}" type="datetime1">
              <a:rPr lang="fr-FR" smtClean="0"/>
              <a:t>02/10/2014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E196-F230-418A-97F3-D7AA806B3A44}" type="datetime1">
              <a:rPr lang="fr-FR" smtClean="0"/>
              <a:t>02/10/2014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F3C-4271-40D5-8848-FBFEAD1BFDCA}" type="datetime1">
              <a:rPr lang="fr-FR" smtClean="0"/>
              <a:t>02/10/2014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46E7-B765-4EF1-BFE2-D684BF93A02E}" type="datetime1">
              <a:rPr lang="fr-FR" smtClean="0"/>
              <a:t>02/10/2014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8312-939A-4301-B419-6F02C90ED348}" type="datetime1">
              <a:rPr lang="fr-FR" smtClean="0"/>
              <a:t>02/10/2014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08F-9477-4AC2-9F73-91590EA4733A}" type="datetime1">
              <a:rPr lang="fr-FR" smtClean="0"/>
              <a:t>02/10/2014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634C6FB-F6FF-4026-991D-1A05B567DE54}" type="datetime1">
              <a:rPr lang="fr-FR" smtClean="0"/>
              <a:t>02/10/2014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BCCFFCB-3B34-4B4D-88BE-BA22D18412A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000" dirty="0" smtClean="0"/>
              <a:t>Etat </a:t>
            </a:r>
            <a:r>
              <a:rPr lang="fr-FR" sz="6000" dirty="0" smtClean="0"/>
              <a:t>des lieux du </a:t>
            </a:r>
            <a:r>
              <a:rPr lang="fr-FR" sz="6000" dirty="0" smtClean="0"/>
              <a:t>jeu vidéo sur mobile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Veille technologique 2014-2015</a:t>
            </a:r>
          </a:p>
          <a:p>
            <a:r>
              <a:rPr lang="fr-FR" dirty="0" err="1" smtClean="0"/>
              <a:t>Ronot</a:t>
            </a:r>
            <a:r>
              <a:rPr lang="fr-FR" dirty="0" smtClean="0"/>
              <a:t> – Mouton – Jacquemin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79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Editeurs internationaux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King.com</a:t>
            </a:r>
          </a:p>
          <a:p>
            <a:pPr lvl="1"/>
            <a:r>
              <a:rPr lang="fr-FR" i="1" dirty="0" smtClean="0"/>
              <a:t>Jeu top </a:t>
            </a:r>
            <a:r>
              <a:rPr lang="fr-FR" dirty="0" smtClean="0"/>
              <a:t>: Candy </a:t>
            </a:r>
            <a:r>
              <a:rPr lang="fr-FR" dirty="0" err="1" smtClean="0"/>
              <a:t>Crush</a:t>
            </a:r>
            <a:r>
              <a:rPr lang="fr-FR" dirty="0" smtClean="0"/>
              <a:t> Saga</a:t>
            </a:r>
          </a:p>
          <a:p>
            <a:pPr lvl="1"/>
            <a:r>
              <a:rPr lang="fr-FR" i="1" dirty="0"/>
              <a:t>J</a:t>
            </a:r>
            <a:r>
              <a:rPr lang="fr-FR" i="1" dirty="0" smtClean="0"/>
              <a:t>eux top 1000 </a:t>
            </a:r>
            <a:r>
              <a:rPr lang="fr-FR" dirty="0" smtClean="0"/>
              <a:t>: 12 </a:t>
            </a:r>
          </a:p>
          <a:p>
            <a:pPr lvl="1"/>
            <a:r>
              <a:rPr lang="fr-FR" i="1" dirty="0" smtClean="0"/>
              <a:t>CA</a:t>
            </a:r>
            <a:r>
              <a:rPr lang="fr-FR" dirty="0" smtClean="0"/>
              <a:t> : 1,88 </a:t>
            </a:r>
            <a:r>
              <a:rPr lang="fr-FR" dirty="0"/>
              <a:t>milliard de </a:t>
            </a:r>
            <a:r>
              <a:rPr lang="fr-FR" dirty="0" smtClean="0"/>
              <a:t>dollars [2013]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Supercell</a:t>
            </a:r>
            <a:endParaRPr lang="fr-FR" dirty="0" smtClean="0"/>
          </a:p>
          <a:p>
            <a:pPr lvl="1"/>
            <a:r>
              <a:rPr lang="fr-FR" i="1" dirty="0" smtClean="0"/>
              <a:t>Jeu top </a:t>
            </a:r>
            <a:r>
              <a:rPr lang="fr-FR" dirty="0" smtClean="0"/>
              <a:t>: Clash of Clan</a:t>
            </a:r>
          </a:p>
          <a:p>
            <a:pPr lvl="1"/>
            <a:r>
              <a:rPr lang="fr-FR" i="1" dirty="0"/>
              <a:t>J</a:t>
            </a:r>
            <a:r>
              <a:rPr lang="fr-FR" i="1" dirty="0" smtClean="0"/>
              <a:t>eux top 1000 </a:t>
            </a:r>
            <a:r>
              <a:rPr lang="fr-FR" dirty="0" smtClean="0"/>
              <a:t>: 5</a:t>
            </a:r>
          </a:p>
          <a:p>
            <a:pPr lvl="1"/>
            <a:r>
              <a:rPr lang="fr-FR" i="1" dirty="0" smtClean="0"/>
              <a:t>CA</a:t>
            </a:r>
            <a:r>
              <a:rPr lang="fr-FR" dirty="0" smtClean="0"/>
              <a:t> : </a:t>
            </a:r>
            <a:endParaRPr lang="fr-FR" dirty="0"/>
          </a:p>
        </p:txBody>
      </p:sp>
      <p:pic>
        <p:nvPicPr>
          <p:cNvPr id="3074" name="Picture 2" descr="https://lh5.googleusercontent.com/s5JEkPL1u8787viIqY28Jwe-zsR202hafAWTFexkXDkEEOaajFc_Ks593ROeiXGkyNqBwT7DPP8t1L21EaJUsXLgXVijistc9WgtkyaKWT1QYDK1DNYlv07xVEeg65Vz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41189"/>
            <a:ext cx="27336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vOjDIqGRJIXuzpvkfkj3LjdDXxzUkxZ3eXbaNH2liHvpjGl7T-vc8OQdDK5ZDPQc54hvaRbZplUf0JlRYMl7Ne9jG7LZxGugRhs_Cdfbf4AVEloctv8NqVrY9alcchamy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390" y="4365104"/>
            <a:ext cx="23431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10</a:t>
            </a:fld>
            <a:r>
              <a:rPr lang="fr-FR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90570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Editeurs indépendants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Humble Bundle sur mobile</a:t>
            </a:r>
          </a:p>
        </p:txBody>
      </p:sp>
      <p:pic>
        <p:nvPicPr>
          <p:cNvPr id="5122" name="Picture 2" descr="https://lh3.googleusercontent.com/mmxhyitWKZ2CBO8KBOPkdtQV0HbIw0iUgquif9bdK1JS5oOVetNpT-8Kk1wE9DUJ4Z-xmwCoSoEfTs4nCkp-VFP5KQNy0XwcZLK23-HbEOOiyASyTZjfhm-YEYCKQO13h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2" t="27749" r="38037" b="58579"/>
          <a:stretch/>
        </p:blipFill>
        <p:spPr bwMode="auto">
          <a:xfrm>
            <a:off x="1629953" y="2356867"/>
            <a:ext cx="5957888" cy="1000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916342352"/>
              </p:ext>
            </p:extLst>
          </p:nvPr>
        </p:nvGraphicFramePr>
        <p:xfrm>
          <a:off x="1560897" y="3645024"/>
          <a:ext cx="6096000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11</a:t>
            </a:fld>
            <a:r>
              <a:rPr lang="fr-FR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3498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technologies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1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Natif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Complet</a:t>
            </a:r>
          </a:p>
          <a:p>
            <a:pPr lvl="1"/>
            <a:r>
              <a:rPr lang="fr-FR" dirty="0" smtClean="0"/>
              <a:t>Performant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Objective C / Swift</a:t>
            </a:r>
          </a:p>
          <a:p>
            <a:r>
              <a:rPr lang="fr-FR" dirty="0" smtClean="0"/>
              <a:t>Java</a:t>
            </a:r>
          </a:p>
          <a:p>
            <a:endParaRPr lang="fr-FR" dirty="0"/>
          </a:p>
          <a:p>
            <a:r>
              <a:rPr lang="fr-FR" dirty="0" smtClean="0"/>
              <a:t>Librairies</a:t>
            </a:r>
          </a:p>
          <a:p>
            <a:pPr lvl="1"/>
            <a:r>
              <a:rPr lang="fr-FR" dirty="0"/>
              <a:t>Slick2D </a:t>
            </a:r>
            <a:endParaRPr lang="fr-FR" dirty="0" smtClean="0"/>
          </a:p>
          <a:p>
            <a:pPr lvl="1"/>
            <a:r>
              <a:rPr lang="fr-FR" dirty="0" err="1"/>
              <a:t>PlayN</a:t>
            </a:r>
            <a:r>
              <a:rPr lang="fr-FR" dirty="0"/>
              <a:t> </a:t>
            </a:r>
            <a:endParaRPr lang="fr-FR" dirty="0" smtClean="0"/>
          </a:p>
        </p:txBody>
      </p:sp>
      <p:pic>
        <p:nvPicPr>
          <p:cNvPr id="5122" name="Picture 2" descr="https://pbs.twimg.com/media/BpTs7-YCQAIBhoK.png:lar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844824"/>
            <a:ext cx="4065984" cy="203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sandeepsappal.com/Logo/2a7439582e494aabb539feecc519ee4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910922"/>
            <a:ext cx="2481808" cy="248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icons.iconarchive.com/icons/igh0zt/ios7-style-metro-ui/512/MetroUI-Folder-OS-OS-Android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30" y="3924714"/>
            <a:ext cx="2468016" cy="246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13</a:t>
            </a:fld>
            <a:r>
              <a:rPr lang="fr-FR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5150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pic>
        <p:nvPicPr>
          <p:cNvPr id="4099" name="Picture 3" descr="https://lh5.googleusercontent.com/u5lq0ckqL7tDDIbMUM61w6BH1o-R1j58Hj-RqSQ_PSjOiGtnc8Wth7XGIWievxZK_eeHFCkLaKZDkfqDCSTfhUlZNyhe0GDChgH1bQLrlgRDgUMGl6bNjLv1GOD2FOMRB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440" y="3935958"/>
            <a:ext cx="1448640" cy="17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02522"/>
            <a:ext cx="1850082" cy="185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lh4.googleusercontent.com/MNj4NKs3TWfjitAZujqlNMmtUWP_8bH7Qq3dwxmmjsoT6uMgv--p4LCwMPvmzXg4sNX4LkZbRyMn3sS51o2SUxbeELJWAb_9DzaTiESrk4h0Wt6cdvww99MGCPIgXlfqg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010" y="3898826"/>
            <a:ext cx="1762422" cy="176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Avantages</a:t>
            </a:r>
          </a:p>
          <a:p>
            <a:pPr lvl="1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fr-FR" dirty="0" smtClean="0"/>
              <a:t>Rapide</a:t>
            </a:r>
          </a:p>
          <a:p>
            <a:pPr lvl="1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fr-FR" dirty="0" smtClean="0"/>
              <a:t>Multiplateformes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14</a:t>
            </a:fld>
            <a:r>
              <a:rPr lang="fr-FR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7597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Emulation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Emulation ancienne console</a:t>
            </a:r>
          </a:p>
          <a:p>
            <a:pPr lvl="1" fontAlgn="base"/>
            <a:r>
              <a:rPr lang="pt-BR" dirty="0"/>
              <a:t>Super Nintendo</a:t>
            </a:r>
          </a:p>
          <a:p>
            <a:pPr lvl="1" fontAlgn="base"/>
            <a:r>
              <a:rPr lang="pt-BR" dirty="0"/>
              <a:t>GameBoy</a:t>
            </a:r>
          </a:p>
          <a:p>
            <a:pPr lvl="1" fontAlgn="base"/>
            <a:r>
              <a:rPr lang="pt-BR" dirty="0"/>
              <a:t>Nintendo 64</a:t>
            </a:r>
          </a:p>
          <a:p>
            <a:pPr lvl="1" fontAlgn="base"/>
            <a:r>
              <a:rPr lang="pt-BR" dirty="0"/>
              <a:t>Bornes </a:t>
            </a:r>
            <a:r>
              <a:rPr lang="pt-BR" dirty="0" smtClean="0"/>
              <a:t>d’arcades</a:t>
            </a:r>
          </a:p>
          <a:p>
            <a:pPr fontAlgn="base"/>
            <a:endParaRPr lang="pt-BR" dirty="0" smtClean="0"/>
          </a:p>
          <a:p>
            <a:pPr fontAlgn="base"/>
            <a:r>
              <a:rPr lang="pt-BR" dirty="0" smtClean="0"/>
              <a:t>Jeux </a:t>
            </a:r>
            <a:r>
              <a:rPr lang="pt-BR" dirty="0" smtClean="0">
                <a:sym typeface="Wingdings" panose="05000000000000000000" pitchFamily="2" charset="2"/>
              </a:rPr>
              <a:t> ROMs</a:t>
            </a:r>
            <a:endParaRPr lang="pt-BR" dirty="0"/>
          </a:p>
          <a:p>
            <a:pPr lvl="1"/>
            <a:endParaRPr lang="fr-FR" dirty="0"/>
          </a:p>
        </p:txBody>
      </p:sp>
      <p:pic>
        <p:nvPicPr>
          <p:cNvPr id="6148" name="Picture 4" descr="http://images.frandroid.com/wp-content/uploads/2012/06/icon-nesoid-an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130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images.frandroid.com/wp-content/uploads/2012/06/icon-snesoid-andro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112" y="378904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images.frandroid.com/wp-content/uploads/2012/06/icon-gbcoid-androi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130" y="24928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images.frandroid.com/wp-content/uploads/2012/06/icon-tiger-ps-emulator-androi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130" y="378904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images.frandroid.com/wp-content/uploads/2012/06/icon-ataroid-androi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312" y="25690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images.frandroid.com/wp-content/uploads/2012/06/icon-gensoid-androi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112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http://images.frandroid.com/wp-content/uploads/2012/06/icon-mame4droid-0.37b5-androi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362" y="4477952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http://images.frandroid.com/wp-content/uploads/2012/06/icon-mame4droid-reloaded-0.139-androi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292" y="4480147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15</a:t>
            </a:fld>
            <a:r>
              <a:rPr lang="fr-FR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58770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périphériques mobiles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93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Plateformes</a:t>
            </a:r>
            <a:endParaRPr lang="fr-FR" dirty="0"/>
          </a:p>
        </p:txBody>
      </p:sp>
      <p:pic>
        <p:nvPicPr>
          <p:cNvPr id="1026" name="Picture 2" descr="tablet-purchase-options-12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2940342" cy="23802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0" name="Picture 6" descr="http://cdn.hiconsumption.com/wp-content/uploads/2014/03/Motorola-Moto-360-Smartwatch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855" y="4358095"/>
            <a:ext cx="3360290" cy="2240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2" name="Picture 8" descr="http://2.bp.blogspot.com/-ZLe6BImRI6U/Ull5wd-S6aI/AAAAAAAAAx0/At-5vDXNdeo/s1600/Kurio+10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0808"/>
            <a:ext cx="3036066" cy="23802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17</a:t>
            </a:fld>
            <a:r>
              <a:rPr lang="fr-FR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3564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entre les OS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848655"/>
              </p:ext>
            </p:extLst>
          </p:nvPr>
        </p:nvGraphicFramePr>
        <p:xfrm>
          <a:off x="395536" y="2672059"/>
          <a:ext cx="8352928" cy="313054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088232"/>
                <a:gridCol w="2088232"/>
                <a:gridCol w="2088232"/>
                <a:gridCol w="2088232"/>
              </a:tblGrid>
              <a:tr h="365163">
                <a:tc>
                  <a:txBody>
                    <a:bodyPr/>
                    <a:lstStyle/>
                    <a:p>
                      <a:pPr marL="635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i="0" u="none" strike="noStrike" dirty="0">
                          <a:effectLst/>
                        </a:rPr>
                        <a:t>iOS</a:t>
                      </a:r>
                      <a:endParaRPr lang="fr-FR" b="1" i="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i="0" u="none" strike="noStrike" dirty="0">
                          <a:effectLst/>
                        </a:rPr>
                        <a:t>Android</a:t>
                      </a:r>
                      <a:endParaRPr lang="fr-FR" b="1" i="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i="0" u="none" strike="noStrike" dirty="0">
                          <a:effectLst/>
                        </a:rPr>
                        <a:t>Autre</a:t>
                      </a:r>
                      <a:endParaRPr lang="fr-FR" b="1" i="0" dirty="0">
                        <a:effectLst/>
                      </a:endParaRPr>
                    </a:p>
                  </a:txBody>
                  <a:tcPr marL="66675" marR="66675" marT="66675" marB="66675"/>
                </a:tc>
              </a:tr>
              <a:tr h="365163">
                <a:tc>
                  <a:txBody>
                    <a:bodyPr/>
                    <a:lstStyle/>
                    <a:p>
                      <a:pPr marL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u="none" strike="noStrike" dirty="0">
                          <a:effectLst/>
                        </a:rPr>
                        <a:t>Asie</a:t>
                      </a:r>
                      <a:endParaRPr lang="fr-FR" b="1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u="none" strike="noStrike" dirty="0">
                          <a:effectLst/>
                        </a:rPr>
                        <a:t>7%</a:t>
                      </a:r>
                      <a:endParaRPr lang="fr-FR" b="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u="none" strike="noStrike">
                          <a:effectLst/>
                        </a:rPr>
                        <a:t>46%</a:t>
                      </a:r>
                      <a:endParaRPr lang="fr-FR" b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u="none" strike="noStrike">
                          <a:effectLst/>
                        </a:rPr>
                        <a:t>47%</a:t>
                      </a:r>
                      <a:endParaRPr lang="fr-FR" b="0">
                        <a:effectLst/>
                      </a:endParaRPr>
                    </a:p>
                  </a:txBody>
                  <a:tcPr marL="66675" marR="66675" marT="66675" marB="66675"/>
                </a:tc>
              </a:tr>
              <a:tr h="365163">
                <a:tc>
                  <a:txBody>
                    <a:bodyPr/>
                    <a:lstStyle/>
                    <a:p>
                      <a:pPr marL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u="none" strike="noStrike" dirty="0">
                          <a:effectLst/>
                        </a:rPr>
                        <a:t>US</a:t>
                      </a:r>
                      <a:endParaRPr lang="fr-FR" b="1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u="none" strike="noStrike" dirty="0">
                          <a:effectLst/>
                        </a:rPr>
                        <a:t>54%</a:t>
                      </a:r>
                      <a:endParaRPr lang="fr-FR" b="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u="none" strike="noStrike" dirty="0">
                          <a:effectLst/>
                        </a:rPr>
                        <a:t>34%</a:t>
                      </a:r>
                      <a:endParaRPr lang="fr-FR" b="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u="none" strike="noStrike">
                          <a:effectLst/>
                        </a:rPr>
                        <a:t>9%</a:t>
                      </a:r>
                      <a:endParaRPr lang="fr-FR" b="0">
                        <a:effectLst/>
                      </a:endParaRPr>
                    </a:p>
                  </a:txBody>
                  <a:tcPr marL="66675" marR="66675" marT="66675" marB="66675"/>
                </a:tc>
              </a:tr>
              <a:tr h="501392">
                <a:tc>
                  <a:txBody>
                    <a:bodyPr/>
                    <a:lstStyle/>
                    <a:p>
                      <a:pPr marL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u="none" strike="noStrike" dirty="0">
                          <a:effectLst/>
                        </a:rPr>
                        <a:t>Europe de l’ouest</a:t>
                      </a:r>
                      <a:endParaRPr lang="fr-FR" b="1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u="none" strike="noStrike">
                          <a:effectLst/>
                        </a:rPr>
                        <a:t>41%</a:t>
                      </a:r>
                      <a:endParaRPr lang="fr-FR" b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u="none" strike="noStrike" dirty="0">
                          <a:effectLst/>
                        </a:rPr>
                        <a:t>49%</a:t>
                      </a:r>
                      <a:endParaRPr lang="fr-FR" b="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u="none" strike="noStrike" dirty="0">
                          <a:effectLst/>
                        </a:rPr>
                        <a:t>10</a:t>
                      </a:r>
                      <a:r>
                        <a:rPr lang="fr-FR" u="none" strike="noStrike" dirty="0" smtClean="0">
                          <a:effectLst/>
                        </a:rPr>
                        <a:t>%</a:t>
                      </a:r>
                      <a:endParaRPr lang="fr-FR" b="0" dirty="0">
                        <a:effectLst/>
                      </a:endParaRPr>
                    </a:p>
                  </a:txBody>
                  <a:tcPr marL="66675" marR="66675" marT="66675" marB="66675"/>
                </a:tc>
              </a:tr>
              <a:tr h="501392">
                <a:tc>
                  <a:txBody>
                    <a:bodyPr/>
                    <a:lstStyle/>
                    <a:p>
                      <a:pPr marL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dirty="0" smtClean="0">
                          <a:effectLst/>
                        </a:rPr>
                        <a:t>France</a:t>
                      </a:r>
                      <a:endParaRPr lang="fr-FR" b="1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dirty="0" smtClean="0">
                          <a:effectLst/>
                        </a:rPr>
                        <a:t>50%</a:t>
                      </a:r>
                      <a:endParaRPr lang="fr-FR" b="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dirty="0" smtClean="0">
                          <a:effectLst/>
                        </a:rPr>
                        <a:t>34%</a:t>
                      </a:r>
                      <a:endParaRPr lang="fr-FR" b="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dirty="0" smtClean="0">
                          <a:effectLst/>
                        </a:rPr>
                        <a:t>16%</a:t>
                      </a:r>
                      <a:endParaRPr lang="fr-FR" b="0" dirty="0">
                        <a:effectLst/>
                      </a:endParaRPr>
                    </a:p>
                  </a:txBody>
                  <a:tcPr marL="66675" marR="66675" marT="66675" marB="66675"/>
                </a:tc>
              </a:tr>
              <a:tr h="904747">
                <a:tc>
                  <a:txBody>
                    <a:bodyPr/>
                    <a:lstStyle/>
                    <a:p>
                      <a:pPr marL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u="none" strike="noStrike" dirty="0">
                          <a:effectLst/>
                        </a:rPr>
                        <a:t>Plateforme de téléchargement</a:t>
                      </a:r>
                      <a:endParaRPr lang="fr-FR" b="1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u="none" strike="noStrike" dirty="0">
                          <a:effectLst/>
                        </a:rPr>
                        <a:t>App Store</a:t>
                      </a:r>
                      <a:endParaRPr lang="fr-FR" b="0" i="1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u="none" strike="noStrike" dirty="0" err="1">
                          <a:effectLst/>
                        </a:rPr>
                        <a:t>PlayStore</a:t>
                      </a:r>
                      <a:endParaRPr lang="fr-FR" b="0" i="1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u="none" strike="noStrike" dirty="0">
                          <a:effectLst/>
                        </a:rPr>
                        <a:t>-</a:t>
                      </a:r>
                      <a:endParaRPr lang="fr-FR" b="0" dirty="0">
                        <a:effectLst/>
                      </a:endParaRPr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0200" y="2295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18</a:t>
            </a:fld>
            <a:r>
              <a:rPr lang="fr-FR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9143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36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8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Internet</a:t>
            </a:r>
          </a:p>
          <a:p>
            <a:pPr lvl="1"/>
            <a:r>
              <a:rPr lang="fr-FR" i="1" dirty="0" smtClean="0"/>
              <a:t>AFJV</a:t>
            </a:r>
          </a:p>
          <a:p>
            <a:pPr lvl="1"/>
            <a:r>
              <a:rPr lang="fr-FR" i="1" dirty="0" smtClean="0"/>
              <a:t>CNC</a:t>
            </a:r>
          </a:p>
          <a:p>
            <a:pPr lvl="1"/>
            <a:r>
              <a:rPr lang="fr-FR" i="1" dirty="0" err="1" smtClean="0"/>
              <a:t>NewZoo</a:t>
            </a:r>
            <a:endParaRPr lang="fr-FR" i="1" dirty="0" smtClean="0"/>
          </a:p>
          <a:p>
            <a:pPr lvl="1"/>
            <a:r>
              <a:rPr lang="fr-FR" i="1" dirty="0" smtClean="0"/>
              <a:t>Tablette-Tactile</a:t>
            </a:r>
          </a:p>
          <a:p>
            <a:pPr lvl="1"/>
            <a:r>
              <a:rPr lang="fr-FR" i="1" dirty="0" smtClean="0"/>
              <a:t>Boursorama</a:t>
            </a:r>
          </a:p>
          <a:p>
            <a:pPr lvl="1"/>
            <a:r>
              <a:rPr lang="fr-FR" i="1" dirty="0" smtClean="0"/>
              <a:t>Usine digitale</a:t>
            </a:r>
          </a:p>
          <a:p>
            <a:pPr lvl="1"/>
            <a:r>
              <a:rPr lang="fr-FR" i="1" dirty="0" smtClean="0"/>
              <a:t>Cnet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Sites </a:t>
            </a:r>
            <a:r>
              <a:rPr lang="fr-FR" dirty="0"/>
              <a:t>de moteur de jeux</a:t>
            </a:r>
          </a:p>
          <a:p>
            <a:endParaRPr lang="fr-FR" dirty="0" smtClean="0"/>
          </a:p>
          <a:p>
            <a:r>
              <a:rPr lang="fr-FR" dirty="0" smtClean="0"/>
              <a:t>Sites </a:t>
            </a:r>
            <a:r>
              <a:rPr lang="fr-FR" dirty="0"/>
              <a:t>de </a:t>
            </a:r>
            <a:r>
              <a:rPr lang="fr-FR" i="1" dirty="0"/>
              <a:t>librairies</a:t>
            </a:r>
          </a:p>
          <a:p>
            <a:endParaRPr lang="fr-FR" dirty="0" smtClean="0"/>
          </a:p>
          <a:p>
            <a:r>
              <a:rPr lang="fr-FR" dirty="0" smtClean="0"/>
              <a:t>Papier</a:t>
            </a:r>
            <a:endParaRPr lang="fr-FR" dirty="0"/>
          </a:p>
          <a:p>
            <a:pPr lvl="1"/>
            <a:r>
              <a:rPr lang="fr-FR" i="1" dirty="0"/>
              <a:t>IG </a:t>
            </a:r>
            <a:r>
              <a:rPr lang="fr-FR" i="1" dirty="0" err="1"/>
              <a:t>Mag</a:t>
            </a:r>
            <a:endParaRPr lang="fr-FR" i="1" dirty="0"/>
          </a:p>
          <a:p>
            <a:pPr lvl="1"/>
            <a:r>
              <a:rPr lang="fr-FR" i="1" dirty="0"/>
              <a:t>Usine nouvelle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20</a:t>
            </a:fld>
            <a:r>
              <a:rPr lang="fr-FR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74395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« Je joue donc je suis »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Slogan </a:t>
            </a:r>
            <a:r>
              <a:rPr lang="fr-FR" dirty="0"/>
              <a:t>dans une publicité pour la PlayStation 1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1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fr-FR" sz="2800" dirty="0" smtClean="0"/>
              <a:t>Quelques chiffres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fr-FR" sz="2800" dirty="0" smtClean="0"/>
              <a:t>Les acteurs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fr-FR" sz="2800" dirty="0" smtClean="0"/>
              <a:t>Les technologies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fr-FR" sz="2800" dirty="0" smtClean="0"/>
              <a:t>Les périphériques mobiles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fr-FR" sz="2800" dirty="0" smtClean="0"/>
              <a:t>Bibliographie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3</a:t>
            </a:fld>
            <a:r>
              <a:rPr lang="fr-FR" dirty="0" smtClean="0"/>
              <a:t>/20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133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chiffres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6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joueurs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188264"/>
            <a:ext cx="8229600" cy="2476872"/>
          </a:xfrm>
        </p:spPr>
        <p:txBody>
          <a:bodyPr/>
          <a:lstStyle/>
          <a:p>
            <a:endParaRPr lang="fr-FR" b="1" dirty="0" smtClean="0"/>
          </a:p>
          <a:p>
            <a:r>
              <a:rPr lang="fr-FR" b="1" dirty="0" smtClean="0"/>
              <a:t>Joueur</a:t>
            </a:r>
            <a:r>
              <a:rPr lang="fr-FR" dirty="0" smtClean="0"/>
              <a:t> : 1 / 3 sur mobile</a:t>
            </a:r>
          </a:p>
          <a:p>
            <a:endParaRPr lang="fr-FR" dirty="0"/>
          </a:p>
          <a:p>
            <a:r>
              <a:rPr lang="fr-FR" b="1" dirty="0" smtClean="0"/>
              <a:t>Nombre de mobile </a:t>
            </a:r>
            <a:r>
              <a:rPr lang="fr-FR" dirty="0" smtClean="0"/>
              <a:t>: 1,4 milliard [2013] </a:t>
            </a:r>
            <a:r>
              <a:rPr lang="fr-FR" dirty="0" smtClean="0">
                <a:sym typeface="Wingdings" panose="05000000000000000000" pitchFamily="2" charset="2"/>
              </a:rPr>
              <a:t> 2,5 milliard [2020]</a:t>
            </a:r>
            <a:endParaRPr lang="fr-FR" dirty="0"/>
          </a:p>
        </p:txBody>
      </p:sp>
      <p:pic>
        <p:nvPicPr>
          <p:cNvPr id="1026" name="Picture 2" descr="https://lh3.googleusercontent.com/ZAANSr-6iLiOHjFXkAyE5Fmido3ucBnPF47RDrD85Hj-uJkQslsSSJOEfnjsbLA2ugQbjkwShuI9bxmcGPPAmWf54AX6aMCjHyXUbpI9XZc7UV7qFcKC6Qxxp0rHrmMBV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3" b="73772"/>
          <a:stretch/>
        </p:blipFill>
        <p:spPr bwMode="auto">
          <a:xfrm>
            <a:off x="1883637" y="2100032"/>
            <a:ext cx="5188794" cy="204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5</a:t>
            </a:fld>
            <a:r>
              <a:rPr lang="fr-FR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966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3.googleusercontent.com/ZAANSr-6iLiOHjFXkAyE5Fmido3ucBnPF47RDrD85Hj-uJkQslsSSJOEfnjsbLA2ugQbjkwShuI9bxmcGPPAmWf54AX6aMCjHyXUbpI9XZc7UV7qFcKC6Qxxp0rHrmMBV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1" b="79409"/>
          <a:stretch/>
        </p:blipFill>
        <p:spPr bwMode="auto">
          <a:xfrm>
            <a:off x="4139952" y="2564904"/>
            <a:ext cx="4695602" cy="383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Revenus globaux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b="1" dirty="0" smtClean="0"/>
              <a:t>Jeu vidéo </a:t>
            </a:r>
            <a:r>
              <a:rPr lang="fr-FR" dirty="0" smtClean="0"/>
              <a:t>: 70 milliard $ [2013]</a:t>
            </a:r>
          </a:p>
          <a:p>
            <a:r>
              <a:rPr lang="fr-FR" b="1" dirty="0" smtClean="0"/>
              <a:t>Jeu vidéo mobile </a:t>
            </a:r>
            <a:r>
              <a:rPr lang="fr-FR" dirty="0" smtClean="0"/>
              <a:t>: 17% [2013]</a:t>
            </a:r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3 ans :</a:t>
            </a:r>
          </a:p>
          <a:p>
            <a:pPr lvl="1"/>
            <a:r>
              <a:rPr lang="fr-FR" dirty="0" smtClean="0"/>
              <a:t>11 points d’augmentation</a:t>
            </a:r>
          </a:p>
          <a:p>
            <a:pPr lvl="1"/>
            <a:r>
              <a:rPr lang="fr-FR" dirty="0" smtClean="0"/>
              <a:t>Multiplication par 2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6</a:t>
            </a:fld>
            <a:r>
              <a:rPr lang="fr-FR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67651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Régions ciblées</a:t>
            </a:r>
            <a:endParaRPr lang="fr-FR" dirty="0"/>
          </a:p>
        </p:txBody>
      </p:sp>
      <p:pic>
        <p:nvPicPr>
          <p:cNvPr id="4098" name="Picture 2" descr="https://lh3.googleusercontent.com/KqAd58ZplMt0g76x-gO0538AFBCYkDpd9s_ld7N_JDj-aS366iifdJDruF8LK4cTJJ0xEpJdyOhh_kWWggkRNrnfR2pmWOoKkdyfVh3OczGhdBYlcMTWZhYcLBPsL85N_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210" y="1873256"/>
            <a:ext cx="5813126" cy="436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7</a:t>
            </a:fld>
            <a:r>
              <a:rPr lang="fr-FR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8623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L’encombrement du marché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005467"/>
              </p:ext>
            </p:extLst>
          </p:nvPr>
        </p:nvGraphicFramePr>
        <p:xfrm>
          <a:off x="647564" y="3140968"/>
          <a:ext cx="7848872" cy="185238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962218"/>
                <a:gridCol w="1962218"/>
                <a:gridCol w="1962218"/>
                <a:gridCol w="1962218"/>
              </a:tblGrid>
              <a:tr h="61746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u="none" strike="noStrike" dirty="0">
                          <a:effectLst/>
                        </a:rPr>
                        <a:t>Platform </a:t>
                      </a:r>
                      <a:endParaRPr lang="fr-FR" b="1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u="none" strike="noStrike" dirty="0">
                          <a:effectLst/>
                        </a:rPr>
                        <a:t>Apps </a:t>
                      </a:r>
                      <a:endParaRPr lang="fr-FR" b="1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u="none" strike="noStrike" dirty="0" err="1">
                          <a:effectLst/>
                        </a:rPr>
                        <a:t>Games</a:t>
                      </a:r>
                      <a:r>
                        <a:rPr lang="fr-FR" b="1" u="none" strike="noStrike" dirty="0">
                          <a:effectLst/>
                        </a:rPr>
                        <a:t> </a:t>
                      </a:r>
                      <a:endParaRPr lang="fr-FR" b="1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u="none" strike="noStrike" dirty="0">
                          <a:effectLst/>
                        </a:rPr>
                        <a:t>% of </a:t>
                      </a:r>
                      <a:r>
                        <a:rPr lang="fr-FR" b="1" u="none" strike="noStrike" dirty="0" err="1">
                          <a:effectLst/>
                        </a:rPr>
                        <a:t>Games</a:t>
                      </a:r>
                      <a:endParaRPr lang="fr-FR" b="1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/>
                </a:tc>
              </a:tr>
              <a:tr h="61746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u="none" strike="noStrike" dirty="0">
                          <a:effectLst/>
                        </a:rPr>
                        <a:t>Apple Store</a:t>
                      </a:r>
                      <a:endParaRPr lang="fr-FR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u="none" strike="noStrike" dirty="0">
                          <a:effectLst/>
                        </a:rPr>
                        <a:t>880 090</a:t>
                      </a:r>
                      <a:endParaRPr lang="fr-FR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u="none" strike="noStrike" dirty="0">
                          <a:effectLst/>
                        </a:rPr>
                        <a:t>148 614 </a:t>
                      </a:r>
                      <a:endParaRPr lang="fr-FR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u="none" strike="noStrike" dirty="0">
                          <a:effectLst/>
                        </a:rPr>
                        <a:t>17%</a:t>
                      </a:r>
                      <a:endParaRPr lang="fr-FR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/>
                </a:tc>
              </a:tr>
              <a:tr h="61746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u="none" strike="noStrike" dirty="0">
                          <a:effectLst/>
                        </a:rPr>
                        <a:t>Android </a:t>
                      </a:r>
                      <a:r>
                        <a:rPr lang="fr-FR" b="0" u="none" strike="noStrike" dirty="0" err="1">
                          <a:effectLst/>
                        </a:rPr>
                        <a:t>Market</a:t>
                      </a:r>
                      <a:endParaRPr lang="fr-FR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u="none" strike="noStrike" dirty="0">
                          <a:effectLst/>
                        </a:rPr>
                        <a:t>696 527</a:t>
                      </a:r>
                      <a:endParaRPr lang="fr-FR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u="none" strike="noStrike" dirty="0">
                          <a:effectLst/>
                        </a:rPr>
                        <a:t>95 935</a:t>
                      </a:r>
                      <a:endParaRPr lang="fr-FR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u="none" strike="noStrike" dirty="0">
                          <a:effectLst/>
                        </a:rPr>
                        <a:t>14%</a:t>
                      </a:r>
                      <a:endParaRPr lang="fr-FR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8</a:t>
            </a:fld>
            <a:r>
              <a:rPr lang="fr-FR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1687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Acteurs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FFCB-3B34-4B4D-88BE-BA22D18412A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4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ersonnalisé 4">
      <a:majorFont>
        <a:latin typeface="Bodoni MT Condensed"/>
        <a:ea typeface=""/>
        <a:cs typeface=""/>
      </a:majorFont>
      <a:minorFont>
        <a:latin typeface="Calibri"/>
        <a:ea typeface=""/>
        <a:cs typeface="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Decatur</Template>
  <TotalTime>120</TotalTime>
  <Words>300</Words>
  <Application>Microsoft Office PowerPoint</Application>
  <PresentationFormat>Affichage à l'écran (4:3)</PresentationFormat>
  <Paragraphs>156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Decatur</vt:lpstr>
      <vt:lpstr>Etat des lieux du jeu vidéo sur mobile</vt:lpstr>
      <vt:lpstr>Présentation PowerPoint</vt:lpstr>
      <vt:lpstr>Sommaire</vt:lpstr>
      <vt:lpstr>Quelques chiffres</vt:lpstr>
      <vt:lpstr>Les joueurs</vt:lpstr>
      <vt:lpstr>Revenus globaux</vt:lpstr>
      <vt:lpstr>Régions ciblées</vt:lpstr>
      <vt:lpstr>L’encombrement du marché</vt:lpstr>
      <vt:lpstr>Les Acteurs</vt:lpstr>
      <vt:lpstr>Editeurs internationaux</vt:lpstr>
      <vt:lpstr>Editeurs indépendants</vt:lpstr>
      <vt:lpstr>Les technologies</vt:lpstr>
      <vt:lpstr>Natif</vt:lpstr>
      <vt:lpstr>Moteur</vt:lpstr>
      <vt:lpstr>Emulation</vt:lpstr>
      <vt:lpstr>Les périphériques mobiles</vt:lpstr>
      <vt:lpstr>Plateformes</vt:lpstr>
      <vt:lpstr>Répartition entre les OS</vt:lpstr>
      <vt:lpstr>Bibliographie</vt:lpstr>
      <vt:lpstr>Sources</vt:lpstr>
      <vt:lpstr>« Je joue donc je suis 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Etat du jeu vidéo sur mobile</dc:title>
  <dc:creator>Simon Jacquemin</dc:creator>
  <cp:lastModifiedBy>Simon Jacquemin</cp:lastModifiedBy>
  <cp:revision>114</cp:revision>
  <dcterms:created xsi:type="dcterms:W3CDTF">2014-10-01T06:39:49Z</dcterms:created>
  <dcterms:modified xsi:type="dcterms:W3CDTF">2014-10-02T07:16:15Z</dcterms:modified>
</cp:coreProperties>
</file>