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8" r:id="rId4"/>
    <p:sldId id="259" r:id="rId5"/>
    <p:sldId id="269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F69C7-3852-4619-BA8F-AD4524B593FC}" type="datetimeFigureOut">
              <a:rPr lang="en-US"/>
              <a:t>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CB1C2-366A-496A-A700-AFA877D7B374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94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CB1C2-366A-496A-A700-AFA877D7B37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CB1C2-366A-496A-A700-AFA877D7B37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28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CB1C2-366A-496A-A700-AFA877D7B37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30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CB1C2-366A-496A-A700-AFA877D7B37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2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9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5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7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7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1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8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7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59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4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4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Cours</a:t>
            </a:r>
            <a:r>
              <a:rPr lang="en-US" dirty="0"/>
              <a:t> </a:t>
            </a:r>
            <a:r>
              <a:rPr lang="en-US" dirty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APIs </a:t>
            </a:r>
            <a:r>
              <a:rPr lang="en-US" dirty="0" err="1"/>
              <a:t>spéciales</a:t>
            </a:r>
            <a:r>
              <a:rPr lang="en-US" dirty="0"/>
              <a:t> et </a:t>
            </a:r>
            <a:r>
              <a:rPr lang="en-US" dirty="0" err="1"/>
              <a:t>DataBinding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33600"/>
            <a:ext cx="3852333" cy="2514600"/>
          </a:xfrm>
        </p:spPr>
        <p:txBody>
          <a:bodyPr>
            <a:normAutofit/>
          </a:bodyPr>
          <a:lstStyle/>
          <a:p>
            <a:pPr marL="301943" lvl="1" indent="0">
              <a:buNone/>
            </a:pPr>
            <a:r>
              <a:rPr lang="en-US" dirty="0" smtClean="0"/>
              <a:t>Pour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autorisée</a:t>
            </a:r>
            <a:r>
              <a:rPr lang="en-US" dirty="0" smtClean="0"/>
              <a:t> à </a:t>
            </a:r>
            <a:r>
              <a:rPr lang="en-US" dirty="0" err="1" smtClean="0"/>
              <a:t>utiliser</a:t>
            </a:r>
            <a:r>
              <a:rPr lang="en-US" dirty="0" smtClean="0"/>
              <a:t> </a:t>
            </a:r>
            <a:r>
              <a:rPr lang="en-US" dirty="0" err="1" smtClean="0"/>
              <a:t>certaines</a:t>
            </a:r>
            <a:r>
              <a:rPr lang="en-US" dirty="0" smtClean="0"/>
              <a:t> </a:t>
            </a:r>
            <a:r>
              <a:rPr lang="en-US" dirty="0" err="1" smtClean="0"/>
              <a:t>fonctionnalités</a:t>
            </a:r>
            <a:r>
              <a:rPr lang="en-US" dirty="0" smtClean="0"/>
              <a:t>, </a:t>
            </a:r>
            <a:r>
              <a:rPr lang="en-US" dirty="0" err="1" smtClean="0"/>
              <a:t>une</a:t>
            </a:r>
            <a:r>
              <a:rPr lang="en-US" dirty="0" smtClean="0"/>
              <a:t> application </a:t>
            </a:r>
            <a:r>
              <a:rPr lang="en-US" dirty="0" err="1" smtClean="0"/>
              <a:t>doit</a:t>
            </a:r>
            <a:r>
              <a:rPr lang="en-US" dirty="0" smtClean="0"/>
              <a:t> les declarer ; </a:t>
            </a:r>
            <a:r>
              <a:rPr lang="en-US" dirty="0" err="1" smtClean="0"/>
              <a:t>cela</a:t>
            </a:r>
            <a:r>
              <a:rPr lang="en-US" dirty="0" smtClean="0"/>
              <a:t> </a:t>
            </a:r>
            <a:r>
              <a:rPr lang="en-US" dirty="0" err="1" smtClean="0"/>
              <a:t>permettra</a:t>
            </a:r>
            <a:r>
              <a:rPr lang="en-US" dirty="0" smtClean="0"/>
              <a:t> </a:t>
            </a:r>
            <a:r>
              <a:rPr lang="en-US" dirty="0" err="1" smtClean="0"/>
              <a:t>d’en</a:t>
            </a:r>
            <a:r>
              <a:rPr lang="en-US" dirty="0" smtClean="0"/>
              <a:t> faire la </a:t>
            </a:r>
            <a:r>
              <a:rPr lang="en-US" dirty="0" err="1" smtClean="0"/>
              <a:t>demande</a:t>
            </a:r>
            <a:r>
              <a:rPr lang="en-US" dirty="0" smtClean="0"/>
              <a:t> à </a:t>
            </a:r>
            <a:r>
              <a:rPr lang="en-US" dirty="0" err="1" smtClean="0"/>
              <a:t>l’utilisateur</a:t>
            </a:r>
            <a:r>
              <a:rPr lang="en-US" dirty="0" smtClean="0"/>
              <a:t> </a:t>
            </a:r>
            <a:r>
              <a:rPr lang="en-US" dirty="0" err="1" smtClean="0"/>
              <a:t>lors</a:t>
            </a:r>
            <a:r>
              <a:rPr lang="en-US" dirty="0" smtClean="0"/>
              <a:t> de </a:t>
            </a:r>
            <a:r>
              <a:rPr lang="en-US" dirty="0" err="1" smtClean="0"/>
              <a:t>l’installation</a:t>
            </a:r>
            <a:r>
              <a:rPr lang="en-US" dirty="0" smtClean="0"/>
              <a:t> de </a:t>
            </a:r>
            <a:r>
              <a:rPr lang="en-US" dirty="0" err="1" smtClean="0"/>
              <a:t>l’application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autorisations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675466"/>
            <a:ext cx="2407645" cy="393488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14400" y="48006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Fichier ‘</a:t>
            </a:r>
            <a:r>
              <a:rPr lang="fr-FR" dirty="0" err="1" smtClean="0"/>
              <a:t>Package.appxmanifest</a:t>
            </a:r>
            <a:r>
              <a:rPr lang="fr-FR" dirty="0" smtClean="0"/>
              <a:t>’, onglet ‘Capacités’ =&gt;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894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905933"/>
          </a:xfrm>
        </p:spPr>
        <p:txBody>
          <a:bodyPr/>
          <a:lstStyle/>
          <a:p>
            <a:r>
              <a:rPr lang="fr-FR" dirty="0" smtClean="0"/>
              <a:t>DEMO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Géolocalisation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728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DEMO</a:t>
            </a:r>
          </a:p>
          <a:p>
            <a:r>
              <a:rPr lang="fr-FR" dirty="0" smtClean="0">
                <a:solidFill>
                  <a:srgbClr val="073E87"/>
                </a:solidFill>
              </a:rPr>
              <a:t>Problème de stockage d’une image : chaîne en base 64. Voir exemple.</a:t>
            </a:r>
            <a:endParaRPr lang="fr-FR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fr-FR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Contrôle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webcam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79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Interface </a:t>
            </a:r>
            <a:r>
              <a:rPr lang="fr-FR" dirty="0" err="1" smtClean="0"/>
              <a:t>INotifyPropertyChanged</a:t>
            </a:r>
            <a:r>
              <a:rPr lang="fr-FR" dirty="0"/>
              <a:t> </a:t>
            </a:r>
            <a:r>
              <a:rPr lang="fr-FR" dirty="0" smtClean="0"/>
              <a:t>: Voir exemple.</a:t>
            </a:r>
            <a:endParaRPr lang="fr-FR" dirty="0" smtClean="0"/>
          </a:p>
          <a:p>
            <a:r>
              <a:rPr lang="fr-FR" dirty="0" smtClean="0"/>
              <a:t>Modes :</a:t>
            </a:r>
            <a:endParaRPr lang="fr-FR" dirty="0" smtClean="0"/>
          </a:p>
          <a:p>
            <a:pPr lvl="1"/>
            <a:r>
              <a:rPr lang="fr-FR" b="1" i="1" dirty="0" err="1" smtClean="0"/>
              <a:t>OneTime</a:t>
            </a:r>
            <a:r>
              <a:rPr lang="fr-FR" b="1" i="1" dirty="0" smtClean="0"/>
              <a:t> :</a:t>
            </a:r>
            <a:r>
              <a:rPr lang="fr-FR" dirty="0" smtClean="0"/>
              <a:t> Code vers UI une seule fois.</a:t>
            </a:r>
          </a:p>
          <a:p>
            <a:pPr lvl="1"/>
            <a:r>
              <a:rPr lang="fr-FR" b="1" i="1" dirty="0" err="1" smtClean="0"/>
              <a:t>OneWay</a:t>
            </a:r>
            <a:r>
              <a:rPr lang="fr-FR" b="1" i="1" dirty="0" smtClean="0"/>
              <a:t> : </a:t>
            </a:r>
            <a:r>
              <a:rPr lang="fr-FR" dirty="0"/>
              <a:t>Code vers </a:t>
            </a:r>
            <a:r>
              <a:rPr lang="fr-FR" dirty="0" smtClean="0"/>
              <a:t>UI à chaque notification.</a:t>
            </a:r>
            <a:endParaRPr lang="fr-FR" dirty="0"/>
          </a:p>
          <a:p>
            <a:pPr lvl="1"/>
            <a:r>
              <a:rPr lang="fr-FR" b="1" i="1" dirty="0" err="1" smtClean="0"/>
              <a:t>TwoWay</a:t>
            </a:r>
            <a:r>
              <a:rPr lang="fr-FR" b="1" i="1" dirty="0" smtClean="0"/>
              <a:t> </a:t>
            </a:r>
            <a:r>
              <a:rPr lang="fr-FR" b="1" i="1" dirty="0"/>
              <a:t>:</a:t>
            </a:r>
            <a:r>
              <a:rPr lang="fr-FR" dirty="0"/>
              <a:t> Code vers </a:t>
            </a:r>
            <a:r>
              <a:rPr lang="fr-FR" dirty="0" smtClean="0"/>
              <a:t>UI ET UI vers code.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DataBinding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352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2429933"/>
          </a:xfrm>
        </p:spPr>
        <p:txBody>
          <a:bodyPr>
            <a:normAutofit/>
          </a:bodyPr>
          <a:lstStyle/>
          <a:p>
            <a:r>
              <a:rPr lang="fr-FR" dirty="0" smtClean="0"/>
              <a:t>Les </a:t>
            </a:r>
            <a:r>
              <a:rPr lang="fr-FR" dirty="0" err="1" smtClean="0"/>
              <a:t>converters</a:t>
            </a:r>
            <a:r>
              <a:rPr lang="fr-FR" dirty="0" smtClean="0"/>
              <a:t> servent à convertir les valeurs pour que l’interface utiliser les valeurs.</a:t>
            </a:r>
          </a:p>
          <a:p>
            <a:r>
              <a:rPr lang="fr-FR" dirty="0" smtClean="0"/>
              <a:t>Voir exemple.</a:t>
            </a:r>
            <a:endParaRPr lang="fr-F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DataBinding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977</TotalTime>
  <Words>126</Words>
  <Application>Microsoft Office PowerPoint</Application>
  <PresentationFormat>Affichage à l'écran (4:3)</PresentationFormat>
  <Paragraphs>23</Paragraphs>
  <Slides>6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Calibri</vt:lpstr>
      <vt:lpstr>Candara</vt:lpstr>
      <vt:lpstr>Consolas</vt:lpstr>
      <vt:lpstr>Symbol</vt:lpstr>
      <vt:lpstr>Waveform</vt:lpstr>
      <vt:lpstr>Cours 2</vt:lpstr>
      <vt:lpstr>Les autorisations</vt:lpstr>
      <vt:lpstr>Géolocalisation</vt:lpstr>
      <vt:lpstr>Contrôle d’une webcam</vt:lpstr>
      <vt:lpstr>Le DataBinding</vt:lpstr>
      <vt:lpstr>Le DataBinding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9</dc:title>
  <dc:creator>Loïc Montagne</dc:creator>
  <cp:lastModifiedBy>Loïc Montagne</cp:lastModifiedBy>
  <cp:revision>42</cp:revision>
  <dcterms:modified xsi:type="dcterms:W3CDTF">2015-02-08T23:17:21Z</dcterms:modified>
</cp:coreProperties>
</file>