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5" r:id="rId3"/>
    <p:sldId id="290" r:id="rId4"/>
    <p:sldId id="291" r:id="rId5"/>
    <p:sldId id="307" r:id="rId6"/>
    <p:sldId id="308" r:id="rId7"/>
    <p:sldId id="306" r:id="rId8"/>
    <p:sldId id="309" r:id="rId9"/>
    <p:sldId id="304" r:id="rId10"/>
    <p:sldId id="3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8406-4C8A-46DD-A11E-52A69CBFA184}" type="datetimeFigureOut">
              <a:rPr lang="en-US"/>
              <a:t>12/17/2013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D5E8-1594-4F08-8261-D8B8434C4C10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L’asynchronisme</a:t>
            </a:r>
            <a:r>
              <a:rPr lang="en-US" dirty="0" smtClean="0"/>
              <a:t> avec C#5</a:t>
            </a:r>
          </a:p>
          <a:p>
            <a:r>
              <a:rPr lang="en-US" dirty="0" err="1" smtClean="0"/>
              <a:t>Appel</a:t>
            </a:r>
            <a:r>
              <a:rPr lang="en-US" dirty="0" smtClean="0"/>
              <a:t> d’un </a:t>
            </a:r>
            <a:r>
              <a:rPr lang="en-US" dirty="0" err="1" smtClean="0"/>
              <a:t>webservice</a:t>
            </a:r>
            <a:r>
              <a:rPr lang="en-US" dirty="0" smtClean="0"/>
              <a:t> SOAP sous </a:t>
            </a:r>
            <a:r>
              <a:rPr lang="en-US" dirty="0" err="1" smtClean="0"/>
              <a:t>WinRT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7833" y="2321205"/>
            <a:ext cx="7408333" cy="345069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Implémentez la suppression d’un bien :</a:t>
            </a:r>
          </a:p>
          <a:p>
            <a:pPr lvl="1"/>
            <a:r>
              <a:rPr lang="fr-FR" sz="1800" dirty="0" smtClean="0"/>
              <a:t>Ajoutez une </a:t>
            </a:r>
            <a:r>
              <a:rPr lang="fr-FR" sz="1800" dirty="0" err="1" smtClean="0"/>
              <a:t>AppBar</a:t>
            </a:r>
            <a:r>
              <a:rPr lang="fr-FR" sz="1800" dirty="0" smtClean="0"/>
              <a:t> en bas de l’écran de liste des </a:t>
            </a:r>
            <a:r>
              <a:rPr lang="fr-FR" sz="1800" dirty="0" smtClean="0"/>
              <a:t>biens avec un bouton « Supprimer ».</a:t>
            </a:r>
            <a:endParaRPr lang="fr-FR" sz="1800" dirty="0" smtClean="0"/>
          </a:p>
          <a:p>
            <a:pPr lvl="1"/>
            <a:r>
              <a:rPr lang="fr-FR" sz="1800" dirty="0" smtClean="0"/>
              <a:t>Lorsque </a:t>
            </a:r>
            <a:r>
              <a:rPr lang="fr-FR" sz="1800" dirty="0" smtClean="0"/>
              <a:t>l’on clique sur le bouton supprimer :</a:t>
            </a:r>
          </a:p>
          <a:p>
            <a:pPr lvl="2"/>
            <a:r>
              <a:rPr lang="fr-FR" sz="1600" dirty="0" smtClean="0"/>
              <a:t>Affichez une boîte de dialogue de confirmation</a:t>
            </a:r>
          </a:p>
          <a:p>
            <a:pPr lvl="2"/>
            <a:r>
              <a:rPr lang="fr-FR" sz="1600" dirty="0" smtClean="0"/>
              <a:t>Si l’utilisateur répond oui, supprimez le </a:t>
            </a:r>
            <a:r>
              <a:rPr lang="fr-FR" sz="1600" dirty="0" smtClean="0"/>
              <a:t>bien.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7" y="4727087"/>
            <a:ext cx="4929188" cy="17902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48" y="5334000"/>
            <a:ext cx="4011929" cy="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Appel synchrone : l’appelant ATTEND que la méthode se termine. Si l’appel est long, l’application reste figée et n’est plus disponible pour répondre à de nouvelles demandes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/>
              <a:t>Appel asynchrone : la méthode retourne immédiatement vers l’appelant et exécute un callback (ou une continuation) lorsque la méthode est terminée. L’appelant n’est pas bloqué, il reste disponible pour répondre à d’autres demandes. 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L’asynchronisme, rappel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0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Pour que Windows RT soit le plus rapide et le plus réactif possible, Microsoft a utilisé en masse l’asynchronisme.</a:t>
            </a:r>
          </a:p>
          <a:p>
            <a:endParaRPr lang="fr-FR" sz="2600" dirty="0" smtClean="0">
              <a:solidFill>
                <a:srgbClr val="073E87"/>
              </a:solidFill>
              <a:latin typeface="Candara"/>
            </a:endParaRPr>
          </a:p>
          <a:p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Un choix draconien a été fait lors de la conception des librairies </a:t>
            </a:r>
            <a:r>
              <a:rPr lang="fr-FR" sz="2600" dirty="0" err="1" smtClean="0">
                <a:solidFill>
                  <a:srgbClr val="073E87"/>
                </a:solidFill>
                <a:latin typeface="Candara"/>
              </a:rPr>
              <a:t>WinRT</a:t>
            </a:r>
            <a:r>
              <a:rPr lang="fr-FR" sz="2600" dirty="0" smtClean="0">
                <a:solidFill>
                  <a:srgbClr val="073E87"/>
                </a:solidFill>
                <a:latin typeface="Candara"/>
              </a:rPr>
              <a:t> : toute méthode dont l’exécution du code peut durer plus de 50ms doit être appelée de façon asynchrone (=&gt; dans des thread séparés).</a:t>
            </a:r>
          </a:p>
          <a:p>
            <a:pPr marL="0" indent="0">
              <a:buNone/>
            </a:pPr>
            <a:endParaRPr lang="en-US" sz="2600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L’asynchronisme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WinRT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appels asynchrone sont très difficiles à maîtriser dans une application (utilisation de callbacks, d’évènements de retour, etc…).</a:t>
            </a:r>
          </a:p>
          <a:p>
            <a:r>
              <a:rPr lang="fr-FR" dirty="0" smtClean="0"/>
              <a:t>Par conséquent, le code ne peut se lire et se réaliser de manière « séquentielle ».</a:t>
            </a:r>
          </a:p>
          <a:p>
            <a:r>
              <a:rPr lang="fr-FR" dirty="0" smtClean="0"/>
              <a:t> Pour faciliter cette programmation, deux mots clefs ont été introduits dans C#5 : </a:t>
            </a:r>
            <a:r>
              <a:rPr lang="fr-FR" dirty="0" err="1" smtClean="0"/>
              <a:t>async</a:t>
            </a:r>
            <a:r>
              <a:rPr lang="fr-FR" dirty="0" smtClean="0"/>
              <a:t> et </a:t>
            </a:r>
            <a:r>
              <a:rPr lang="fr-FR" dirty="0" err="1" smtClean="0"/>
              <a:t>await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L’asynchronisme</a:t>
            </a:r>
            <a:r>
              <a:rPr lang="en-US" dirty="0" smtClean="0"/>
              <a:t> : </a:t>
            </a:r>
            <a:r>
              <a:rPr lang="en-US" dirty="0" err="1" smtClean="0"/>
              <a:t>problèmes</a:t>
            </a:r>
            <a:r>
              <a:rPr lang="en-US" dirty="0" smtClean="0"/>
              <a:t> et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Ces 2 mots clefs permettent d’écrire du code asynchrone, de manière synchrone.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Async</a:t>
            </a:r>
            <a:r>
              <a:rPr lang="fr-FR" dirty="0" smtClean="0"/>
              <a:t> indique que la méthode écrite peut lancer des tâches asynchrones avec le mot clef </a:t>
            </a:r>
            <a:r>
              <a:rPr lang="fr-FR" dirty="0" err="1" smtClean="0"/>
              <a:t>await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Await</a:t>
            </a:r>
            <a:r>
              <a:rPr lang="fr-FR" dirty="0" smtClean="0"/>
              <a:t> lance une tache asynchrone, et attend son retour avant de poursuivre l’exécution du code.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=&gt; toute la complexité du code à écrire est gérée par le compilateur.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async</a:t>
            </a:r>
            <a:r>
              <a:rPr lang="fr-FR" dirty="0" smtClean="0"/>
              <a:t> / </a:t>
            </a:r>
            <a:r>
              <a:rPr lang="fr-FR" dirty="0" err="1" smtClean="0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12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Avec le mot clef </a:t>
            </a:r>
            <a:r>
              <a:rPr lang="fr-FR" dirty="0" err="1" smtClean="0"/>
              <a:t>await</a:t>
            </a:r>
            <a:r>
              <a:rPr lang="fr-FR" dirty="0" smtClean="0"/>
              <a:t>, la méthode ne sera pas terminée tant que la page n’a pas été entièrement téléchargée.</a:t>
            </a:r>
          </a:p>
          <a:p>
            <a:endParaRPr lang="fr-FR" dirty="0" smtClean="0"/>
          </a:p>
          <a:p>
            <a:r>
              <a:rPr lang="fr-FR" dirty="0" smtClean="0"/>
              <a:t>Sans mot clef </a:t>
            </a:r>
            <a:r>
              <a:rPr lang="fr-FR" dirty="0" err="1" smtClean="0"/>
              <a:t>await</a:t>
            </a:r>
            <a:r>
              <a:rPr lang="fr-FR" dirty="0" smtClean="0"/>
              <a:t>, la méthode se serait terminée avant que le programme n’ai reçu le contenu de la page.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sync</a:t>
            </a:r>
            <a:r>
              <a:rPr lang="fr-FR" dirty="0" smtClean="0"/>
              <a:t> / </a:t>
            </a:r>
            <a:r>
              <a:rPr lang="fr-FR" dirty="0" err="1" smtClean="0"/>
              <a:t>await</a:t>
            </a:r>
            <a:r>
              <a:rPr lang="fr-FR" dirty="0" smtClean="0"/>
              <a:t> :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534013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La class </a:t>
            </a:r>
            <a:r>
              <a:rPr lang="fr-FR" sz="1600" dirty="0" err="1" smtClean="0"/>
              <a:t>Task</a:t>
            </a:r>
            <a:r>
              <a:rPr lang="fr-FR" sz="1600" dirty="0" smtClean="0"/>
              <a:t> est une classe .Net qui fournit un ensemble de services pour gérer des procédures (ou fonctions !) s’exécutant de manière asynchrone.</a:t>
            </a:r>
          </a:p>
          <a:p>
            <a:endParaRPr lang="fr-FR" sz="1600" dirty="0" smtClean="0"/>
          </a:p>
          <a:p>
            <a:r>
              <a:rPr lang="fr-FR" sz="1600" dirty="0" smtClean="0"/>
              <a:t>Elle a été introduite en C#4.0, pour faciliter les développements asynchrone (</a:t>
            </a:r>
            <a:r>
              <a:rPr lang="fr-FR" sz="1600" dirty="0" err="1" smtClean="0"/>
              <a:t>multithreadés</a:t>
            </a:r>
            <a:r>
              <a:rPr lang="fr-FR" sz="1600" dirty="0" smtClean="0"/>
              <a:t>).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Ex : lancement d’un calcul asynchrone, retournant un entier.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1600" dirty="0" smtClean="0"/>
              <a:t>Tous les noms des méthodes </a:t>
            </a:r>
            <a:r>
              <a:rPr lang="fr-FR" sz="1600" dirty="0"/>
              <a:t>qui retournent une « </a:t>
            </a:r>
            <a:r>
              <a:rPr lang="fr-FR" sz="1600" dirty="0" err="1"/>
              <a:t>Task</a:t>
            </a:r>
            <a:r>
              <a:rPr lang="fr-FR" sz="1600" dirty="0"/>
              <a:t> » doivent se terminer </a:t>
            </a:r>
            <a:r>
              <a:rPr lang="fr-FR" sz="1600" dirty="0" smtClean="0"/>
              <a:t>suffixe </a:t>
            </a:r>
            <a:r>
              <a:rPr lang="fr-FR" sz="1600" dirty="0"/>
              <a:t>« </a:t>
            </a:r>
            <a:r>
              <a:rPr lang="fr-FR" sz="1600" dirty="0" err="1"/>
              <a:t>ASync</a:t>
            </a:r>
            <a:r>
              <a:rPr lang="fr-FR" sz="1600" dirty="0"/>
              <a:t> ».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</a:t>
            </a:r>
            <a:r>
              <a:rPr lang="fr-FR" dirty="0" err="1" smtClean="0"/>
              <a:t>Task</a:t>
            </a:r>
            <a:r>
              <a:rPr lang="fr-FR" dirty="0" smtClean="0"/>
              <a:t> »	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24400"/>
            <a:ext cx="306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mots clefs « </a:t>
            </a:r>
            <a:r>
              <a:rPr lang="fr-FR" dirty="0" err="1" smtClean="0"/>
              <a:t>async</a:t>
            </a:r>
            <a:r>
              <a:rPr lang="fr-FR" dirty="0" smtClean="0"/>
              <a:t> », « </a:t>
            </a:r>
            <a:r>
              <a:rPr lang="fr-FR" dirty="0" err="1" smtClean="0"/>
              <a:t>await</a:t>
            </a:r>
            <a:r>
              <a:rPr lang="fr-FR" dirty="0" smtClean="0"/>
              <a:t> » et la classe « </a:t>
            </a:r>
            <a:r>
              <a:rPr lang="fr-FR" dirty="0" err="1" smtClean="0"/>
              <a:t>Task</a:t>
            </a:r>
            <a:r>
              <a:rPr lang="fr-FR" dirty="0" smtClean="0"/>
              <a:t> » sont très liés.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Il n’est possible d’attendre (d’ </a:t>
            </a:r>
            <a:r>
              <a:rPr lang="fr-FR" dirty="0"/>
              <a:t>« </a:t>
            </a:r>
            <a:r>
              <a:rPr lang="fr-FR" dirty="0" err="1" smtClean="0"/>
              <a:t>awaiter</a:t>
            </a:r>
            <a:r>
              <a:rPr lang="fr-FR" dirty="0" smtClean="0"/>
              <a:t> » ) qu’une fonction retournant un objet de type « </a:t>
            </a:r>
            <a:r>
              <a:rPr lang="fr-FR" dirty="0" err="1" smtClean="0"/>
              <a:t>Task</a:t>
            </a:r>
            <a:r>
              <a:rPr lang="fr-FR" dirty="0" smtClean="0"/>
              <a:t> », c’est-à-dire une procédure ou fonction pouvant être exécutée de manière asynchrone.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sync</a:t>
            </a:r>
            <a:r>
              <a:rPr lang="fr-FR" dirty="0" smtClean="0"/>
              <a:t>, </a:t>
            </a:r>
            <a:r>
              <a:rPr lang="fr-FR" dirty="0" err="1" smtClean="0"/>
              <a:t>await</a:t>
            </a:r>
            <a:r>
              <a:rPr lang="fr-FR" dirty="0" smtClean="0"/>
              <a:t>, et les « </a:t>
            </a:r>
            <a:r>
              <a:rPr lang="fr-FR" dirty="0" err="1" smtClean="0"/>
              <a:t>Task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38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Appel du </a:t>
            </a:r>
            <a:r>
              <a:rPr lang="fr-FR" dirty="0" err="1" smtClean="0"/>
              <a:t>webservice</a:t>
            </a:r>
            <a:r>
              <a:rPr lang="fr-FR" dirty="0" smtClean="0"/>
              <a:t> Agence pour récupérer une liste de biens.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02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490</TotalTime>
  <Words>411</Words>
  <Application>Microsoft Office PowerPoint</Application>
  <PresentationFormat>Affichage à l'écran (4:3)</PresentationFormat>
  <Paragraphs>55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Cours 9</vt:lpstr>
      <vt:lpstr>L’asynchronisme, rappel</vt:lpstr>
      <vt:lpstr>L’asynchronisme dans WinRT</vt:lpstr>
      <vt:lpstr>L’asynchronisme : problèmes et solutions</vt:lpstr>
      <vt:lpstr>async / await</vt:lpstr>
      <vt:lpstr>async / await : exemple</vt:lpstr>
      <vt:lpstr>Les « Task » </vt:lpstr>
      <vt:lpstr>async, await, et les « Task »</vt:lpstr>
      <vt:lpstr>Démo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2</dc:title>
  <dc:creator>Bastien</dc:creator>
  <cp:lastModifiedBy>Bastien</cp:lastModifiedBy>
  <cp:revision>56</cp:revision>
  <dcterms:modified xsi:type="dcterms:W3CDTF">2013-12-17T19:31:21Z</dcterms:modified>
</cp:coreProperties>
</file>