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F69C7-3852-4619-BA8F-AD4524B593FC}" type="datetimeFigureOut">
              <a:rPr lang="en-US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B1C2-366A-496A-A700-AFA877D7B374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B1C2-366A-496A-A700-AFA877D7B37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fr-FR" dirty="0" smtClean="0"/>
              <a:t>universelles</a:t>
            </a:r>
            <a:r>
              <a:rPr lang="en-US" dirty="0" smtClean="0"/>
              <a:t> et </a:t>
            </a:r>
            <a:r>
              <a:rPr lang="fr-FR" dirty="0" smtClean="0"/>
              <a:t>portabilité</a:t>
            </a:r>
            <a:r>
              <a:rPr lang="en-US" dirty="0" smtClean="0"/>
              <a:t> cross-platforms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05933"/>
          </a:xfrm>
        </p:spPr>
        <p:txBody>
          <a:bodyPr/>
          <a:lstStyle/>
          <a:p>
            <a:r>
              <a:rPr lang="fr-FR" dirty="0" smtClean="0"/>
              <a:t>Mono</a:t>
            </a:r>
          </a:p>
          <a:p>
            <a:r>
              <a:rPr lang="fr-FR" dirty="0" err="1" smtClean="0"/>
              <a:t>Xamarin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Portabilité cross-</a:t>
            </a:r>
            <a:r>
              <a:rPr lang="fr-FR" dirty="0" err="1" smtClean="0"/>
              <a:t>platforms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2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943" lvl="1" indent="0">
              <a:buNone/>
            </a:pPr>
            <a:r>
              <a:rPr lang="fr-FR" dirty="0" smtClean="0"/>
              <a:t>Problématiques Windows 8.1 vs Windows Phone 8.1 </a:t>
            </a:r>
            <a:r>
              <a:rPr lang="fr-F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Seulement 90 % d’APIs partagées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APIs spéciales (photo, localisation)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Taille des écrans et donc interfaces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7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06" y="3014663"/>
            <a:ext cx="6410325" cy="2771775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applications universelles</a:t>
            </a:r>
          </a:p>
        </p:txBody>
      </p:sp>
    </p:spTree>
    <p:extLst>
      <p:ext uri="{BB962C8B-B14F-4D97-AF65-F5344CB8AC3E}">
        <p14:creationId xmlns:p14="http://schemas.microsoft.com/office/powerpoint/2010/main" val="53361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62000" y="1905000"/>
            <a:ext cx="7408333" cy="3450696"/>
          </a:xfrm>
        </p:spPr>
        <p:txBody>
          <a:bodyPr/>
          <a:lstStyle/>
          <a:p>
            <a:r>
              <a:rPr lang="fr-FR" dirty="0" smtClean="0"/>
              <a:t>Nouveau projet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44" y="2362200"/>
            <a:ext cx="6271312" cy="439534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524000" y="3581400"/>
            <a:ext cx="1600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19262312">
            <a:off x="1100069" y="2627255"/>
            <a:ext cx="191423" cy="1143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20982" y="1752600"/>
            <a:ext cx="3337559" cy="3450696"/>
          </a:xfrm>
        </p:spPr>
        <p:txBody>
          <a:bodyPr/>
          <a:lstStyle/>
          <a:p>
            <a:r>
              <a:rPr lang="fr-FR" dirty="0" smtClean="0"/>
              <a:t>Ajouter la prise en charge sur une application existante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662778"/>
            <a:ext cx="5105399" cy="505644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558541" y="4267200"/>
            <a:ext cx="2819400" cy="254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bas 5"/>
          <p:cNvSpPr/>
          <p:nvPr/>
        </p:nvSpPr>
        <p:spPr>
          <a:xfrm rot="19262312">
            <a:off x="3233669" y="3304782"/>
            <a:ext cx="191423" cy="1143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7833" y="2362200"/>
            <a:ext cx="7408333" cy="457200"/>
          </a:xfrm>
        </p:spPr>
        <p:txBody>
          <a:bodyPr/>
          <a:lstStyle/>
          <a:p>
            <a:r>
              <a:rPr lang="fr-FR" dirty="0" smtClean="0"/>
              <a:t>Architecture de la solution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52600"/>
            <a:ext cx="2562314" cy="4895850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867833" y="3197754"/>
            <a:ext cx="3505200" cy="306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Quoi partager ?</a:t>
            </a:r>
          </a:p>
          <a:p>
            <a:pPr lvl="1"/>
            <a:r>
              <a:rPr lang="fr-FR" dirty="0" smtClean="0"/>
              <a:t>Classes</a:t>
            </a:r>
          </a:p>
          <a:p>
            <a:pPr lvl="1"/>
            <a:r>
              <a:rPr lang="fr-FR" dirty="0" smtClean="0"/>
              <a:t>Traitements</a:t>
            </a:r>
          </a:p>
          <a:p>
            <a:pPr lvl="1"/>
            <a:r>
              <a:rPr lang="fr-FR" dirty="0" smtClean="0"/>
              <a:t>XAML (Ressources, Pages,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3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7833" y="2590800"/>
            <a:ext cx="7408333" cy="3450696"/>
          </a:xfrm>
        </p:spPr>
        <p:txBody>
          <a:bodyPr/>
          <a:lstStyle/>
          <a:p>
            <a:r>
              <a:rPr lang="fr-FR" dirty="0" smtClean="0"/>
              <a:t>Code spécifique à une plateforme :</a:t>
            </a:r>
          </a:p>
          <a:p>
            <a:pPr lvl="1"/>
            <a:r>
              <a:rPr lang="fr-FR" dirty="0" smtClean="0"/>
              <a:t>#if CONSTANTE =&gt; 						WINDOWS_APP ou WINDOWS_PHONE_APP</a:t>
            </a:r>
          </a:p>
          <a:p>
            <a:pPr lvl="1"/>
            <a:r>
              <a:rPr lang="fr-FR" dirty="0" err="1" smtClean="0"/>
              <a:t>Intellisense</a:t>
            </a:r>
            <a:r>
              <a:rPr lang="fr-FR" dirty="0" smtClean="0"/>
              <a:t> 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Sélecteur de contexte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665072"/>
            <a:ext cx="3429000" cy="13021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76800"/>
            <a:ext cx="3634543" cy="17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0705" y="1981200"/>
            <a:ext cx="5372095" cy="3450696"/>
          </a:xfrm>
        </p:spPr>
        <p:txBody>
          <a:bodyPr/>
          <a:lstStyle/>
          <a:p>
            <a:r>
              <a:rPr lang="fr-FR" dirty="0" smtClean="0"/>
              <a:t>Références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0"/>
            <a:ext cx="2455345" cy="45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3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6466" y="1752600"/>
            <a:ext cx="8170334" cy="28194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Partager </a:t>
            </a:r>
            <a:r>
              <a:rPr lang="fr-FR" dirty="0" err="1" smtClean="0"/>
              <a:t>App.xaml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Soit déjà dans le projet partagé, soit à rajouter (action de génération = </a:t>
            </a:r>
            <a:r>
              <a:rPr lang="fr-FR" dirty="0" err="1" smtClean="0"/>
              <a:t>ApplicationDefinition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Première page de l’application :</a:t>
            </a:r>
          </a:p>
          <a:p>
            <a:pPr lvl="2"/>
            <a:r>
              <a:rPr lang="fr-FR" dirty="0" smtClean="0"/>
              <a:t>Même nom de page :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Noms de pages différents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applications universelles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3633" y="31623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(!</a:t>
            </a:r>
            <a:r>
              <a:rPr lang="en-US" dirty="0" err="1">
                <a:solidFill>
                  <a:srgbClr val="000000"/>
                </a:solidFill>
              </a:rPr>
              <a:t>rootFrame.Navigate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HubPage</a:t>
            </a:r>
            <a:r>
              <a:rPr lang="en-US" dirty="0">
                <a:solidFill>
                  <a:srgbClr val="000000"/>
                </a:solidFill>
              </a:rPr>
              <a:t>)))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	</a:t>
            </a:r>
            <a:r>
              <a:rPr lang="en-US" dirty="0" smtClean="0">
                <a:solidFill>
                  <a:srgbClr val="0000FF"/>
                </a:solidFill>
              </a:rPr>
              <a:t>throw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Exception(“Failed to create initial page</a:t>
            </a:r>
            <a:r>
              <a:rPr lang="en-US" dirty="0" smtClean="0">
                <a:solidFill>
                  <a:srgbClr val="000000"/>
                </a:solidFill>
              </a:rPr>
              <a:t>”);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}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53633" y="4341168"/>
            <a:ext cx="8199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</a:rPr>
              <a:t>#if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WINDOWS_APP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if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(!</a:t>
            </a:r>
            <a:r>
              <a:rPr lang="fr-FR" dirty="0" err="1">
                <a:solidFill>
                  <a:srgbClr val="000000"/>
                </a:solidFill>
              </a:rPr>
              <a:t>rootFrame.Navigate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typeof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 err="1">
                <a:solidFill>
                  <a:srgbClr val="000000"/>
                </a:solidFill>
              </a:rPr>
              <a:t>HubPage</a:t>
            </a:r>
            <a:r>
              <a:rPr lang="fr-FR" dirty="0" smtClean="0">
                <a:solidFill>
                  <a:srgbClr val="000000"/>
                </a:solidFill>
              </a:rPr>
              <a:t>))) {</a:t>
            </a:r>
          </a:p>
          <a:p>
            <a:r>
              <a:rPr lang="fr-FR" dirty="0" smtClean="0">
                <a:solidFill>
                  <a:srgbClr val="0000FF"/>
                </a:solidFill>
              </a:rPr>
              <a:t>#</a:t>
            </a:r>
            <a:r>
              <a:rPr lang="fr-FR" dirty="0" err="1" smtClean="0">
                <a:solidFill>
                  <a:srgbClr val="0000FF"/>
                </a:solidFill>
              </a:rPr>
              <a:t>endif</a:t>
            </a:r>
            <a:endParaRPr lang="fr-FR" dirty="0" smtClean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FF"/>
                </a:solidFill>
              </a:rPr>
              <a:t>#if</a:t>
            </a:r>
            <a:r>
              <a:rPr lang="fr-FR" dirty="0" smtClean="0">
                <a:solidFill>
                  <a:srgbClr val="000000"/>
                </a:solidFill>
              </a:rPr>
              <a:t> WINDOWS_PHONE_APP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FF"/>
                </a:solidFill>
              </a:rPr>
              <a:t>if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(!</a:t>
            </a:r>
            <a:r>
              <a:rPr lang="fr-FR" dirty="0" err="1">
                <a:solidFill>
                  <a:srgbClr val="000000"/>
                </a:solidFill>
              </a:rPr>
              <a:t>rootFrame.Navigate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typeof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 err="1">
                <a:solidFill>
                  <a:srgbClr val="000000"/>
                </a:solidFill>
              </a:rPr>
              <a:t>WindowsPhoneStartPage</a:t>
            </a:r>
            <a:r>
              <a:rPr lang="fr-FR" dirty="0" smtClean="0">
                <a:solidFill>
                  <a:srgbClr val="000000"/>
                </a:solidFill>
              </a:rPr>
              <a:t>))) {</a:t>
            </a:r>
          </a:p>
          <a:p>
            <a:r>
              <a:rPr lang="fr-FR" dirty="0" smtClean="0">
                <a:solidFill>
                  <a:srgbClr val="0000FF"/>
                </a:solidFill>
              </a:rPr>
              <a:t>#</a:t>
            </a:r>
            <a:r>
              <a:rPr lang="fr-FR" dirty="0" err="1" smtClean="0">
                <a:solidFill>
                  <a:srgbClr val="0000FF"/>
                </a:solidFill>
              </a:rPr>
              <a:t>endif</a:t>
            </a:r>
            <a:endParaRPr lang="fr-FR" dirty="0" smtClean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	</a:t>
            </a:r>
            <a:r>
              <a:rPr lang="fr-FR" dirty="0" err="1" smtClean="0">
                <a:solidFill>
                  <a:srgbClr val="0000FF"/>
                </a:solidFill>
              </a:rPr>
              <a:t>throw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new</a:t>
            </a:r>
            <a:r>
              <a:rPr lang="fr-FR" dirty="0">
                <a:solidFill>
                  <a:srgbClr val="000000"/>
                </a:solidFill>
              </a:rPr>
              <a:t> Exception(</a:t>
            </a:r>
            <a:r>
              <a:rPr lang="fr-FR" dirty="0">
                <a:solidFill>
                  <a:srgbClr val="A31515"/>
                </a:solidFill>
              </a:rPr>
              <a:t>"</a:t>
            </a:r>
            <a:r>
              <a:rPr lang="fr-FR" dirty="0" err="1">
                <a:solidFill>
                  <a:srgbClr val="A31515"/>
                </a:solidFill>
              </a:rPr>
              <a:t>Failed</a:t>
            </a:r>
            <a:r>
              <a:rPr lang="fr-FR" dirty="0">
                <a:solidFill>
                  <a:srgbClr val="A31515"/>
                </a:solidFill>
              </a:rPr>
              <a:t> to </a:t>
            </a:r>
            <a:r>
              <a:rPr lang="fr-FR" dirty="0" err="1">
                <a:solidFill>
                  <a:srgbClr val="A31515"/>
                </a:solidFill>
              </a:rPr>
              <a:t>create</a:t>
            </a:r>
            <a:r>
              <a:rPr lang="fr-FR" dirty="0">
                <a:solidFill>
                  <a:srgbClr val="A31515"/>
                </a:solidFill>
              </a:rPr>
              <a:t> initial page</a:t>
            </a:r>
            <a:r>
              <a:rPr lang="fr-FR" dirty="0" smtClean="0">
                <a:solidFill>
                  <a:srgbClr val="A31515"/>
                </a:solidFill>
              </a:rPr>
              <a:t>"</a:t>
            </a:r>
            <a:r>
              <a:rPr lang="fr-FR" dirty="0" smtClean="0">
                <a:solidFill>
                  <a:srgbClr val="000000"/>
                </a:solidFill>
              </a:rPr>
              <a:t>);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	}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850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1021</TotalTime>
  <Words>147</Words>
  <Application>Microsoft Office PowerPoint</Application>
  <PresentationFormat>Affichage à l'écran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Symbol</vt:lpstr>
      <vt:lpstr>Waveform</vt:lpstr>
      <vt:lpstr>Cours 3</vt:lpstr>
      <vt:lpstr>Les applications universelles</vt:lpstr>
      <vt:lpstr>Les applications universelles</vt:lpstr>
      <vt:lpstr>Les applications universelles</vt:lpstr>
      <vt:lpstr>Les applications universelles</vt:lpstr>
      <vt:lpstr>Les applications universelles</vt:lpstr>
      <vt:lpstr>Les applications universelles</vt:lpstr>
      <vt:lpstr>Les applications universelles</vt:lpstr>
      <vt:lpstr>Les applications universelles</vt:lpstr>
      <vt:lpstr>Portabilité cross-platforms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9</dc:title>
  <dc:creator>Loïc Montagne</dc:creator>
  <cp:lastModifiedBy>Loïc Montagne</cp:lastModifiedBy>
  <cp:revision>55</cp:revision>
  <dcterms:modified xsi:type="dcterms:W3CDTF">2015-03-02T21:02:33Z</dcterms:modified>
</cp:coreProperties>
</file>