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4" r:id="rId6"/>
    <p:sldId id="27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76" r:id="rId15"/>
    <p:sldId id="284" r:id="rId16"/>
    <p:sldId id="275" r:id="rId17"/>
    <p:sldId id="277" r:id="rId18"/>
    <p:sldId id="266" r:id="rId19"/>
    <p:sldId id="278" r:id="rId20"/>
    <p:sldId id="280" r:id="rId21"/>
    <p:sldId id="281" r:id="rId22"/>
    <p:sldId id="283" r:id="rId23"/>
    <p:sldId id="282" r:id="rId24"/>
    <p:sldId id="267" r:id="rId25"/>
    <p:sldId id="287" r:id="rId26"/>
    <p:sldId id="268" r:id="rId27"/>
    <p:sldId id="269" r:id="rId28"/>
    <p:sldId id="288" r:id="rId29"/>
    <p:sldId id="285" r:id="rId30"/>
    <p:sldId id="286" r:id="rId31"/>
    <p:sldId id="289" r:id="rId32"/>
    <p:sldId id="270" r:id="rId33"/>
    <p:sldId id="271" r:id="rId34"/>
    <p:sldId id="272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34"/>
    <a:srgbClr val="3B3B4B"/>
    <a:srgbClr val="F00C06"/>
    <a:srgbClr val="E20000"/>
    <a:srgbClr val="6E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99" d="100"/>
          <a:sy n="99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791AA-79C8-4460-9301-0B80005520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82F1459-1179-4B6D-8108-49A46CFEEB69}">
      <dgm:prSet phldrT="[Texte]"/>
      <dgm:spPr/>
      <dgm:t>
        <a:bodyPr/>
        <a:lstStyle/>
        <a:p>
          <a:r>
            <a:rPr lang="fr-FR" dirty="0" smtClean="0"/>
            <a:t>KDV2 – </a:t>
          </a:r>
          <a:r>
            <a:rPr lang="fr-FR" dirty="0" err="1" smtClean="0"/>
            <a:t>Extreme</a:t>
          </a:r>
          <a:r>
            <a:rPr lang="fr-FR" dirty="0" smtClean="0"/>
            <a:t> + </a:t>
          </a:r>
          <a:r>
            <a:rPr lang="fr-FR" dirty="0" err="1" smtClean="0"/>
            <a:t>Playground</a:t>
          </a:r>
          <a:endParaRPr lang="fr-FR" dirty="0"/>
        </a:p>
      </dgm:t>
    </dgm:pt>
    <dgm:pt modelId="{0FC1A8D9-1DAC-401E-9553-B21E948629EE}" type="parTrans" cxnId="{44E71B78-ECE8-4F11-ACAD-B02CEF2CCB00}">
      <dgm:prSet/>
      <dgm:spPr/>
      <dgm:t>
        <a:bodyPr/>
        <a:lstStyle/>
        <a:p>
          <a:endParaRPr lang="fr-FR"/>
        </a:p>
      </dgm:t>
    </dgm:pt>
    <dgm:pt modelId="{291DD76B-C99A-4362-AD23-4BDFB902C4D9}" type="sibTrans" cxnId="{44E71B78-ECE8-4F11-ACAD-B02CEF2CCB00}">
      <dgm:prSet/>
      <dgm:spPr/>
      <dgm:t>
        <a:bodyPr/>
        <a:lstStyle/>
        <a:p>
          <a:endParaRPr lang="fr-FR"/>
        </a:p>
      </dgm:t>
    </dgm:pt>
    <dgm:pt modelId="{3B52DFE0-0477-4C37-B9F4-682C35662D58}">
      <dgm:prSet phldrT="[Texte]"/>
      <dgm:spPr/>
      <dgm:t>
        <a:bodyPr/>
        <a:lstStyle/>
        <a:p>
          <a:r>
            <a:rPr lang="fr-FR" dirty="0" smtClean="0"/>
            <a:t>KDv1 – Motion </a:t>
          </a:r>
          <a:r>
            <a:rPr lang="fr-FR" dirty="0" err="1" smtClean="0"/>
            <a:t>Kidz</a:t>
          </a:r>
          <a:endParaRPr lang="fr-FR" dirty="0"/>
        </a:p>
      </dgm:t>
    </dgm:pt>
    <dgm:pt modelId="{DE348DE4-DFEB-4B13-9DBA-04213180E358}" type="parTrans" cxnId="{FF65F2AE-0990-4EA6-9B91-74BCA229E26F}">
      <dgm:prSet/>
      <dgm:spPr/>
      <dgm:t>
        <a:bodyPr/>
        <a:lstStyle/>
        <a:p>
          <a:endParaRPr lang="fr-FR"/>
        </a:p>
      </dgm:t>
    </dgm:pt>
    <dgm:pt modelId="{1FBCEC09-4236-435F-9428-1EA896EE5251}" type="sibTrans" cxnId="{FF65F2AE-0990-4EA6-9B91-74BCA229E26F}">
      <dgm:prSet/>
      <dgm:spPr/>
      <dgm:t>
        <a:bodyPr/>
        <a:lstStyle/>
        <a:p>
          <a:endParaRPr lang="fr-FR"/>
        </a:p>
      </dgm:t>
    </dgm:pt>
    <dgm:pt modelId="{5F8D73F0-ADEB-46F0-AE82-2F6F2CE6B123}">
      <dgm:prSet phldrT="[Texte]"/>
      <dgm:spPr/>
      <dgm:t>
        <a:bodyPr/>
        <a:lstStyle/>
        <a:p>
          <a:r>
            <a:rPr lang="fr-FR" dirty="0" smtClean="0"/>
            <a:t>KDv1 – Motion Sports</a:t>
          </a:r>
          <a:endParaRPr lang="fr-FR" dirty="0"/>
        </a:p>
      </dgm:t>
    </dgm:pt>
    <dgm:pt modelId="{D3FEA230-B42C-40E9-A1EF-A0D6BCF2606F}" type="parTrans" cxnId="{257043E9-F8E5-4D11-ABB1-9BE8CC491854}">
      <dgm:prSet/>
      <dgm:spPr/>
      <dgm:t>
        <a:bodyPr/>
        <a:lstStyle/>
        <a:p>
          <a:endParaRPr lang="fr-FR"/>
        </a:p>
      </dgm:t>
    </dgm:pt>
    <dgm:pt modelId="{BB91CF33-6314-4349-B9D5-F6FB3C0E7A4A}" type="sibTrans" cxnId="{257043E9-F8E5-4D11-ABB1-9BE8CC491854}">
      <dgm:prSet/>
      <dgm:spPr/>
      <dgm:t>
        <a:bodyPr/>
        <a:lstStyle/>
        <a:p>
          <a:endParaRPr lang="fr-FR"/>
        </a:p>
      </dgm:t>
    </dgm:pt>
    <dgm:pt modelId="{C72D89A2-2BCB-4182-B5BE-B60DC3AF30FA}">
      <dgm:prSet phldrT="[Texte]"/>
      <dgm:spPr/>
      <dgm:t>
        <a:bodyPr/>
        <a:lstStyle/>
        <a:p>
          <a:r>
            <a:rPr lang="fr-FR" dirty="0" err="1" smtClean="0"/>
            <a:t>FitFlap</a:t>
          </a:r>
          <a:endParaRPr lang="fr-FR" dirty="0"/>
        </a:p>
      </dgm:t>
    </dgm:pt>
    <dgm:pt modelId="{DE5EA0B5-D52F-43AB-BFA4-4DF3CCF725BC}" type="parTrans" cxnId="{07E6186C-553B-427C-A013-A338F9F2B3E3}">
      <dgm:prSet/>
      <dgm:spPr/>
      <dgm:t>
        <a:bodyPr/>
        <a:lstStyle/>
        <a:p>
          <a:endParaRPr lang="fr-FR"/>
        </a:p>
      </dgm:t>
    </dgm:pt>
    <dgm:pt modelId="{FAF7555A-8C75-49A8-9A32-9F619F5CEFE5}" type="sibTrans" cxnId="{07E6186C-553B-427C-A013-A338F9F2B3E3}">
      <dgm:prSet/>
      <dgm:spPr/>
      <dgm:t>
        <a:bodyPr/>
        <a:lstStyle/>
        <a:p>
          <a:endParaRPr lang="fr-FR"/>
        </a:p>
      </dgm:t>
    </dgm:pt>
    <dgm:pt modelId="{3EDF671B-6DEE-48FC-B8E6-85435B307AD1}">
      <dgm:prSet phldrT="[Texte]"/>
      <dgm:spPr/>
      <dgm:t>
        <a:bodyPr/>
        <a:lstStyle/>
        <a:p>
          <a:r>
            <a:rPr lang="fr-FR" dirty="0" err="1" smtClean="0"/>
            <a:t>FreeLine</a:t>
          </a:r>
          <a:endParaRPr lang="fr-FR" dirty="0"/>
        </a:p>
      </dgm:t>
    </dgm:pt>
    <dgm:pt modelId="{A02D4EF7-779E-4C42-9A33-D6BB3285A339}" type="parTrans" cxnId="{FA9F2967-5FC7-4225-B94D-677B4EEB417E}">
      <dgm:prSet/>
      <dgm:spPr/>
      <dgm:t>
        <a:bodyPr/>
        <a:lstStyle/>
        <a:p>
          <a:endParaRPr lang="fr-FR"/>
        </a:p>
      </dgm:t>
    </dgm:pt>
    <dgm:pt modelId="{8F40B094-C813-439A-90F5-E023CAFA65CE}" type="sibTrans" cxnId="{FA9F2967-5FC7-4225-B94D-677B4EEB417E}">
      <dgm:prSet/>
      <dgm:spPr/>
      <dgm:t>
        <a:bodyPr/>
        <a:lstStyle/>
        <a:p>
          <a:endParaRPr lang="fr-FR"/>
        </a:p>
      </dgm:t>
    </dgm:pt>
    <dgm:pt modelId="{DAC45311-AF52-4E41-8263-3806DA033FD1}">
      <dgm:prSet phldrT="[Texte]"/>
      <dgm:spPr/>
      <dgm:t>
        <a:bodyPr/>
        <a:lstStyle/>
        <a:p>
          <a:r>
            <a:rPr lang="fr-FR" dirty="0" smtClean="0"/>
            <a:t>Motion Dance</a:t>
          </a:r>
          <a:endParaRPr lang="fr-FR" dirty="0"/>
        </a:p>
      </dgm:t>
    </dgm:pt>
    <dgm:pt modelId="{47CE3E96-43FD-4284-AE21-1B4440AC0AEC}" type="parTrans" cxnId="{5F81B9C8-BAC6-46A2-90E1-90B7428B0F98}">
      <dgm:prSet/>
      <dgm:spPr/>
      <dgm:t>
        <a:bodyPr/>
        <a:lstStyle/>
        <a:p>
          <a:endParaRPr lang="fr-FR"/>
        </a:p>
      </dgm:t>
    </dgm:pt>
    <dgm:pt modelId="{83EC2C92-CC8C-4DC1-AEE0-A380EA7FA247}" type="sibTrans" cxnId="{5F81B9C8-BAC6-46A2-90E1-90B7428B0F98}">
      <dgm:prSet/>
      <dgm:spPr/>
      <dgm:t>
        <a:bodyPr/>
        <a:lstStyle/>
        <a:p>
          <a:endParaRPr lang="fr-FR"/>
        </a:p>
      </dgm:t>
    </dgm:pt>
    <dgm:pt modelId="{B500C512-51B7-47B2-AE2B-612646364607}">
      <dgm:prSet phldrT="[Texte]"/>
      <dgm:spPr/>
      <dgm:t>
        <a:bodyPr/>
        <a:lstStyle/>
        <a:p>
          <a:r>
            <a:rPr lang="fr-FR" dirty="0" smtClean="0"/>
            <a:t>KDv1 – Motion Racer</a:t>
          </a:r>
          <a:endParaRPr lang="fr-FR" dirty="0"/>
        </a:p>
      </dgm:t>
    </dgm:pt>
    <dgm:pt modelId="{B07B9485-2169-4C01-BB13-D6CF458B18BB}" type="parTrans" cxnId="{6E31E4DC-CA8C-4A3F-AB55-8EF897D4B784}">
      <dgm:prSet/>
      <dgm:spPr/>
      <dgm:t>
        <a:bodyPr/>
        <a:lstStyle/>
        <a:p>
          <a:endParaRPr lang="fr-FR"/>
        </a:p>
      </dgm:t>
    </dgm:pt>
    <dgm:pt modelId="{8E531D8B-A0A5-4DA1-A51D-1F809AF436A8}" type="sibTrans" cxnId="{6E31E4DC-CA8C-4A3F-AB55-8EF897D4B784}">
      <dgm:prSet/>
      <dgm:spPr/>
      <dgm:t>
        <a:bodyPr/>
        <a:lstStyle/>
        <a:p>
          <a:endParaRPr lang="fr-FR"/>
        </a:p>
      </dgm:t>
    </dgm:pt>
    <dgm:pt modelId="{BFA8FCFA-B43E-44DD-802A-5AE0CCCE22DC}" type="pres">
      <dgm:prSet presAssocID="{162791AA-79C8-4460-9301-0B80005520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E2B3CB8-B2BD-40B5-BBC3-3632EFE7D13D}" type="pres">
      <dgm:prSet presAssocID="{162791AA-79C8-4460-9301-0B8000552079}" presName="Name1" presStyleCnt="0"/>
      <dgm:spPr/>
    </dgm:pt>
    <dgm:pt modelId="{E691E185-B3AB-494E-8F83-BC8A771B04A4}" type="pres">
      <dgm:prSet presAssocID="{162791AA-79C8-4460-9301-0B8000552079}" presName="cycle" presStyleCnt="0"/>
      <dgm:spPr/>
    </dgm:pt>
    <dgm:pt modelId="{5FCA6C72-0BE4-4073-BFD3-DC1B63929D9F}" type="pres">
      <dgm:prSet presAssocID="{162791AA-79C8-4460-9301-0B8000552079}" presName="srcNode" presStyleLbl="node1" presStyleIdx="0" presStyleCnt="7"/>
      <dgm:spPr/>
    </dgm:pt>
    <dgm:pt modelId="{1052D734-D4DA-4FFA-8452-973F604273F3}" type="pres">
      <dgm:prSet presAssocID="{162791AA-79C8-4460-9301-0B8000552079}" presName="conn" presStyleLbl="parChTrans1D2" presStyleIdx="0" presStyleCnt="1"/>
      <dgm:spPr/>
      <dgm:t>
        <a:bodyPr/>
        <a:lstStyle/>
        <a:p>
          <a:endParaRPr lang="fr-FR"/>
        </a:p>
      </dgm:t>
    </dgm:pt>
    <dgm:pt modelId="{75CE29DE-C45C-4B51-AF09-B4B8C535705C}" type="pres">
      <dgm:prSet presAssocID="{162791AA-79C8-4460-9301-0B8000552079}" presName="extraNode" presStyleLbl="node1" presStyleIdx="0" presStyleCnt="7"/>
      <dgm:spPr/>
    </dgm:pt>
    <dgm:pt modelId="{552DC873-DDF1-4F14-A6F5-7476EDC1B259}" type="pres">
      <dgm:prSet presAssocID="{162791AA-79C8-4460-9301-0B8000552079}" presName="dstNode" presStyleLbl="node1" presStyleIdx="0" presStyleCnt="7"/>
      <dgm:spPr/>
    </dgm:pt>
    <dgm:pt modelId="{22FBFD23-6687-4E91-AF46-B6C7B984EB50}" type="pres">
      <dgm:prSet presAssocID="{B82F1459-1179-4B6D-8108-49A46CFEEB6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B6D4E9-90C1-4ACF-82B2-77D2471D3F36}" type="pres">
      <dgm:prSet presAssocID="{B82F1459-1179-4B6D-8108-49A46CFEEB69}" presName="accent_1" presStyleCnt="0"/>
      <dgm:spPr/>
    </dgm:pt>
    <dgm:pt modelId="{AA0E3510-975C-478B-9B06-7AC236217442}" type="pres">
      <dgm:prSet presAssocID="{B82F1459-1179-4B6D-8108-49A46CFEEB69}" presName="accentRepeatNode" presStyleLbl="solidFgAcc1" presStyleIdx="0" presStyleCnt="7"/>
      <dgm:spPr/>
    </dgm:pt>
    <dgm:pt modelId="{94F78D70-D5F1-47DE-9D98-249949492D93}" type="pres">
      <dgm:prSet presAssocID="{3B52DFE0-0477-4C37-B9F4-682C35662D5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AFF66B-2821-41A6-BCC3-5BFAA239684F}" type="pres">
      <dgm:prSet presAssocID="{3B52DFE0-0477-4C37-B9F4-682C35662D58}" presName="accent_2" presStyleCnt="0"/>
      <dgm:spPr/>
    </dgm:pt>
    <dgm:pt modelId="{5350A59F-3CED-4438-BE3E-A607696749A8}" type="pres">
      <dgm:prSet presAssocID="{3B52DFE0-0477-4C37-B9F4-682C35662D58}" presName="accentRepeatNode" presStyleLbl="solidFgAcc1" presStyleIdx="1" presStyleCnt="7"/>
      <dgm:spPr/>
    </dgm:pt>
    <dgm:pt modelId="{E56DB9C6-C6D2-46B8-8029-E244EA6E2FD7}" type="pres">
      <dgm:prSet presAssocID="{5F8D73F0-ADEB-46F0-AE82-2F6F2CE6B12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66DAF9-09C5-4A59-9627-3C63195BACC6}" type="pres">
      <dgm:prSet presAssocID="{5F8D73F0-ADEB-46F0-AE82-2F6F2CE6B123}" presName="accent_3" presStyleCnt="0"/>
      <dgm:spPr/>
    </dgm:pt>
    <dgm:pt modelId="{C492E7B6-B004-47F6-A4AF-014B647F6309}" type="pres">
      <dgm:prSet presAssocID="{5F8D73F0-ADEB-46F0-AE82-2F6F2CE6B123}" presName="accentRepeatNode" presStyleLbl="solidFgAcc1" presStyleIdx="2" presStyleCnt="7"/>
      <dgm:spPr/>
    </dgm:pt>
    <dgm:pt modelId="{38D3582C-13FC-48CC-8578-BC32D8CA6D48}" type="pres">
      <dgm:prSet presAssocID="{B500C512-51B7-47B2-AE2B-61264636460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F3A08F-4298-4AAF-94FF-5BBEB40085A5}" type="pres">
      <dgm:prSet presAssocID="{B500C512-51B7-47B2-AE2B-612646364607}" presName="accent_4" presStyleCnt="0"/>
      <dgm:spPr/>
    </dgm:pt>
    <dgm:pt modelId="{35C8C33A-413F-4667-B83B-7B7382232BC4}" type="pres">
      <dgm:prSet presAssocID="{B500C512-51B7-47B2-AE2B-612646364607}" presName="accentRepeatNode" presStyleLbl="solidFgAcc1" presStyleIdx="3" presStyleCnt="7"/>
      <dgm:spPr/>
    </dgm:pt>
    <dgm:pt modelId="{732EE25D-AE8D-4BA0-8898-8697898B4CE0}" type="pres">
      <dgm:prSet presAssocID="{3EDF671B-6DEE-48FC-B8E6-85435B307AD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F495A-5672-460A-B5F4-71A1B37BC490}" type="pres">
      <dgm:prSet presAssocID="{3EDF671B-6DEE-48FC-B8E6-85435B307AD1}" presName="accent_5" presStyleCnt="0"/>
      <dgm:spPr/>
    </dgm:pt>
    <dgm:pt modelId="{876D70BF-9D1C-46D1-A696-2F5E29AB3714}" type="pres">
      <dgm:prSet presAssocID="{3EDF671B-6DEE-48FC-B8E6-85435B307AD1}" presName="accentRepeatNode" presStyleLbl="solidFgAcc1" presStyleIdx="4" presStyleCnt="7"/>
      <dgm:spPr/>
    </dgm:pt>
    <dgm:pt modelId="{4279E365-759D-4CE6-94B6-65385E3F1511}" type="pres">
      <dgm:prSet presAssocID="{DAC45311-AF52-4E41-8263-3806DA033FD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3F96A1-7AA0-4048-A5A5-61E3781F35D8}" type="pres">
      <dgm:prSet presAssocID="{DAC45311-AF52-4E41-8263-3806DA033FD1}" presName="accent_6" presStyleCnt="0"/>
      <dgm:spPr/>
    </dgm:pt>
    <dgm:pt modelId="{483D2720-DF12-4F0E-A9E9-1A05031A2F86}" type="pres">
      <dgm:prSet presAssocID="{DAC45311-AF52-4E41-8263-3806DA033FD1}" presName="accentRepeatNode" presStyleLbl="solidFgAcc1" presStyleIdx="5" presStyleCnt="7"/>
      <dgm:spPr/>
    </dgm:pt>
    <dgm:pt modelId="{601D44A9-B701-4349-8465-F114CEBD1BE8}" type="pres">
      <dgm:prSet presAssocID="{C72D89A2-2BCB-4182-B5BE-B60DC3AF30FA}" presName="text_7" presStyleLbl="node1" presStyleIdx="6" presStyleCnt="7" custScaleX="67277" custLinFactNeighborX="-14633" custLinFactNeighborY="-1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00AE5B-160D-4770-81FC-005D971D740A}" type="pres">
      <dgm:prSet presAssocID="{C72D89A2-2BCB-4182-B5BE-B60DC3AF30FA}" presName="accent_7" presStyleCnt="0"/>
      <dgm:spPr/>
    </dgm:pt>
    <dgm:pt modelId="{5D1A1843-68DE-40F6-84EC-91FA04E5B21A}" type="pres">
      <dgm:prSet presAssocID="{C72D89A2-2BCB-4182-B5BE-B60DC3AF30FA}" presName="accentRepeatNode" presStyleLbl="solidFgAcc1" presStyleIdx="6" presStyleCnt="7"/>
      <dgm:spPr/>
    </dgm:pt>
  </dgm:ptLst>
  <dgm:cxnLst>
    <dgm:cxn modelId="{F05756E2-700E-48D6-94EF-5E3A256D7156}" type="presOf" srcId="{5F8D73F0-ADEB-46F0-AE82-2F6F2CE6B123}" destId="{E56DB9C6-C6D2-46B8-8029-E244EA6E2FD7}" srcOrd="0" destOrd="0" presId="urn:microsoft.com/office/officeart/2008/layout/VerticalCurvedList"/>
    <dgm:cxn modelId="{6E31E4DC-CA8C-4A3F-AB55-8EF897D4B784}" srcId="{162791AA-79C8-4460-9301-0B8000552079}" destId="{B500C512-51B7-47B2-AE2B-612646364607}" srcOrd="3" destOrd="0" parTransId="{B07B9485-2169-4C01-BB13-D6CF458B18BB}" sibTransId="{8E531D8B-A0A5-4DA1-A51D-1F809AF436A8}"/>
    <dgm:cxn modelId="{50536934-4203-4145-9781-4D16A34232EA}" type="presOf" srcId="{162791AA-79C8-4460-9301-0B8000552079}" destId="{BFA8FCFA-B43E-44DD-802A-5AE0CCCE22DC}" srcOrd="0" destOrd="0" presId="urn:microsoft.com/office/officeart/2008/layout/VerticalCurvedList"/>
    <dgm:cxn modelId="{36E40566-8C76-42E1-899C-0263E9092F68}" type="presOf" srcId="{B500C512-51B7-47B2-AE2B-612646364607}" destId="{38D3582C-13FC-48CC-8578-BC32D8CA6D48}" srcOrd="0" destOrd="0" presId="urn:microsoft.com/office/officeart/2008/layout/VerticalCurvedList"/>
    <dgm:cxn modelId="{FA9F2967-5FC7-4225-B94D-677B4EEB417E}" srcId="{162791AA-79C8-4460-9301-0B8000552079}" destId="{3EDF671B-6DEE-48FC-B8E6-85435B307AD1}" srcOrd="4" destOrd="0" parTransId="{A02D4EF7-779E-4C42-9A33-D6BB3285A339}" sibTransId="{8F40B094-C813-439A-90F5-E023CAFA65CE}"/>
    <dgm:cxn modelId="{A323B2C9-CEEE-4002-8411-FC534E8D2D5E}" type="presOf" srcId="{3EDF671B-6DEE-48FC-B8E6-85435B307AD1}" destId="{732EE25D-AE8D-4BA0-8898-8697898B4CE0}" srcOrd="0" destOrd="0" presId="urn:microsoft.com/office/officeart/2008/layout/VerticalCurvedList"/>
    <dgm:cxn modelId="{C1D4E6F3-A134-4191-898D-CACD0D0E37C9}" type="presOf" srcId="{291DD76B-C99A-4362-AD23-4BDFB902C4D9}" destId="{1052D734-D4DA-4FFA-8452-973F604273F3}" srcOrd="0" destOrd="0" presId="urn:microsoft.com/office/officeart/2008/layout/VerticalCurvedList"/>
    <dgm:cxn modelId="{44E71B78-ECE8-4F11-ACAD-B02CEF2CCB00}" srcId="{162791AA-79C8-4460-9301-0B8000552079}" destId="{B82F1459-1179-4B6D-8108-49A46CFEEB69}" srcOrd="0" destOrd="0" parTransId="{0FC1A8D9-1DAC-401E-9553-B21E948629EE}" sibTransId="{291DD76B-C99A-4362-AD23-4BDFB902C4D9}"/>
    <dgm:cxn modelId="{FA66C0FB-0016-45A1-9BCB-0F427A1E6259}" type="presOf" srcId="{DAC45311-AF52-4E41-8263-3806DA033FD1}" destId="{4279E365-759D-4CE6-94B6-65385E3F1511}" srcOrd="0" destOrd="0" presId="urn:microsoft.com/office/officeart/2008/layout/VerticalCurvedList"/>
    <dgm:cxn modelId="{FE4B80E4-8A5C-4531-B926-BAC879C311AE}" type="presOf" srcId="{C72D89A2-2BCB-4182-B5BE-B60DC3AF30FA}" destId="{601D44A9-B701-4349-8465-F114CEBD1BE8}" srcOrd="0" destOrd="0" presId="urn:microsoft.com/office/officeart/2008/layout/VerticalCurvedList"/>
    <dgm:cxn modelId="{07E6186C-553B-427C-A013-A338F9F2B3E3}" srcId="{162791AA-79C8-4460-9301-0B8000552079}" destId="{C72D89A2-2BCB-4182-B5BE-B60DC3AF30FA}" srcOrd="6" destOrd="0" parTransId="{DE5EA0B5-D52F-43AB-BFA4-4DF3CCF725BC}" sibTransId="{FAF7555A-8C75-49A8-9A32-9F619F5CEFE5}"/>
    <dgm:cxn modelId="{FF65F2AE-0990-4EA6-9B91-74BCA229E26F}" srcId="{162791AA-79C8-4460-9301-0B8000552079}" destId="{3B52DFE0-0477-4C37-B9F4-682C35662D58}" srcOrd="1" destOrd="0" parTransId="{DE348DE4-DFEB-4B13-9DBA-04213180E358}" sibTransId="{1FBCEC09-4236-435F-9428-1EA896EE5251}"/>
    <dgm:cxn modelId="{B3A2306D-4C9B-4569-BAE0-3F58950F76A1}" type="presOf" srcId="{3B52DFE0-0477-4C37-B9F4-682C35662D58}" destId="{94F78D70-D5F1-47DE-9D98-249949492D93}" srcOrd="0" destOrd="0" presId="urn:microsoft.com/office/officeart/2008/layout/VerticalCurvedList"/>
    <dgm:cxn modelId="{257043E9-F8E5-4D11-ABB1-9BE8CC491854}" srcId="{162791AA-79C8-4460-9301-0B8000552079}" destId="{5F8D73F0-ADEB-46F0-AE82-2F6F2CE6B123}" srcOrd="2" destOrd="0" parTransId="{D3FEA230-B42C-40E9-A1EF-A0D6BCF2606F}" sibTransId="{BB91CF33-6314-4349-B9D5-F6FB3C0E7A4A}"/>
    <dgm:cxn modelId="{560065F3-FC90-42B0-A468-9B1346ECF446}" type="presOf" srcId="{B82F1459-1179-4B6D-8108-49A46CFEEB69}" destId="{22FBFD23-6687-4E91-AF46-B6C7B984EB50}" srcOrd="0" destOrd="0" presId="urn:microsoft.com/office/officeart/2008/layout/VerticalCurvedList"/>
    <dgm:cxn modelId="{5F81B9C8-BAC6-46A2-90E1-90B7428B0F98}" srcId="{162791AA-79C8-4460-9301-0B8000552079}" destId="{DAC45311-AF52-4E41-8263-3806DA033FD1}" srcOrd="5" destOrd="0" parTransId="{47CE3E96-43FD-4284-AE21-1B4440AC0AEC}" sibTransId="{83EC2C92-CC8C-4DC1-AEE0-A380EA7FA247}"/>
    <dgm:cxn modelId="{ACA202C5-0244-4D7F-9283-CB0990170F26}" type="presParOf" srcId="{BFA8FCFA-B43E-44DD-802A-5AE0CCCE22DC}" destId="{2E2B3CB8-B2BD-40B5-BBC3-3632EFE7D13D}" srcOrd="0" destOrd="0" presId="urn:microsoft.com/office/officeart/2008/layout/VerticalCurvedList"/>
    <dgm:cxn modelId="{52FA5854-67BD-4CBF-AE8C-373CA40C80F7}" type="presParOf" srcId="{2E2B3CB8-B2BD-40B5-BBC3-3632EFE7D13D}" destId="{E691E185-B3AB-494E-8F83-BC8A771B04A4}" srcOrd="0" destOrd="0" presId="urn:microsoft.com/office/officeart/2008/layout/VerticalCurvedList"/>
    <dgm:cxn modelId="{1D1A3FF1-A115-4822-B932-3AA37C6E5861}" type="presParOf" srcId="{E691E185-B3AB-494E-8F83-BC8A771B04A4}" destId="{5FCA6C72-0BE4-4073-BFD3-DC1B63929D9F}" srcOrd="0" destOrd="0" presId="urn:microsoft.com/office/officeart/2008/layout/VerticalCurvedList"/>
    <dgm:cxn modelId="{2BCB4CDE-D04A-433B-A67A-5CF758EA208C}" type="presParOf" srcId="{E691E185-B3AB-494E-8F83-BC8A771B04A4}" destId="{1052D734-D4DA-4FFA-8452-973F604273F3}" srcOrd="1" destOrd="0" presId="urn:microsoft.com/office/officeart/2008/layout/VerticalCurvedList"/>
    <dgm:cxn modelId="{8E0C4499-343D-4577-8B49-73028179BC40}" type="presParOf" srcId="{E691E185-B3AB-494E-8F83-BC8A771B04A4}" destId="{75CE29DE-C45C-4B51-AF09-B4B8C535705C}" srcOrd="2" destOrd="0" presId="urn:microsoft.com/office/officeart/2008/layout/VerticalCurvedList"/>
    <dgm:cxn modelId="{B4F14238-05DE-4298-B1B8-6E00557B4C17}" type="presParOf" srcId="{E691E185-B3AB-494E-8F83-BC8A771B04A4}" destId="{552DC873-DDF1-4F14-A6F5-7476EDC1B259}" srcOrd="3" destOrd="0" presId="urn:microsoft.com/office/officeart/2008/layout/VerticalCurvedList"/>
    <dgm:cxn modelId="{8D6993F6-0A3B-4363-98C9-0D80C374FA36}" type="presParOf" srcId="{2E2B3CB8-B2BD-40B5-BBC3-3632EFE7D13D}" destId="{22FBFD23-6687-4E91-AF46-B6C7B984EB50}" srcOrd="1" destOrd="0" presId="urn:microsoft.com/office/officeart/2008/layout/VerticalCurvedList"/>
    <dgm:cxn modelId="{FFC9B902-A8EC-4BF1-A78B-462A7B5A2E94}" type="presParOf" srcId="{2E2B3CB8-B2BD-40B5-BBC3-3632EFE7D13D}" destId="{D3B6D4E9-90C1-4ACF-82B2-77D2471D3F36}" srcOrd="2" destOrd="0" presId="urn:microsoft.com/office/officeart/2008/layout/VerticalCurvedList"/>
    <dgm:cxn modelId="{B2537547-91A6-4737-8B62-113122C44F43}" type="presParOf" srcId="{D3B6D4E9-90C1-4ACF-82B2-77D2471D3F36}" destId="{AA0E3510-975C-478B-9B06-7AC236217442}" srcOrd="0" destOrd="0" presId="urn:microsoft.com/office/officeart/2008/layout/VerticalCurvedList"/>
    <dgm:cxn modelId="{ABA5E0E2-6A11-47D8-ABF1-FEC705527598}" type="presParOf" srcId="{2E2B3CB8-B2BD-40B5-BBC3-3632EFE7D13D}" destId="{94F78D70-D5F1-47DE-9D98-249949492D93}" srcOrd="3" destOrd="0" presId="urn:microsoft.com/office/officeart/2008/layout/VerticalCurvedList"/>
    <dgm:cxn modelId="{40AB77BD-E722-4CFC-9E14-C93D1DB9BD42}" type="presParOf" srcId="{2E2B3CB8-B2BD-40B5-BBC3-3632EFE7D13D}" destId="{E2AFF66B-2821-41A6-BCC3-5BFAA239684F}" srcOrd="4" destOrd="0" presId="urn:microsoft.com/office/officeart/2008/layout/VerticalCurvedList"/>
    <dgm:cxn modelId="{22C328B3-9097-4DF0-A4EF-5EB1F8511622}" type="presParOf" srcId="{E2AFF66B-2821-41A6-BCC3-5BFAA239684F}" destId="{5350A59F-3CED-4438-BE3E-A607696749A8}" srcOrd="0" destOrd="0" presId="urn:microsoft.com/office/officeart/2008/layout/VerticalCurvedList"/>
    <dgm:cxn modelId="{05E8EFA2-60D9-4DB1-A894-1513387D5239}" type="presParOf" srcId="{2E2B3CB8-B2BD-40B5-BBC3-3632EFE7D13D}" destId="{E56DB9C6-C6D2-46B8-8029-E244EA6E2FD7}" srcOrd="5" destOrd="0" presId="urn:microsoft.com/office/officeart/2008/layout/VerticalCurvedList"/>
    <dgm:cxn modelId="{FC1E0FE0-A8DC-440F-87F8-A7CA7DD944C9}" type="presParOf" srcId="{2E2B3CB8-B2BD-40B5-BBC3-3632EFE7D13D}" destId="{A066DAF9-09C5-4A59-9627-3C63195BACC6}" srcOrd="6" destOrd="0" presId="urn:microsoft.com/office/officeart/2008/layout/VerticalCurvedList"/>
    <dgm:cxn modelId="{8F7DA8E8-69CD-4257-A84C-27D82A124F4E}" type="presParOf" srcId="{A066DAF9-09C5-4A59-9627-3C63195BACC6}" destId="{C492E7B6-B004-47F6-A4AF-014B647F6309}" srcOrd="0" destOrd="0" presId="urn:microsoft.com/office/officeart/2008/layout/VerticalCurvedList"/>
    <dgm:cxn modelId="{7A6D6468-002E-423E-805A-8EC4ED039EB3}" type="presParOf" srcId="{2E2B3CB8-B2BD-40B5-BBC3-3632EFE7D13D}" destId="{38D3582C-13FC-48CC-8578-BC32D8CA6D48}" srcOrd="7" destOrd="0" presId="urn:microsoft.com/office/officeart/2008/layout/VerticalCurvedList"/>
    <dgm:cxn modelId="{DE30835A-3FE7-44FC-BDC8-4BC6C2EE18B3}" type="presParOf" srcId="{2E2B3CB8-B2BD-40B5-BBC3-3632EFE7D13D}" destId="{95F3A08F-4298-4AAF-94FF-5BBEB40085A5}" srcOrd="8" destOrd="0" presId="urn:microsoft.com/office/officeart/2008/layout/VerticalCurvedList"/>
    <dgm:cxn modelId="{5179CBFE-C6FB-49E2-9AF2-AD1CF1CB14AA}" type="presParOf" srcId="{95F3A08F-4298-4AAF-94FF-5BBEB40085A5}" destId="{35C8C33A-413F-4667-B83B-7B7382232BC4}" srcOrd="0" destOrd="0" presId="urn:microsoft.com/office/officeart/2008/layout/VerticalCurvedList"/>
    <dgm:cxn modelId="{E5D0430E-D2E8-4DED-BD9A-86DB8CCD0FBC}" type="presParOf" srcId="{2E2B3CB8-B2BD-40B5-BBC3-3632EFE7D13D}" destId="{732EE25D-AE8D-4BA0-8898-8697898B4CE0}" srcOrd="9" destOrd="0" presId="urn:microsoft.com/office/officeart/2008/layout/VerticalCurvedList"/>
    <dgm:cxn modelId="{59A26F49-06C8-4C38-AFB3-2690084C6896}" type="presParOf" srcId="{2E2B3CB8-B2BD-40B5-BBC3-3632EFE7D13D}" destId="{5A5F495A-5672-460A-B5F4-71A1B37BC490}" srcOrd="10" destOrd="0" presId="urn:microsoft.com/office/officeart/2008/layout/VerticalCurvedList"/>
    <dgm:cxn modelId="{7501E58B-3FA1-4BC7-9680-373EB1108FBD}" type="presParOf" srcId="{5A5F495A-5672-460A-B5F4-71A1B37BC490}" destId="{876D70BF-9D1C-46D1-A696-2F5E29AB3714}" srcOrd="0" destOrd="0" presId="urn:microsoft.com/office/officeart/2008/layout/VerticalCurvedList"/>
    <dgm:cxn modelId="{F3B67A39-E2A4-4FCC-815B-AE1CC3CF4BE6}" type="presParOf" srcId="{2E2B3CB8-B2BD-40B5-BBC3-3632EFE7D13D}" destId="{4279E365-759D-4CE6-94B6-65385E3F1511}" srcOrd="11" destOrd="0" presId="urn:microsoft.com/office/officeart/2008/layout/VerticalCurvedList"/>
    <dgm:cxn modelId="{9964764E-2FFA-4C59-A2AE-B7755B67E944}" type="presParOf" srcId="{2E2B3CB8-B2BD-40B5-BBC3-3632EFE7D13D}" destId="{583F96A1-7AA0-4048-A5A5-61E3781F35D8}" srcOrd="12" destOrd="0" presId="urn:microsoft.com/office/officeart/2008/layout/VerticalCurvedList"/>
    <dgm:cxn modelId="{9FE60CD1-3838-42B3-AC95-1EC8CC2A1B02}" type="presParOf" srcId="{583F96A1-7AA0-4048-A5A5-61E3781F35D8}" destId="{483D2720-DF12-4F0E-A9E9-1A05031A2F86}" srcOrd="0" destOrd="0" presId="urn:microsoft.com/office/officeart/2008/layout/VerticalCurvedList"/>
    <dgm:cxn modelId="{101E1162-C7EF-4BE4-B4DF-510CAED57F1A}" type="presParOf" srcId="{2E2B3CB8-B2BD-40B5-BBC3-3632EFE7D13D}" destId="{601D44A9-B701-4349-8465-F114CEBD1BE8}" srcOrd="13" destOrd="0" presId="urn:microsoft.com/office/officeart/2008/layout/VerticalCurvedList"/>
    <dgm:cxn modelId="{D3FD121F-B1D8-41E2-9784-1D614C667305}" type="presParOf" srcId="{2E2B3CB8-B2BD-40B5-BBC3-3632EFE7D13D}" destId="{3300AE5B-160D-4770-81FC-005D971D740A}" srcOrd="14" destOrd="0" presId="urn:microsoft.com/office/officeart/2008/layout/VerticalCurvedList"/>
    <dgm:cxn modelId="{EFBF11AD-819C-4DFA-AE26-CD08058DF2DA}" type="presParOf" srcId="{3300AE5B-160D-4770-81FC-005D971D740A}" destId="{5D1A1843-68DE-40F6-84EC-91FA04E5B2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51CCE-1932-4E9E-A8F6-91AB22AC467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7A3BBCF-DA5A-4118-8C9D-C0F61C939E2E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I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ntégration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sym typeface="Arial"/>
            <a:rtl val="0"/>
          </a:endParaRPr>
        </a:p>
      </dgm:t>
    </dgm:pt>
    <dgm:pt modelId="{B7153EB3-1EBC-4597-B99D-0465C018BC14}" type="parTrans" cxnId="{9B1B59D9-915D-48CF-97FE-4BE96624AA62}">
      <dgm:prSet/>
      <dgm:spPr/>
      <dgm:t>
        <a:bodyPr/>
        <a:lstStyle/>
        <a:p>
          <a:endParaRPr lang="fr-FR"/>
        </a:p>
      </dgm:t>
    </dgm:pt>
    <dgm:pt modelId="{A1018ABA-B280-405A-B3C8-3FCA6AFBF7FB}" type="sibTrans" cxnId="{9B1B59D9-915D-48CF-97FE-4BE96624AA62}">
      <dgm:prSet/>
      <dgm:spPr/>
      <dgm:t>
        <a:bodyPr/>
        <a:lstStyle/>
        <a:p>
          <a:endParaRPr lang="fr-FR"/>
        </a:p>
      </dgm:t>
    </dgm:pt>
    <dgm:pt modelId="{56069D07-D0F8-479B-A7E7-E9DF653BBF4C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pprentissage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gm:t>
    </dgm:pt>
    <dgm:pt modelId="{5F18166B-2A5D-4656-BDDC-FDD1A13912A8}" type="parTrans" cxnId="{7D712A99-AB0F-45F7-B6B4-AB2AC7146E33}">
      <dgm:prSet/>
      <dgm:spPr/>
      <dgm:t>
        <a:bodyPr/>
        <a:lstStyle/>
        <a:p>
          <a:endParaRPr lang="fr-FR"/>
        </a:p>
      </dgm:t>
    </dgm:pt>
    <dgm:pt modelId="{C20FFFE5-CC06-4529-A048-429359A41525}" type="sibTrans" cxnId="{7D712A99-AB0F-45F7-B6B4-AB2AC7146E33}">
      <dgm:prSet/>
      <dgm:spPr/>
      <dgm:t>
        <a:bodyPr/>
        <a:lstStyle/>
        <a:p>
          <a:endParaRPr lang="fr-FR"/>
        </a:p>
      </dgm:t>
    </dgm:pt>
    <dgm:pt modelId="{F260C549-2B22-4DD5-8440-BA755CA63464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F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aire avancer les choses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gm:t>
    </dgm:pt>
    <dgm:pt modelId="{D462FC06-2806-4CE5-B7DD-32DC22D3D60C}" type="parTrans" cxnId="{48B5A061-F2E3-4B57-83D7-D08C0413689A}">
      <dgm:prSet/>
      <dgm:spPr/>
      <dgm:t>
        <a:bodyPr/>
        <a:lstStyle/>
        <a:p>
          <a:endParaRPr lang="fr-FR"/>
        </a:p>
      </dgm:t>
    </dgm:pt>
    <dgm:pt modelId="{0CE610B5-8B30-4ADC-99D8-0637884A572D}" type="sibTrans" cxnId="{48B5A061-F2E3-4B57-83D7-D08C0413689A}">
      <dgm:prSet/>
      <dgm:spPr/>
      <dgm:t>
        <a:bodyPr/>
        <a:lstStyle/>
        <a:p>
          <a:endParaRPr lang="fr-FR"/>
        </a:p>
      </dgm:t>
    </dgm:pt>
    <dgm:pt modelId="{9B9249A6-1CB3-410D-8410-FC40BDEDB905}" type="pres">
      <dgm:prSet presAssocID="{A8951CCE-1932-4E9E-A8F6-91AB22AC467F}" presName="arrowDiagram" presStyleCnt="0">
        <dgm:presLayoutVars>
          <dgm:chMax val="5"/>
          <dgm:dir/>
          <dgm:resizeHandles val="exact"/>
        </dgm:presLayoutVars>
      </dgm:prSet>
      <dgm:spPr/>
    </dgm:pt>
    <dgm:pt modelId="{89677900-C86C-4608-9FC8-316FABF89ABB}" type="pres">
      <dgm:prSet presAssocID="{A8951CCE-1932-4E9E-A8F6-91AB22AC467F}" presName="arrow" presStyleLbl="bgShp" presStyleIdx="0" presStyleCnt="1"/>
      <dgm:spPr/>
    </dgm:pt>
    <dgm:pt modelId="{C3A0F45C-9307-4006-8AE9-C5A7449E2BD6}" type="pres">
      <dgm:prSet presAssocID="{A8951CCE-1932-4E9E-A8F6-91AB22AC467F}" presName="arrowDiagram3" presStyleCnt="0"/>
      <dgm:spPr/>
    </dgm:pt>
    <dgm:pt modelId="{0E17A3D8-D449-4363-92C2-05825761DC36}" type="pres">
      <dgm:prSet presAssocID="{67A3BBCF-DA5A-4118-8C9D-C0F61C939E2E}" presName="bullet3a" presStyleLbl="node1" presStyleIdx="0" presStyleCnt="3"/>
      <dgm:spPr/>
    </dgm:pt>
    <dgm:pt modelId="{D53186E9-889D-40F5-B208-671B4B919346}" type="pres">
      <dgm:prSet presAssocID="{67A3BBCF-DA5A-4118-8C9D-C0F61C939E2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11AE0F-8BD0-4B09-8FA2-7E10C3D6253B}" type="pres">
      <dgm:prSet presAssocID="{56069D07-D0F8-479B-A7E7-E9DF653BBF4C}" presName="bullet3b" presStyleLbl="node1" presStyleIdx="1" presStyleCnt="3"/>
      <dgm:spPr/>
    </dgm:pt>
    <dgm:pt modelId="{48F4F8EF-33C8-4FD5-A2D7-736BA09D4F04}" type="pres">
      <dgm:prSet presAssocID="{56069D07-D0F8-479B-A7E7-E9DF653BBF4C}" presName="textBox3b" presStyleLbl="revTx" presStyleIdx="1" presStyleCnt="3" custScaleX="127967" custLinFactNeighborX="147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324872-7495-4B64-BB5C-061A63CDF97F}" type="pres">
      <dgm:prSet presAssocID="{F260C549-2B22-4DD5-8440-BA755CA63464}" presName="bullet3c" presStyleLbl="node1" presStyleIdx="2" presStyleCnt="3"/>
      <dgm:spPr/>
    </dgm:pt>
    <dgm:pt modelId="{EAA558FD-2E47-481F-9542-9FC149293A48}" type="pres">
      <dgm:prSet presAssocID="{F260C549-2B22-4DD5-8440-BA755CA63464}" presName="textBox3c" presStyleLbl="revTx" presStyleIdx="2" presStyleCnt="3" custScaleX="136557" custLinFactNeighborX="18434" custLinFactNeighborY="8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A66B36-F98B-4E2E-B1C5-1FE46320A470}" type="presOf" srcId="{67A3BBCF-DA5A-4118-8C9D-C0F61C939E2E}" destId="{D53186E9-889D-40F5-B208-671B4B919346}" srcOrd="0" destOrd="0" presId="urn:microsoft.com/office/officeart/2005/8/layout/arrow2"/>
    <dgm:cxn modelId="{6D133588-6269-4346-BDBF-AD3814D1C201}" type="presOf" srcId="{F260C549-2B22-4DD5-8440-BA755CA63464}" destId="{EAA558FD-2E47-481F-9542-9FC149293A48}" srcOrd="0" destOrd="0" presId="urn:microsoft.com/office/officeart/2005/8/layout/arrow2"/>
    <dgm:cxn modelId="{9B1B59D9-915D-48CF-97FE-4BE96624AA62}" srcId="{A8951CCE-1932-4E9E-A8F6-91AB22AC467F}" destId="{67A3BBCF-DA5A-4118-8C9D-C0F61C939E2E}" srcOrd="0" destOrd="0" parTransId="{B7153EB3-1EBC-4597-B99D-0465C018BC14}" sibTransId="{A1018ABA-B280-405A-B3C8-3FCA6AFBF7FB}"/>
    <dgm:cxn modelId="{48B5A061-F2E3-4B57-83D7-D08C0413689A}" srcId="{A8951CCE-1932-4E9E-A8F6-91AB22AC467F}" destId="{F260C549-2B22-4DD5-8440-BA755CA63464}" srcOrd="2" destOrd="0" parTransId="{D462FC06-2806-4CE5-B7DD-32DC22D3D60C}" sibTransId="{0CE610B5-8B30-4ADC-99D8-0637884A572D}"/>
    <dgm:cxn modelId="{9B422E2F-C6C0-4F69-844C-F021B1FB5329}" type="presOf" srcId="{A8951CCE-1932-4E9E-A8F6-91AB22AC467F}" destId="{9B9249A6-1CB3-410D-8410-FC40BDEDB905}" srcOrd="0" destOrd="0" presId="urn:microsoft.com/office/officeart/2005/8/layout/arrow2"/>
    <dgm:cxn modelId="{7D712A99-AB0F-45F7-B6B4-AB2AC7146E33}" srcId="{A8951CCE-1932-4E9E-A8F6-91AB22AC467F}" destId="{56069D07-D0F8-479B-A7E7-E9DF653BBF4C}" srcOrd="1" destOrd="0" parTransId="{5F18166B-2A5D-4656-BDDC-FDD1A13912A8}" sibTransId="{C20FFFE5-CC06-4529-A048-429359A41525}"/>
    <dgm:cxn modelId="{FD392633-EAE8-4D93-9576-1AAABF3B9C76}" type="presOf" srcId="{56069D07-D0F8-479B-A7E7-E9DF653BBF4C}" destId="{48F4F8EF-33C8-4FD5-A2D7-736BA09D4F04}" srcOrd="0" destOrd="0" presId="urn:microsoft.com/office/officeart/2005/8/layout/arrow2"/>
    <dgm:cxn modelId="{35147D6D-3E76-43D4-829E-77B0B86B0EAC}" type="presParOf" srcId="{9B9249A6-1CB3-410D-8410-FC40BDEDB905}" destId="{89677900-C86C-4608-9FC8-316FABF89ABB}" srcOrd="0" destOrd="0" presId="urn:microsoft.com/office/officeart/2005/8/layout/arrow2"/>
    <dgm:cxn modelId="{2399A33E-D9C8-4ABA-811C-848673B72953}" type="presParOf" srcId="{9B9249A6-1CB3-410D-8410-FC40BDEDB905}" destId="{C3A0F45C-9307-4006-8AE9-C5A7449E2BD6}" srcOrd="1" destOrd="0" presId="urn:microsoft.com/office/officeart/2005/8/layout/arrow2"/>
    <dgm:cxn modelId="{EBD6441B-7ED6-448D-BBF6-AE0E941047AA}" type="presParOf" srcId="{C3A0F45C-9307-4006-8AE9-C5A7449E2BD6}" destId="{0E17A3D8-D449-4363-92C2-05825761DC36}" srcOrd="0" destOrd="0" presId="urn:microsoft.com/office/officeart/2005/8/layout/arrow2"/>
    <dgm:cxn modelId="{EF1A28B3-CFF0-451D-BE46-55649B410CD5}" type="presParOf" srcId="{C3A0F45C-9307-4006-8AE9-C5A7449E2BD6}" destId="{D53186E9-889D-40F5-B208-671B4B919346}" srcOrd="1" destOrd="0" presId="urn:microsoft.com/office/officeart/2005/8/layout/arrow2"/>
    <dgm:cxn modelId="{718A3C17-3FFB-411B-999C-F26B557F75B1}" type="presParOf" srcId="{C3A0F45C-9307-4006-8AE9-C5A7449E2BD6}" destId="{A711AE0F-8BD0-4B09-8FA2-7E10C3D6253B}" srcOrd="2" destOrd="0" presId="urn:microsoft.com/office/officeart/2005/8/layout/arrow2"/>
    <dgm:cxn modelId="{AED8BDE3-B314-434A-A794-3D0FAC944E6B}" type="presParOf" srcId="{C3A0F45C-9307-4006-8AE9-C5A7449E2BD6}" destId="{48F4F8EF-33C8-4FD5-A2D7-736BA09D4F04}" srcOrd="3" destOrd="0" presId="urn:microsoft.com/office/officeart/2005/8/layout/arrow2"/>
    <dgm:cxn modelId="{1FAB9600-0412-4071-B03C-5251241882D8}" type="presParOf" srcId="{C3A0F45C-9307-4006-8AE9-C5A7449E2BD6}" destId="{3C324872-7495-4B64-BB5C-061A63CDF97F}" srcOrd="4" destOrd="0" presId="urn:microsoft.com/office/officeart/2005/8/layout/arrow2"/>
    <dgm:cxn modelId="{94EBC0DB-1B59-4EA7-84DE-04676978FD6C}" type="presParOf" srcId="{C3A0F45C-9307-4006-8AE9-C5A7449E2BD6}" destId="{EAA558FD-2E47-481F-9542-9FC149293A4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2D734-D4DA-4FFA-8452-973F604273F3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FD23-6687-4E91-AF46-B6C7B984EB50}">
      <dsp:nvSpPr>
        <dsp:cNvPr id="0" name=""/>
        <dsp:cNvSpPr/>
      </dsp:nvSpPr>
      <dsp:spPr>
        <a:xfrm>
          <a:off x="285089" y="184749"/>
          <a:ext cx="5816832" cy="369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KDV2 – </a:t>
          </a:r>
          <a:r>
            <a:rPr lang="fr-FR" sz="1900" kern="1200" dirty="0" err="1" smtClean="0"/>
            <a:t>Extreme</a:t>
          </a:r>
          <a:r>
            <a:rPr lang="fr-FR" sz="1900" kern="1200" dirty="0" smtClean="0"/>
            <a:t> + </a:t>
          </a:r>
          <a:r>
            <a:rPr lang="fr-FR" sz="1900" kern="1200" dirty="0" err="1" smtClean="0"/>
            <a:t>Playground</a:t>
          </a:r>
          <a:endParaRPr lang="fr-FR" sz="1900" kern="1200" dirty="0"/>
        </a:p>
      </dsp:txBody>
      <dsp:txXfrm>
        <a:off x="285089" y="184749"/>
        <a:ext cx="5816832" cy="369336"/>
      </dsp:txXfrm>
    </dsp:sp>
    <dsp:sp modelId="{AA0E3510-975C-478B-9B06-7AC236217442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78D70-D5F1-47DE-9D98-249949492D93}">
      <dsp:nvSpPr>
        <dsp:cNvPr id="0" name=""/>
        <dsp:cNvSpPr/>
      </dsp:nvSpPr>
      <dsp:spPr>
        <a:xfrm>
          <a:off x="619556" y="739079"/>
          <a:ext cx="5482364" cy="369336"/>
        </a:xfrm>
        <a:prstGeom prst="rect">
          <a:avLst/>
        </a:prstGeom>
        <a:solidFill>
          <a:schemeClr val="accent2">
            <a:hueOff val="-94505"/>
            <a:satOff val="6136"/>
            <a:lumOff val="176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</a:t>
          </a:r>
          <a:r>
            <a:rPr lang="fr-FR" sz="1900" kern="1200" dirty="0" err="1" smtClean="0"/>
            <a:t>Kidz</a:t>
          </a:r>
          <a:endParaRPr lang="fr-FR" sz="1900" kern="1200" dirty="0"/>
        </a:p>
      </dsp:txBody>
      <dsp:txXfrm>
        <a:off x="619556" y="739079"/>
        <a:ext cx="5482364" cy="369336"/>
      </dsp:txXfrm>
    </dsp:sp>
    <dsp:sp modelId="{5350A59F-3CED-4438-BE3E-A607696749A8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94505"/>
              <a:satOff val="613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B9C6-C6D2-46B8-8029-E244EA6E2FD7}">
      <dsp:nvSpPr>
        <dsp:cNvPr id="0" name=""/>
        <dsp:cNvSpPr/>
      </dsp:nvSpPr>
      <dsp:spPr>
        <a:xfrm>
          <a:off x="802843" y="1293002"/>
          <a:ext cx="5299078" cy="369336"/>
        </a:xfrm>
        <a:prstGeom prst="rect">
          <a:avLst/>
        </a:prstGeom>
        <a:solidFill>
          <a:schemeClr val="accent2">
            <a:hueOff val="-189010"/>
            <a:satOff val="12272"/>
            <a:lumOff val="352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Sports</a:t>
          </a:r>
          <a:endParaRPr lang="fr-FR" sz="1900" kern="1200" dirty="0"/>
        </a:p>
      </dsp:txBody>
      <dsp:txXfrm>
        <a:off x="802843" y="1293002"/>
        <a:ext cx="5299078" cy="369336"/>
      </dsp:txXfrm>
    </dsp:sp>
    <dsp:sp modelId="{C492E7B6-B004-47F6-A4AF-014B647F6309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189010"/>
              <a:satOff val="12272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3582C-13FC-48CC-8578-BC32D8CA6D48}">
      <dsp:nvSpPr>
        <dsp:cNvPr id="0" name=""/>
        <dsp:cNvSpPr/>
      </dsp:nvSpPr>
      <dsp:spPr>
        <a:xfrm>
          <a:off x="861364" y="1847331"/>
          <a:ext cx="5240556" cy="369336"/>
        </a:xfrm>
        <a:prstGeom prst="rect">
          <a:avLst/>
        </a:prstGeom>
        <a:solidFill>
          <a:schemeClr val="accent2">
            <a:hueOff val="-283516"/>
            <a:satOff val="18408"/>
            <a:lumOff val="529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Racer</a:t>
          </a:r>
          <a:endParaRPr lang="fr-FR" sz="1900" kern="1200" dirty="0"/>
        </a:p>
      </dsp:txBody>
      <dsp:txXfrm>
        <a:off x="861364" y="1847331"/>
        <a:ext cx="5240556" cy="369336"/>
      </dsp:txXfrm>
    </dsp:sp>
    <dsp:sp modelId="{35C8C33A-413F-4667-B83B-7B7382232BC4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283516"/>
              <a:satOff val="18408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E25D-AE8D-4BA0-8898-8697898B4CE0}">
      <dsp:nvSpPr>
        <dsp:cNvPr id="0" name=""/>
        <dsp:cNvSpPr/>
      </dsp:nvSpPr>
      <dsp:spPr>
        <a:xfrm>
          <a:off x="802843" y="2401661"/>
          <a:ext cx="5299078" cy="369336"/>
        </a:xfrm>
        <a:prstGeom prst="rect">
          <a:avLst/>
        </a:prstGeom>
        <a:solidFill>
          <a:schemeClr val="accent2">
            <a:hueOff val="-378021"/>
            <a:satOff val="24544"/>
            <a:lumOff val="705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FreeLine</a:t>
          </a:r>
          <a:endParaRPr lang="fr-FR" sz="1900" kern="1200" dirty="0"/>
        </a:p>
      </dsp:txBody>
      <dsp:txXfrm>
        <a:off x="802843" y="2401661"/>
        <a:ext cx="5299078" cy="369336"/>
      </dsp:txXfrm>
    </dsp:sp>
    <dsp:sp modelId="{876D70BF-9D1C-46D1-A696-2F5E29AB3714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378021"/>
              <a:satOff val="24544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9E365-759D-4CE6-94B6-65385E3F1511}">
      <dsp:nvSpPr>
        <dsp:cNvPr id="0" name=""/>
        <dsp:cNvSpPr/>
      </dsp:nvSpPr>
      <dsp:spPr>
        <a:xfrm>
          <a:off x="619556" y="2955584"/>
          <a:ext cx="5482364" cy="369336"/>
        </a:xfrm>
        <a:prstGeom prst="rect">
          <a:avLst/>
        </a:prstGeom>
        <a:solidFill>
          <a:schemeClr val="accent2">
            <a:hueOff val="-472526"/>
            <a:satOff val="30680"/>
            <a:lumOff val="882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Motion Dance</a:t>
          </a:r>
          <a:endParaRPr lang="fr-FR" sz="1900" kern="1200" dirty="0"/>
        </a:p>
      </dsp:txBody>
      <dsp:txXfrm>
        <a:off x="619556" y="2955584"/>
        <a:ext cx="5482364" cy="369336"/>
      </dsp:txXfrm>
    </dsp:sp>
    <dsp:sp modelId="{483D2720-DF12-4F0E-A9E9-1A05031A2F86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472526"/>
              <a:satOff val="30680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D44A9-B701-4349-8465-F114CEBD1BE8}">
      <dsp:nvSpPr>
        <dsp:cNvPr id="0" name=""/>
        <dsp:cNvSpPr/>
      </dsp:nvSpPr>
      <dsp:spPr>
        <a:xfrm>
          <a:off x="385633" y="3509301"/>
          <a:ext cx="3913390" cy="369336"/>
        </a:xfrm>
        <a:prstGeom prst="rect">
          <a:avLst/>
        </a:prstGeom>
        <a:solidFill>
          <a:schemeClr val="accent2">
            <a:hueOff val="-567031"/>
            <a:satOff val="36816"/>
            <a:lumOff val="1058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FitFlap</a:t>
          </a:r>
          <a:endParaRPr lang="fr-FR" sz="1900" kern="1200" dirty="0"/>
        </a:p>
      </dsp:txBody>
      <dsp:txXfrm>
        <a:off x="385633" y="3509301"/>
        <a:ext cx="3913390" cy="369336"/>
      </dsp:txXfrm>
    </dsp:sp>
    <dsp:sp modelId="{5D1A1843-68DE-40F6-84EC-91FA04E5B21A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567031"/>
              <a:satOff val="36816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77900-C86C-4608-9FC8-316FABF89AB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7A3D8-D449-4363-92C2-05825761DC36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86E9-889D-40F5-B208-671B4B919346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I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ntégration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sym typeface="Arial"/>
            <a:rtl val="0"/>
          </a:endParaRPr>
        </a:p>
      </dsp:txBody>
      <dsp:txXfrm>
        <a:off x="853440" y="2835910"/>
        <a:ext cx="1420368" cy="1101090"/>
      </dsp:txXfrm>
    </dsp:sp>
    <dsp:sp modelId="{A711AE0F-8BD0-4B09-8FA2-7E10C3D6253B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F8EF-33C8-4FD5-A2D7-736BA09D4F04}">
      <dsp:nvSpPr>
        <dsp:cNvPr id="0" name=""/>
        <dsp:cNvSpPr/>
      </dsp:nvSpPr>
      <dsp:spPr>
        <a:xfrm>
          <a:off x="2327913" y="1864359"/>
          <a:ext cx="1872208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pprentissage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sp:txBody>
      <dsp:txXfrm>
        <a:off x="2327913" y="1864359"/>
        <a:ext cx="1872208" cy="2072640"/>
      </dsp:txXfrm>
    </dsp:sp>
    <dsp:sp modelId="{3C324872-7495-4B64-BB5C-061A63CDF97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8FD-2E47-481F-9542-9FC149293A48}">
      <dsp:nvSpPr>
        <dsp:cNvPr id="0" name=""/>
        <dsp:cNvSpPr/>
      </dsp:nvSpPr>
      <dsp:spPr>
        <a:xfrm>
          <a:off x="4056115" y="1311928"/>
          <a:ext cx="1997883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F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aire avancer les choses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sp:txBody>
      <dsp:txXfrm>
        <a:off x="4056115" y="1311928"/>
        <a:ext cx="1997883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8186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Durant l'exposé, l’étudiant explique brièvement l'objet et la spécificité de sa mission, les principales étapes du développement, les difficultés rencontrées et les solutions apportées.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L'étudiant a la possibilité, s'il le souhaite, de concentrer son exposé sur une partie spécifique du travail qu'il a réalisée en entreprise, et qu'il juge importante. Si tel est le cas, l'étudiant doit préciser dans l'introduction de son exposé les raisons qui justifient ce choix.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 – Objet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introduction et très courte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présentation de l’alternant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présentation de l'entreprise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indiquer ce qui va être traité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métier de l'entreprise, mission confiée à l’alternant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service où s'est déroulée l’alternance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 – Le projet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titre, analyse et expression des besoins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conception et réalisation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développement d'un point technique particulier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mise en valeur des résultats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introduire la problématique du sujet et tous ses enjeux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méthodologie et choix techniques mis en œuvre pour la résolution du problème, environnement de développement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valoriser sa maîtrise technique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3 – Bilan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bilan technique, humain, personnel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faire le bilan des rapports humains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situer l’alternance par rapport à la formation, aux acquis, au projet professionnel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600" b="1" dirty="0"/>
              <a:t>R</a:t>
            </a:r>
            <a:r>
              <a:rPr lang="en" sz="6000" dirty="0"/>
              <a:t>apport </a:t>
            </a:r>
            <a:r>
              <a:rPr lang="en" sz="6000" dirty="0" smtClean="0"/>
              <a:t>d’alternance</a:t>
            </a:r>
            <a:r>
              <a:rPr lang="en" sz="6000" dirty="0"/>
              <a:t/>
            </a:r>
            <a:br>
              <a:rPr lang="en" sz="6000" dirty="0"/>
            </a:br>
            <a:r>
              <a:rPr lang="en" sz="6600" b="1" dirty="0" smtClean="0"/>
              <a:t>B</a:t>
            </a:r>
            <a:r>
              <a:rPr lang="en" sz="6000" dirty="0" smtClean="0"/>
              <a:t>reakFirst</a:t>
            </a:r>
            <a:endParaRPr lang="en" sz="6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1305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Simon Jacquemin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LP </a:t>
            </a:r>
            <a:r>
              <a:rPr lang="en" sz="2800" b="1" dirty="0"/>
              <a:t>I</a:t>
            </a:r>
            <a:r>
              <a:rPr lang="en" dirty="0"/>
              <a:t>nformatique </a:t>
            </a:r>
            <a:r>
              <a:rPr lang="en" sz="2800" b="1" dirty="0"/>
              <a:t>E</a:t>
            </a:r>
            <a:r>
              <a:rPr lang="en" dirty="0"/>
              <a:t>mbarqué </a:t>
            </a:r>
            <a:r>
              <a:rPr lang="en" sz="2800" b="1" dirty="0"/>
              <a:t>M</a:t>
            </a:r>
            <a:r>
              <a:rPr lang="en" dirty="0"/>
              <a:t>obile </a:t>
            </a:r>
            <a:r>
              <a:rPr lang="en" i="1" dirty="0"/>
              <a:t>2014/2015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b="1" dirty="0"/>
              <a:t>M</a:t>
            </a:r>
            <a:r>
              <a:rPr lang="en" sz="4400" dirty="0"/>
              <a:t>issions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539552" y="339502"/>
            <a:ext cx="7982148" cy="41764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G</a:t>
            </a:r>
            <a:r>
              <a:rPr lang="en" sz="2800" dirty="0" smtClean="0"/>
              <a:t>ameplay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Terme issu des jeux vidéos qui désigne l’ensemble des </a:t>
            </a:r>
            <a:r>
              <a:rPr lang="en" b="1" dirty="0" smtClean="0"/>
              <a:t>mécanismes</a:t>
            </a:r>
            <a:r>
              <a:rPr lang="en" dirty="0" smtClean="0"/>
              <a:t> utilisés d’une expérience </a:t>
            </a:r>
            <a:r>
              <a:rPr lang="en" b="1" dirty="0" smtClean="0"/>
              <a:t>vidéo-ludique</a:t>
            </a:r>
            <a:r>
              <a:rPr lang="en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C’est l’essence même du jeu et de sa </a:t>
            </a:r>
            <a:r>
              <a:rPr lang="en" b="1" dirty="0" smtClean="0"/>
              <a:t>construction</a:t>
            </a:r>
            <a:r>
              <a:rPr lang="en" dirty="0" smtClean="0"/>
              <a:t> respectant le difficile équilibre du challenge, entre la frustration et l’ennui.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Définition</a:t>
            </a:r>
            <a:endParaRPr lang="en" sz="1600" dirty="0"/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Global</a:t>
            </a:r>
            <a:endParaRPr lang="en" sz="1600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862776342"/>
              </p:ext>
            </p:extLst>
          </p:nvPr>
        </p:nvGraphicFramePr>
        <p:xfrm>
          <a:off x="2229694" y="357697"/>
          <a:ext cx="61561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7" descr="Résultat de recherche d'images pour &quot;breakfirs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2571750" cy="60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4TTym7odkXo/VfaiIc0DCuI/AAAAAAAABZo/g3E8fCeR-wI/w864-h355-no/2015-09-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92084"/>
            <a:ext cx="1586533" cy="6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KDv2 - Présentation</a:t>
            </a:r>
            <a:endParaRPr lang="e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5"/>
          <a:stretch/>
        </p:blipFill>
        <p:spPr bwMode="auto">
          <a:xfrm>
            <a:off x="971600" y="1563638"/>
            <a:ext cx="3967708" cy="242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85"/>
          <p:cNvSpPr txBox="1">
            <a:spLocks/>
          </p:cNvSpPr>
          <p:nvPr/>
        </p:nvSpPr>
        <p:spPr>
          <a:xfrm>
            <a:off x="311700" y="339502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KDv2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6012160" y="1707654"/>
            <a:ext cx="2304256" cy="2376264"/>
          </a:xfrm>
          <a:prstGeom prst="bracePair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aseball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ir à la corde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afting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arachute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ing-suit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</a:t>
            </a:r>
            <a:r>
              <a:rPr lang="fr-FR" sz="1600" dirty="0" smtClean="0"/>
              <a:t>- Mission</a:t>
            </a:r>
            <a:endParaRPr lang="e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23528" y="1410100"/>
            <a:ext cx="4705356" cy="284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7968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88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20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981010" y="179087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joueur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92080" y="3719470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joueurs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614519" y="266799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2" name="Rectangle 11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85"/>
          <p:cNvSpPr txBox="1">
            <a:spLocks/>
          </p:cNvSpPr>
          <p:nvPr/>
        </p:nvSpPr>
        <p:spPr>
          <a:xfrm>
            <a:off x="319464" y="19548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Rafting</a:t>
            </a:r>
            <a:endParaRPr lang="en" dirty="0">
              <a:solidFill>
                <a:srgbClr val="00B0F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644008" y="3651870"/>
            <a:ext cx="0" cy="5742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26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KDv2 - Technique</a:t>
            </a:r>
            <a:endParaRPr lang="en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19548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G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énérique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3930421"/>
            <a:ext cx="2880000" cy="400110"/>
          </a:xfrm>
          <a:prstGeom prst="rect">
            <a:avLst/>
          </a:prstGeom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Motor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26390" y="2494806"/>
            <a:ext cx="2411238" cy="4001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8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Abstract</a:t>
            </a:r>
            <a:r>
              <a:rPr lang="fr-FR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12846" y="1450399"/>
            <a:ext cx="2440091" cy="40011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 1 Player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23665" y="1450399"/>
            <a:ext cx="2539478" cy="40011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 2 </a:t>
            </a:r>
            <a:r>
              <a:rPr lang="fr-FR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Players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9" name="Connecteur droit avec flèche 8"/>
          <p:cNvCxnSpPr>
            <a:endCxn id="18" idx="0"/>
          </p:cNvCxnSpPr>
          <p:nvPr/>
        </p:nvCxnSpPr>
        <p:spPr>
          <a:xfrm flipH="1">
            <a:off x="4432009" y="1995686"/>
            <a:ext cx="1861396" cy="499120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17" idx="0"/>
          </p:cNvCxnSpPr>
          <p:nvPr/>
        </p:nvCxnSpPr>
        <p:spPr>
          <a:xfrm flipH="1">
            <a:off x="4427824" y="2894916"/>
            <a:ext cx="4185" cy="10355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18" idx="0"/>
          </p:cNvCxnSpPr>
          <p:nvPr/>
        </p:nvCxnSpPr>
        <p:spPr>
          <a:xfrm>
            <a:off x="2632891" y="1995686"/>
            <a:ext cx="1799118" cy="499120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593704" y="3178592"/>
            <a:ext cx="2130711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Valeurs normalisées</a:t>
            </a:r>
          </a:p>
        </p:txBody>
      </p:sp>
      <p:pic>
        <p:nvPicPr>
          <p:cNvPr id="35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48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80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Documents\Downloads\cogwheel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34" y="3617129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2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KDv2 - Difficultés</a:t>
            </a:r>
            <a:endParaRPr lang="en" sz="1600" dirty="0"/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2" t="17590" r="11098" b="11610"/>
          <a:stretch/>
        </p:blipFill>
        <p:spPr bwMode="auto">
          <a:xfrm>
            <a:off x="5926906" y="457761"/>
            <a:ext cx="1353313" cy="1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mon\Desktop\Sans titre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94"/>
          <a:stretch/>
        </p:blipFill>
        <p:spPr bwMode="auto">
          <a:xfrm>
            <a:off x="1781878" y="339502"/>
            <a:ext cx="1447845" cy="15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4346267" y="830016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236784" y="1869952"/>
            <a:ext cx="2538031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5" name="Shape 91"/>
          <p:cNvSpPr txBox="1">
            <a:spLocks/>
          </p:cNvSpPr>
          <p:nvPr/>
        </p:nvSpPr>
        <p:spPr>
          <a:xfrm>
            <a:off x="5109458" y="1869952"/>
            <a:ext cx="3112102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077015" y="198174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en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équipe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8064" y="1959415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omprendre les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outils</a:t>
            </a:r>
          </a:p>
        </p:txBody>
      </p:sp>
      <p:sp>
        <p:nvSpPr>
          <p:cNvPr id="13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C00000"/>
                </a:solidFill>
              </a:rPr>
              <a:t>Difficultés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4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KDv2 - Solutions</a:t>
            </a:r>
            <a:endParaRPr lang="en" sz="16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346267" y="83411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331640" y="1874054"/>
            <a:ext cx="3362935" cy="1277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pic>
        <p:nvPicPr>
          <p:cNvPr id="2050" name="Picture 2" descr="http://pomodoneapp.com/assets/images/logos/connected_service__icon-trel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5652"/>
            <a:ext cx="2897136" cy="9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mon\Desktop\Sans titre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63" y="343121"/>
            <a:ext cx="1580557" cy="15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48064" y="1906459"/>
            <a:ext cx="3168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fr-FR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ommunication </a:t>
            </a:r>
            <a:r>
              <a:rPr lang="fr-FR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interne dans l’équipe</a:t>
            </a:r>
            <a:endParaRPr lang="fr-FR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74367" y="187405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L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ogiciel de gestion de projet</a:t>
            </a:r>
          </a:p>
        </p:txBody>
      </p:sp>
      <p:sp>
        <p:nvSpPr>
          <p:cNvPr id="15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92D050"/>
                </a:solidFill>
              </a:rPr>
              <a:t>Solutions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30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Présentation</a:t>
            </a:r>
            <a:endParaRPr lang="en" sz="1600" dirty="0"/>
          </a:p>
        </p:txBody>
      </p:sp>
      <p:sp>
        <p:nvSpPr>
          <p:cNvPr id="6" name="Shape 85"/>
          <p:cNvSpPr txBox="1">
            <a:spLocks/>
          </p:cNvSpPr>
          <p:nvPr/>
        </p:nvSpPr>
        <p:spPr>
          <a:xfrm>
            <a:off x="311701" y="433806"/>
            <a:ext cx="5484436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92D050"/>
                </a:solidFill>
              </a:rPr>
              <a:t>KDv1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6012160" y="627534"/>
            <a:ext cx="2448272" cy="3672408"/>
          </a:xfrm>
          <a:prstGeom prst="bracePair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</a:t>
            </a:r>
            <a:r>
              <a:rPr lang="fr-FR" sz="1600" kern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Kidz</a:t>
            </a: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Sports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Racer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Simon\Desktop\Sans titre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2333848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1131590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imon\Desktop\Sans titre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3557984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2778"/>
            <a:ext cx="1220854" cy="14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ytheway.fr/images/articles/MobileIron/ios_button_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0032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>
            <a:stCxn id="3080" idx="3"/>
            <a:endCxn id="3082" idx="1"/>
          </p:cNvCxnSpPr>
          <p:nvPr/>
        </p:nvCxnSpPr>
        <p:spPr>
          <a:xfrm>
            <a:off x="1904422" y="2519522"/>
            <a:ext cx="1227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43608" y="3308184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ortage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Organisation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3608" y="329457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rganisation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24128" y="221171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3</a:t>
            </a:r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M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éthodes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" name="Picture 2" descr="C:\Users\Simon\Desktop\Sans titre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04" y="1347614"/>
            <a:ext cx="2021530" cy="1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evron 8"/>
          <p:cNvSpPr/>
          <p:nvPr/>
        </p:nvSpPr>
        <p:spPr>
          <a:xfrm>
            <a:off x="4119784" y="2321096"/>
            <a:ext cx="308200" cy="40612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79824" y="2251835"/>
            <a:ext cx="334120" cy="54465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813944" y="2116530"/>
            <a:ext cx="406128" cy="81526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8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2771800" y="627534"/>
            <a:ext cx="3528392" cy="341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P</a:t>
            </a:r>
            <a:r>
              <a:rPr lang="en" dirty="0"/>
              <a:t>resentation</a:t>
            </a:r>
          </a:p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M</a:t>
            </a:r>
            <a:r>
              <a:rPr lang="en" dirty="0"/>
              <a:t>issions</a:t>
            </a:r>
          </a:p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 smtClean="0"/>
              <a:t>B</a:t>
            </a:r>
            <a:r>
              <a:rPr lang="en" dirty="0" smtClean="0"/>
              <a:t>ilan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Technique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Humain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Personnel</a:t>
            </a:r>
            <a:endParaRPr lang="e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D</a:t>
            </a:r>
            <a:r>
              <a:rPr lang="en" dirty="0"/>
              <a:t>émonstration</a:t>
            </a:r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Sommaire</a:t>
            </a:r>
            <a:endParaRPr lang="e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88039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5957977" y="2026199"/>
            <a:ext cx="1638359" cy="1228530"/>
            <a:chOff x="5741953" y="2026199"/>
            <a:chExt cx="1638359" cy="1228530"/>
          </a:xfrm>
        </p:grpSpPr>
        <p:pic>
          <p:nvPicPr>
            <p:cNvPr id="6148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53" y="2086331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009" y="2498527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110" y="2026199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/>
          <p:cNvGrpSpPr/>
          <p:nvPr/>
        </p:nvGrpSpPr>
        <p:grpSpPr>
          <a:xfrm>
            <a:off x="3779912" y="2056265"/>
            <a:ext cx="1440160" cy="1168398"/>
            <a:chOff x="3419872" y="2067694"/>
            <a:chExt cx="1440160" cy="1168398"/>
          </a:xfrm>
        </p:grpSpPr>
        <p:pic>
          <p:nvPicPr>
            <p:cNvPr id="6146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126931"/>
              <a:ext cx="1074254" cy="1074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onnecteur droit 3"/>
            <p:cNvCxnSpPr/>
            <p:nvPr/>
          </p:nvCxnSpPr>
          <p:spPr>
            <a:xfrm>
              <a:off x="3491880" y="2067694"/>
              <a:ext cx="1368152" cy="116839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3419872" y="2067694"/>
              <a:ext cx="1440160" cy="116839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7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Documents\Downloads\time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2" y="2145568"/>
            <a:ext cx="1074254" cy="10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5957977" y="2026199"/>
            <a:ext cx="1638359" cy="1228530"/>
            <a:chOff x="5436096" y="2026199"/>
            <a:chExt cx="1638359" cy="1228530"/>
          </a:xfrm>
        </p:grpSpPr>
        <p:pic>
          <p:nvPicPr>
            <p:cNvPr id="8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086331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2498527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253" y="2026199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/>
          <p:cNvGrpSpPr/>
          <p:nvPr/>
        </p:nvGrpSpPr>
        <p:grpSpPr>
          <a:xfrm>
            <a:off x="1547664" y="2188039"/>
            <a:ext cx="1167548" cy="904850"/>
            <a:chOff x="1683970" y="2086331"/>
            <a:chExt cx="1167548" cy="904850"/>
          </a:xfrm>
        </p:grpSpPr>
        <p:pic>
          <p:nvPicPr>
            <p:cNvPr id="6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970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00963D">
                  <a:alpha val="5000"/>
                </a:srgbClr>
              </a:gs>
              <a:gs pos="0">
                <a:srgbClr val="00B050">
                  <a:shade val="30000"/>
                  <a:satMod val="115000"/>
                  <a:alpha val="0"/>
                </a:srgbClr>
              </a:gs>
              <a:gs pos="100000">
                <a:srgbClr val="00B050">
                  <a:shade val="100000"/>
                  <a:satMod val="115000"/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D:\Documents\Downloads\cogwheel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47600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718647" y="1959573"/>
            <a:ext cx="1789457" cy="1332257"/>
            <a:chOff x="3718647" y="1887565"/>
            <a:chExt cx="1789457" cy="1332257"/>
          </a:xfrm>
        </p:grpSpPr>
        <p:pic>
          <p:nvPicPr>
            <p:cNvPr id="7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09" y="2424692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647" y="1887565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974" y="1926849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1547664" y="2173276"/>
            <a:ext cx="1167548" cy="904850"/>
            <a:chOff x="1835696" y="2086331"/>
            <a:chExt cx="1167548" cy="904850"/>
          </a:xfrm>
        </p:grpSpPr>
        <p:pic>
          <p:nvPicPr>
            <p:cNvPr id="6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470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6805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638943" y="120359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ynamique de création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1352" y="135165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S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uivi de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38943" y="2954437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oncentration sur un seul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81352" y="2954436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N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e pas sous-estimer les tâches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r>
              <a:rPr lang="en" dirty="0" smtClean="0"/>
              <a:t> / 32 </a:t>
            </a:r>
            <a:endParaRPr lang="en" dirty="0"/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899592" y="1332425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2" r="50000" b="-32"/>
          <a:stretch/>
        </p:blipFill>
        <p:spPr bwMode="auto">
          <a:xfrm>
            <a:off x="899592" y="3075806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7564830" y="3075806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7564831" y="1283858"/>
            <a:ext cx="574723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b="1" dirty="0"/>
              <a:t>B</a:t>
            </a:r>
            <a:r>
              <a:rPr lang="en" sz="4400" dirty="0"/>
              <a:t>ilan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T</a:t>
            </a:r>
            <a:r>
              <a:rPr lang="en" sz="4000" dirty="0" smtClean="0"/>
              <a:t>echnique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6018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Technique</a:t>
            </a:r>
            <a:endParaRPr lang="en" sz="1600" dirty="0"/>
          </a:p>
        </p:txBody>
      </p:sp>
      <p:sp>
        <p:nvSpPr>
          <p:cNvPr id="3" name="Accolades 2"/>
          <p:cNvSpPr/>
          <p:nvPr/>
        </p:nvSpPr>
        <p:spPr>
          <a:xfrm>
            <a:off x="5134446" y="1103294"/>
            <a:ext cx="2304256" cy="1602057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énérique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</a:t>
            </a:r>
            <a:r>
              <a:rPr lang="e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ptimisation</a:t>
            </a:r>
          </a:p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nterface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568" y="350785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N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ouvelles normes de programmation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0467"/>
            <a:ext cx="3084228" cy="175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55576" y="61880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M</a:t>
            </a:r>
            <a:r>
              <a:rPr lang="en-US" sz="20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ulti-</a:t>
            </a:r>
            <a:r>
              <a:rPr lang="en-US" sz="2400" b="1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en-US" sz="2000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lateformes</a:t>
            </a:r>
            <a:endParaRPr lang="fr-FR" sz="2000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</a:t>
            </a:r>
            <a:r>
              <a:rPr lang="en" sz="1600" dirty="0"/>
              <a:t>Technique</a:t>
            </a:r>
          </a:p>
        </p:txBody>
      </p:sp>
      <p:pic>
        <p:nvPicPr>
          <p:cNvPr id="2050" name="Picture 2" descr="http://simpleicon.com/wp-content/uploads/cloud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" b="29981"/>
          <a:stretch/>
        </p:blipFill>
        <p:spPr bwMode="auto">
          <a:xfrm>
            <a:off x="971600" y="1203598"/>
            <a:ext cx="3244265" cy="21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47664" y="221171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J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eu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4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V</a:t>
            </a:r>
            <a:r>
              <a: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id</a:t>
            </a:r>
            <a:r>
              <a:rPr lang="fr-FR" sz="20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éo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Accolades 5"/>
          <p:cNvSpPr/>
          <p:nvPr/>
        </p:nvSpPr>
        <p:spPr>
          <a:xfrm>
            <a:off x="5076056" y="1254410"/>
            <a:ext cx="2880320" cy="2376263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umières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bjets 3D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extures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space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emps réel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…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H</a:t>
            </a:r>
            <a:r>
              <a:rPr lang="en" sz="4000" dirty="0" smtClean="0"/>
              <a:t>umain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89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Humain</a:t>
            </a:r>
            <a:endParaRPr lang="en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6124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daptation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Image 7" descr="https://scontent-ams3-1.xx.fbcdn.net/hphotos-xpl1/v/t1.0-9/11954644_478526278983003_7098926477631880916_n.jpg?oh=53be185647049845f52ecb646db0ae63&amp;oe=566A0E4C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6" b="33492"/>
          <a:stretch/>
        </p:blipFill>
        <p:spPr bwMode="auto">
          <a:xfrm>
            <a:off x="503643" y="2067694"/>
            <a:ext cx="3084195" cy="1541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37194" y="2607751"/>
            <a:ext cx="2160240" cy="461665"/>
          </a:xfrm>
          <a:prstGeom prst="rect">
            <a:avLst/>
          </a:prstGeom>
          <a:solidFill>
            <a:srgbClr val="292934">
              <a:alpha val="40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</a:t>
            </a:r>
            <a:r>
              <a:rPr lang="en-US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nvironnement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119784" y="2607751"/>
            <a:ext cx="308200" cy="406128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479824" y="2538490"/>
            <a:ext cx="334120" cy="544650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813944" y="2403185"/>
            <a:ext cx="406128" cy="815260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80112" y="253265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éaction 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adaptée</a:t>
            </a:r>
            <a:endParaRPr lang="en" sz="24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55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b="1" dirty="0" smtClean="0"/>
              <a:t>P</a:t>
            </a:r>
            <a:r>
              <a:rPr lang="en" sz="4400" dirty="0" smtClean="0"/>
              <a:t>résentation</a:t>
            </a:r>
            <a:endParaRPr lang="e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Humain</a:t>
            </a:r>
            <a:endParaRPr lang="en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62753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ommunication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5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7175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7175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19325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706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24893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6533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>
            <a:endCxn id="5" idx="0"/>
          </p:cNvCxnSpPr>
          <p:nvPr/>
        </p:nvCxnSpPr>
        <p:spPr>
          <a:xfrm>
            <a:off x="4572000" y="1779662"/>
            <a:ext cx="0" cy="295232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ocuments\Downloads\laptop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59493"/>
            <a:ext cx="1129364" cy="11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Documents\Downloads\laptop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68" y="2459493"/>
            <a:ext cx="1129364" cy="11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138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P</a:t>
            </a:r>
            <a:r>
              <a:rPr lang="en" sz="4000" dirty="0" smtClean="0"/>
              <a:t>ersonnel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89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Personnel</a:t>
            </a:r>
            <a:endParaRPr lang="en" sz="16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527531542"/>
              </p:ext>
            </p:extLst>
          </p:nvPr>
        </p:nvGraphicFramePr>
        <p:xfrm>
          <a:off x="1259632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83568" y="55552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E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volution </a:t>
            </a:r>
            <a:r>
              <a:rPr lang="en" sz="2400" kern="1200" dirty="0" smtClean="0">
                <a:solidFill>
                  <a:srgbClr val="92D050"/>
                </a:solidFill>
                <a:latin typeface="+mj-lt"/>
                <a:ea typeface="+mn-ea"/>
                <a:cs typeface="+mn-cs"/>
              </a:rPr>
              <a:t>positive</a:t>
            </a:r>
            <a:endParaRPr lang="en" sz="2400" kern="1200" dirty="0">
              <a:solidFill>
                <a:srgbClr val="92D05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Global</a:t>
            </a:r>
            <a:endParaRPr lang="en" sz="1600" dirty="0"/>
          </a:p>
        </p:txBody>
      </p:sp>
      <p:sp>
        <p:nvSpPr>
          <p:cNvPr id="3" name="ZoneTexte 2"/>
          <p:cNvSpPr txBox="1"/>
          <p:nvPr/>
        </p:nvSpPr>
        <p:spPr>
          <a:xfrm rot="5400000">
            <a:off x="4408092" y="96979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+mj-lt"/>
              </a:rPr>
              <a:t>travail</a:t>
            </a:r>
            <a:endParaRPr lang="fr-FR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75546" y="1616725"/>
            <a:ext cx="1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C000"/>
                </a:solidFill>
                <a:latin typeface="+mj-lt"/>
              </a:rPr>
              <a:t>production</a:t>
            </a:r>
          </a:p>
        </p:txBody>
      </p:sp>
      <p:sp>
        <p:nvSpPr>
          <p:cNvPr id="6" name="ZoneTexte 5"/>
          <p:cNvSpPr txBox="1"/>
          <p:nvPr/>
        </p:nvSpPr>
        <p:spPr>
          <a:xfrm rot="5400000">
            <a:off x="1192270" y="2228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solidFill>
                  <a:srgbClr val="C00000"/>
                </a:solidFill>
                <a:latin typeface="+mj-lt"/>
              </a:rPr>
              <a:t>contraintes</a:t>
            </a:r>
          </a:p>
        </p:txBody>
      </p:sp>
      <p:sp>
        <p:nvSpPr>
          <p:cNvPr id="7" name="ZoneTexte 6"/>
          <p:cNvSpPr txBox="1"/>
          <p:nvPr/>
        </p:nvSpPr>
        <p:spPr>
          <a:xfrm rot="5400000">
            <a:off x="2676371" y="3552425"/>
            <a:ext cx="84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délais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18532" y="15319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organisation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98552" y="24785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décisions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434556" y="2091751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C000"/>
                </a:solidFill>
                <a:latin typeface="+mj-lt"/>
              </a:rPr>
              <a:t>problématiques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3618098" y="2293834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92D050"/>
                </a:solidFill>
                <a:latin typeface="+mj-lt"/>
              </a:rPr>
              <a:t>domaines</a:t>
            </a:r>
            <a:r>
              <a:rPr lang="fr-FR" sz="1800" dirty="0">
                <a:latin typeface="+mj-lt"/>
              </a:rPr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 rot="5400000">
            <a:off x="2581819" y="1882981"/>
            <a:ext cx="17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personnalités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30800" y="24785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  <a:latin typeface="+mj-lt"/>
              </a:rPr>
              <a:t>projets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75891" y="2929007"/>
            <a:ext cx="17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  <a:latin typeface="+mj-lt"/>
              </a:rPr>
              <a:t>collègues</a:t>
            </a:r>
          </a:p>
        </p:txBody>
      </p:sp>
      <p:sp>
        <p:nvSpPr>
          <p:cNvPr id="16" name="ZoneTexte 15"/>
          <p:cNvSpPr txBox="1"/>
          <p:nvPr/>
        </p:nvSpPr>
        <p:spPr>
          <a:xfrm rot="5400000">
            <a:off x="5440845" y="2434480"/>
            <a:ext cx="22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  <a:latin typeface="+mj-lt"/>
              </a:rPr>
              <a:t>Multiplateforme</a:t>
            </a:r>
            <a:endParaRPr lang="fr-FR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1520" y="2847832"/>
            <a:ext cx="172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solidFill>
                  <a:srgbClr val="FF0000"/>
                </a:solidFill>
                <a:latin typeface="+mj-lt"/>
              </a:rPr>
              <a:t>application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59182" y="1522776"/>
            <a:ext cx="24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c</a:t>
            </a:r>
            <a:r>
              <a:rPr lang="fr-FR" sz="1800" dirty="0" smtClean="0">
                <a:solidFill>
                  <a:srgbClr val="C00000"/>
                </a:solidFill>
                <a:latin typeface="+mj-lt"/>
              </a:rPr>
              <a:t>ulture générale</a:t>
            </a:r>
            <a:endParaRPr lang="fr-FR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1520" y="1241843"/>
            <a:ext cx="308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solidFill>
                  <a:srgbClr val="C00000"/>
                </a:solidFill>
                <a:latin typeface="+mj-lt"/>
              </a:rPr>
              <a:t>c</a:t>
            </a:r>
            <a:r>
              <a:rPr lang="fr-FR" sz="2000" dirty="0" smtClean="0">
                <a:solidFill>
                  <a:srgbClr val="C00000"/>
                </a:solidFill>
                <a:latin typeface="+mj-lt"/>
              </a:rPr>
              <a:t>ulture programmation </a:t>
            </a:r>
            <a:endParaRPr lang="fr-FR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12160" y="115273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rêve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30800" y="2016835"/>
            <a:ext cx="132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92D050"/>
                </a:solidFill>
                <a:latin typeface="+mj-lt"/>
              </a:rPr>
              <a:t>carrière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290540" y="3745027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content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74136" y="792699"/>
            <a:ext cx="70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fier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965266" y="699542"/>
            <a:ext cx="19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+mj-lt"/>
              </a:rPr>
              <a:t>découverte</a:t>
            </a:r>
            <a:endParaRPr lang="fr-FR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 rot="5400000">
            <a:off x="4418319" y="3182319"/>
            <a:ext cx="12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diversité</a:t>
            </a:r>
          </a:p>
        </p:txBody>
      </p:sp>
      <p:sp>
        <p:nvSpPr>
          <p:cNvPr id="2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4000" b="1" dirty="0" smtClean="0">
                <a:solidFill>
                  <a:schemeClr val="dk2"/>
                </a:solidFill>
              </a:rPr>
              <a:t>“ L</a:t>
            </a:r>
            <a:r>
              <a:rPr lang="en" sz="3200" dirty="0">
                <a:solidFill>
                  <a:schemeClr val="dk2"/>
                </a:solidFill>
              </a:rPr>
              <a:t>’ informatique, ça fait gagner beaucoup de temps à condition d’en avoir </a:t>
            </a:r>
            <a:r>
              <a:rPr lang="en" sz="3200" dirty="0" smtClean="0">
                <a:solidFill>
                  <a:schemeClr val="dk2"/>
                </a:solidFill>
              </a:rPr>
              <a:t>devant soi. </a:t>
            </a:r>
            <a:r>
              <a:rPr lang="en" sz="3600" b="1" dirty="0" smtClean="0">
                <a:solidFill>
                  <a:schemeClr val="dk2"/>
                </a:solidFill>
              </a:rPr>
              <a:t>”</a:t>
            </a:r>
            <a:endParaRPr lang="en" sz="3600" b="1" dirty="0">
              <a:solidFill>
                <a:schemeClr val="dk2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-FR" dirty="0" smtClean="0"/>
              <a:t>Un inconnu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pic>
        <p:nvPicPr>
          <p:cNvPr id="1026" name="Picture 2" descr="Simon Jacque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1394"/>
            <a:ext cx="1575214" cy="1575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ZoneTexte 2"/>
          <p:cNvSpPr txBox="1"/>
          <p:nvPr/>
        </p:nvSpPr>
        <p:spPr>
          <a:xfrm>
            <a:off x="3487399" y="211008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imon </a:t>
            </a:r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acquemin</a:t>
            </a:r>
          </a:p>
        </p:txBody>
      </p:sp>
      <p:sp>
        <p:nvSpPr>
          <p:cNvPr id="4" name="AutoShape 16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8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0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7" name="Picture 2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138083"/>
            <a:ext cx="720956" cy="7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33532" y="3129230"/>
            <a:ext cx="5780750" cy="73866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dans le monde du jeu vidéo</a:t>
            </a: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pic>
        <p:nvPicPr>
          <p:cNvPr id="1028" name="Picture 4" descr="http://www.isartdigital.com/wp-content/uploads/2013/10/isart-logo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5058"/>
            <a:ext cx="1482832" cy="14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fr/3/33/IUT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5098"/>
            <a:ext cx="2283334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colades 4"/>
          <p:cNvSpPr/>
          <p:nvPr/>
        </p:nvSpPr>
        <p:spPr>
          <a:xfrm>
            <a:off x="6023062" y="1559439"/>
            <a:ext cx="2149337" cy="1958801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DUT 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icence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mbarqué </a:t>
            </a:r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obile</a:t>
            </a:r>
          </a:p>
        </p:txBody>
      </p:sp>
      <p:sp>
        <p:nvSpPr>
          <p:cNvPr id="7" name="Accolades 6"/>
          <p:cNvSpPr/>
          <p:nvPr/>
        </p:nvSpPr>
        <p:spPr>
          <a:xfrm>
            <a:off x="452876" y="3219822"/>
            <a:ext cx="2232248" cy="648072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iplôme de niveau II</a:t>
            </a:r>
          </a:p>
          <a:p>
            <a:pPr algn="ctr"/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ame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esign</a:t>
            </a:r>
            <a:endParaRPr lang="fr-FR" sz="12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66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pic>
        <p:nvPicPr>
          <p:cNvPr id="2050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59" y="1779662"/>
            <a:ext cx="4079082" cy="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28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50952" y="1707654"/>
            <a:ext cx="325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10 ans </a:t>
            </a:r>
            <a:r>
              <a:rPr lang="fr-FR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: Marketing international chez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Atari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6452" y="2715766"/>
            <a:ext cx="290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Création de </a:t>
            </a:r>
            <a:r>
              <a:rPr lang="fr-FR" sz="1600" b="1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BreakFirst</a:t>
            </a:r>
            <a:endParaRPr lang="fr-FR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5726" y="3280487"/>
            <a:ext cx="289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2009-2011 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: Jeux large public (enfant / famille)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60192" y="2715766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2012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Motion Gaming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0192" y="3280487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2013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Zumba Dance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64696" y="2715766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2014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Objets 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connectés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149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Simon\Desktop\Sans titre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Simon\Desktop\Sans titre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3" y="481633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6" y="3291830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12" y="2715766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24" y="2715766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</a:t>
            </a:r>
            <a:r>
              <a:rPr lang="en" sz="1600" dirty="0"/>
              <a:t>BreakFirst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03848" y="267194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M</a:t>
            </a:r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otion 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gaming</a:t>
            </a:r>
            <a:endParaRPr lang="en" sz="24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22" l="61400" r="81500">
                        <a14:foregroundMark x1="77400" y1="94444" x2="75200" y2="99722"/>
                        <a14:foregroundMark x1="78700" y1="89722" x2="78900" y2="99722"/>
                        <a14:foregroundMark x1="79800" y1="95000" x2="80700" y2="99722"/>
                        <a14:foregroundMark x1="79400" y1="85556" x2="75900" y2="30833"/>
                        <a14:foregroundMark x1="78900" y1="35278" x2="73600" y2="0"/>
                        <a14:foregroundMark x1="71600" y1="11111" x2="70400" y2="21944"/>
                        <a14:foregroundMark x1="67400" y1="14444" x2="66000" y2="26944"/>
                        <a14:foregroundMark x1="71600" y1="8333" x2="65200" y2="19444"/>
                        <a14:foregroundMark x1="65700" y1="8056" x2="71100" y2="7500"/>
                        <a14:foregroundMark x1="69500" y1="23333" x2="64600" y2="46667"/>
                        <a14:foregroundMark x1="66900" y1="52500" x2="63600" y2="99722"/>
                        <a14:foregroundMark x1="64100" y1="71389" x2="64000" y2="99722"/>
                        <a14:foregroundMark x1="63200" y1="75833" x2="62800" y2="9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75" r="18229"/>
          <a:stretch/>
        </p:blipFill>
        <p:spPr bwMode="auto">
          <a:xfrm>
            <a:off x="6444208" y="1779662"/>
            <a:ext cx="1178869" cy="2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46421" r="65171"/>
          <a:stretch/>
        </p:blipFill>
        <p:spPr bwMode="auto">
          <a:xfrm>
            <a:off x="827584" y="2310682"/>
            <a:ext cx="1754933" cy="11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imon\Desktop\Sans titre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3518"/>
            <a:ext cx="935912" cy="9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imon\Desktop\Sans titre-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</a:t>
            </a:r>
            <a:r>
              <a:rPr lang="en" sz="1600" dirty="0"/>
              <a:t>BreakFirst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7544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8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G</a:t>
            </a:r>
            <a:r>
              <a:rPr lang="fr-FR" sz="24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ameplay</a:t>
            </a:r>
            <a:endParaRPr lang="fr-FR" sz="24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4128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echerche et </a:t>
            </a:r>
          </a:p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D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éveloppement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851920" y="2695671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</a:t>
            </a: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ôles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esktop\Sans titre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6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Personnalisé 35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C00000"/>
      </a:accent1>
      <a:accent2>
        <a:srgbClr val="A43925"/>
      </a:accent2>
      <a:accent3>
        <a:srgbClr val="FF0000"/>
      </a:accent3>
      <a:accent4>
        <a:srgbClr val="3B3B4B"/>
      </a:accent4>
      <a:accent5>
        <a:srgbClr val="56566E"/>
      </a:accent5>
      <a:accent6>
        <a:srgbClr val="7F7F7F"/>
      </a:accent6>
      <a:hlink>
        <a:srgbClr val="FF0000"/>
      </a:hlink>
      <a:folHlink>
        <a:srgbClr val="D2533C"/>
      </a:folHlink>
    </a:clrScheme>
    <a:fontScheme name="Personnalisé 12">
      <a:majorFont>
        <a:latin typeface="Century Gothic"/>
        <a:ea typeface=""/>
        <a:cs typeface=""/>
      </a:majorFont>
      <a:minorFont>
        <a:latin typeface="Impact"/>
        <a:ea typeface=""/>
        <a:cs typeface="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1016</TotalTime>
  <Words>631</Words>
  <Application>Microsoft Office PowerPoint</Application>
  <PresentationFormat>Affichage à l'écran (16:9)</PresentationFormat>
  <Paragraphs>215</Paragraphs>
  <Slides>34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Exécutif</vt:lpstr>
      <vt:lpstr>Rapport d’alternance BreakFirst</vt:lpstr>
      <vt:lpstr>Présentation PowerPoint</vt:lpstr>
      <vt:lpstr>Présentation</vt:lpstr>
      <vt:lpstr>Présentation - Alternant</vt:lpstr>
      <vt:lpstr>Présentation - Alternant</vt:lpstr>
      <vt:lpstr>Présentation PowerPoint</vt:lpstr>
      <vt:lpstr>Présentation PowerPoint</vt:lpstr>
      <vt:lpstr>Présentation PowerPoint</vt:lpstr>
      <vt:lpstr>Présentation PowerPoint</vt:lpstr>
      <vt:lpstr>Missions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</vt:lpstr>
      <vt:lpstr>Technique</vt:lpstr>
      <vt:lpstr>Présentation PowerPoint</vt:lpstr>
      <vt:lpstr>Présentation PowerPoint</vt:lpstr>
      <vt:lpstr>Humain</vt:lpstr>
      <vt:lpstr>Présentation PowerPoint</vt:lpstr>
      <vt:lpstr>Présentation PowerPoint</vt:lpstr>
      <vt:lpstr>Personnel</vt:lpstr>
      <vt:lpstr>Présentation PowerPoint</vt:lpstr>
      <vt:lpstr>Présentation PowerPoint</vt:lpstr>
      <vt:lpstr>“ L’ informatique, ça fait gagner beaucoup de temps à condition d’en avoir devant soi. 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d’alternance - BreakFirst</dc:title>
  <cp:lastModifiedBy>Simon Jacquemin</cp:lastModifiedBy>
  <cp:revision>347</cp:revision>
  <dcterms:modified xsi:type="dcterms:W3CDTF">2015-09-14T23:03:56Z</dcterms:modified>
</cp:coreProperties>
</file>