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Formation</a:t>
            </a:r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827584" y="4653136"/>
            <a:ext cx="7344816" cy="2880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 rot="18077359">
            <a:off x="1668373" y="318679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Diplôme Game Design</a:t>
            </a:r>
          </a:p>
          <a:p>
            <a:r>
              <a:rPr lang="fr-FR" dirty="0" smtClean="0"/>
              <a:t>à Paris - 3 ans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 rot="18077359">
            <a:off x="183610" y="3043403"/>
            <a:ext cx="283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BAC ES spé Mathématiques</a:t>
            </a:r>
          </a:p>
          <a:p>
            <a:r>
              <a:rPr lang="fr-FR" dirty="0" smtClean="0"/>
              <a:t>à Bourg-en-Bresse</a:t>
            </a:r>
          </a:p>
        </p:txBody>
      </p:sp>
      <p:sp>
        <p:nvSpPr>
          <p:cNvPr id="9" name="ZoneTexte 8"/>
          <p:cNvSpPr txBox="1"/>
          <p:nvPr/>
        </p:nvSpPr>
        <p:spPr>
          <a:xfrm rot="18077359">
            <a:off x="6537200" y="3057227"/>
            <a:ext cx="283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LP IEM</a:t>
            </a:r>
          </a:p>
          <a:p>
            <a:r>
              <a:rPr lang="fr-FR" dirty="0" smtClean="0"/>
              <a:t>à Bourg-en-Bresse - 1 ans</a:t>
            </a:r>
          </a:p>
        </p:txBody>
      </p:sp>
      <p:sp>
        <p:nvSpPr>
          <p:cNvPr id="10" name="ZoneTexte 9"/>
          <p:cNvSpPr txBox="1"/>
          <p:nvPr/>
        </p:nvSpPr>
        <p:spPr>
          <a:xfrm rot="18077359">
            <a:off x="4376960" y="3062556"/>
            <a:ext cx="283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DUT Informatique</a:t>
            </a:r>
          </a:p>
          <a:p>
            <a:r>
              <a:rPr lang="fr-FR" dirty="0" smtClean="0"/>
              <a:t>à Bourg-en-Bresse - 2 ans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4479" y="4653136"/>
            <a:ext cx="144016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411760" y="4653136"/>
            <a:ext cx="144016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220072" y="4653136"/>
            <a:ext cx="144016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380312" y="4653136"/>
            <a:ext cx="144016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827584" y="1491130"/>
            <a:ext cx="7488832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Simon JACQUEMIN </a:t>
            </a:r>
            <a:r>
              <a:rPr lang="fr-FR" dirty="0"/>
              <a:t>– 23 ans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827585" y="5364095"/>
            <a:ext cx="2736304" cy="1103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Caractéristiques :</a:t>
            </a:r>
          </a:p>
          <a:p>
            <a:pPr marL="742950" lvl="1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/>
              <a:t>Motivation</a:t>
            </a:r>
          </a:p>
          <a:p>
            <a:pPr marL="742950" lvl="1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/>
              <a:t>Beaucoup de stage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3635896" y="573325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2 semaines cours </a:t>
            </a:r>
            <a:r>
              <a:rPr lang="fr-FR" dirty="0" smtClean="0"/>
              <a:t>+ </a:t>
            </a:r>
            <a:r>
              <a:rPr lang="fr-FR" b="1" dirty="0" smtClean="0"/>
              <a:t>2 semaines entreprise </a:t>
            </a:r>
            <a:r>
              <a:rPr lang="fr-FR" dirty="0" smtClean="0"/>
              <a:t>= Idéal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433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2647976"/>
            <a:ext cx="2448272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Jeu vidéo </a:t>
            </a:r>
            <a:r>
              <a:rPr lang="fr-FR" dirty="0"/>
              <a:t>:</a:t>
            </a:r>
          </a:p>
          <a:p>
            <a:pPr marL="742950" lvl="1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fr-FR" i="1" dirty="0"/>
              <a:t>Motion Gaming</a:t>
            </a:r>
          </a:p>
          <a:p>
            <a:pPr marL="742950" lvl="1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fr-FR" dirty="0"/>
              <a:t>Tablettes</a:t>
            </a:r>
          </a:p>
          <a:p>
            <a:pPr marL="742950" lvl="1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fr-FR" dirty="0"/>
              <a:t>TV</a:t>
            </a:r>
          </a:p>
          <a:p>
            <a:pPr marL="742950" lvl="1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fr-FR" dirty="0" err="1"/>
              <a:t>Wearables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Entreprise</a:t>
            </a:r>
            <a:endParaRPr lang="fr-FR" dirty="0"/>
          </a:p>
        </p:txBody>
      </p:sp>
      <p:pic>
        <p:nvPicPr>
          <p:cNvPr id="1028" name="Picture 4" descr="MOTION FUN 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84784"/>
            <a:ext cx="3514725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break-first.com/wp-content/uploads/2014/11/KD-Group-e141569560099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32238"/>
            <a:ext cx="10001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break-first.com/wp-content/uploads/2013/07/atari-e141591927559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089376"/>
            <a:ext cx="1762125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break-first.com/wp-content/uploads/2014/11/505-e141591914439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065564"/>
            <a:ext cx="19050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break-first.com/wp-content/uploads/2013/07/nb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013176"/>
            <a:ext cx="20574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467544" y="465313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Partenaires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017939" y="6237312"/>
            <a:ext cx="293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>
                    <a:lumMod val="65000"/>
                  </a:schemeClr>
                </a:solidFill>
              </a:rPr>
              <a:t>http://www.break-first.com/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40856" y="2647976"/>
            <a:ext cx="2448272" cy="1159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1 Responsable Com.</a:t>
            </a:r>
          </a:p>
          <a:p>
            <a:r>
              <a:rPr lang="fr-FR" dirty="0" smtClean="0"/>
              <a:t>2 R&amp;D</a:t>
            </a:r>
          </a:p>
          <a:p>
            <a:r>
              <a:rPr lang="fr-FR" dirty="0" smtClean="0"/>
              <a:t>2 Graphistes</a:t>
            </a:r>
          </a:p>
          <a:p>
            <a:r>
              <a:rPr lang="fr-FR" dirty="0" smtClean="0"/>
              <a:t>7 Game développeurs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248772" y="2647976"/>
            <a:ext cx="2448272" cy="420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Lyon – 7ème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248772" y="3212976"/>
            <a:ext cx="2448272" cy="1189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 smtClean="0"/>
              <a:t>Unity</a:t>
            </a:r>
            <a:r>
              <a:rPr lang="fr-FR" b="1" dirty="0" smtClean="0"/>
              <a:t> : C#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iOS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Android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Windows Phone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40856" y="3981318"/>
            <a:ext cx="2448272" cy="420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Depuis 2009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76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6">
      <a:majorFont>
        <a:latin typeface="Impact"/>
        <a:ea typeface=""/>
        <a:cs typeface=""/>
      </a:majorFont>
      <a:minorFont>
        <a:latin typeface="Calibri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88</Words>
  <Application>Microsoft Office PowerPoint</Application>
  <PresentationFormat>Affichage à l'écran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Formation</vt:lpstr>
      <vt:lpstr>Entreprise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</dc:title>
  <dc:creator>Simon</dc:creator>
  <cp:lastModifiedBy>Simon Jacquemin</cp:lastModifiedBy>
  <cp:revision>52</cp:revision>
  <dcterms:created xsi:type="dcterms:W3CDTF">2014-12-03T22:21:49Z</dcterms:created>
  <dcterms:modified xsi:type="dcterms:W3CDTF">2014-12-04T00:36:28Z</dcterms:modified>
</cp:coreProperties>
</file>