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9" r:id="rId3"/>
    <p:sldId id="280" r:id="rId4"/>
    <p:sldId id="285" r:id="rId5"/>
    <p:sldId id="281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98406-4C8A-46DD-A11E-52A69CBFA184}" type="datetimeFigureOut">
              <a:rPr lang="en-US"/>
              <a:t>12/3/2012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DD5E8-1594-4F08-8261-D8B8434C4C1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3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0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32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42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09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51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4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1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3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50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56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82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D5E8-1594-4F08-8261-D8B8434C4C1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6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0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9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1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9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7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Cours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UML : diagramme d'activités, diagramme de séquence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diagramme de séquence (2)</a:t>
            </a:r>
            <a:endParaRPr lang="en-US"/>
          </a:p>
        </p:txBody>
      </p:sp>
      <p:pic>
        <p:nvPicPr>
          <p:cNvPr id="5" name="Content Placeholder 4" descr="Cours6_DiagrammeSequenc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0781" y="2767013"/>
            <a:ext cx="6810375" cy="3267075"/>
          </a:xfrm>
        </p:spPr>
      </p:pic>
    </p:spTree>
    <p:extLst>
      <p:ext uri="{BB962C8B-B14F-4D97-AF65-F5344CB8AC3E}">
        <p14:creationId xmlns:p14="http://schemas.microsoft.com/office/powerpoint/2010/main" val="245767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Pour des SFD, préférez le diagramme d'activités, plus lisible.</a:t>
            </a:r>
            <a:br>
              <a:rPr lang="fr-FR"/>
            </a:br>
            <a:endParaRPr lang="fr-FR"/>
          </a:p>
          <a:p>
            <a:r>
              <a:rPr lang="fr-FR"/>
              <a:t>Attention aux diagrammes de séquences avec beaucoup d'acteurs (ou d'objets) : ils peuvent devenir illisibles.</a:t>
            </a:r>
            <a:br>
              <a:rPr lang="fr-FR"/>
            </a:br>
            <a:endParaRPr lang="fr-FR"/>
          </a:p>
          <a:p>
            <a:r>
              <a:rPr lang="fr-FR"/>
              <a:t>Le diagramme de séquence est plus un outil d'analyse technique que de recueil des besoins. 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diagramme de séquence (3)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diagramme de séquence (4)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fr-FR"/>
              <a:t>UML2.0 a ajouté des représentations de comportements dans les diagrammes de séquences : les "fragments combinés".</a:t>
            </a:r>
            <a:br>
              <a:rPr lang="fr-FR"/>
            </a:br>
            <a:endParaRPr lang="fr-FR"/>
          </a:p>
          <a:p>
            <a:r>
              <a:rPr lang="fr-FR"/>
              <a:t>Différents opérateurs ont été créés : alt, opt, break, ...</a:t>
            </a:r>
            <a:endParaRPr lang="en-US"/>
          </a:p>
        </p:txBody>
      </p:sp>
      <p:pic>
        <p:nvPicPr>
          <p:cNvPr id="5" name="Content Placeholder 4" descr="Cours6_SequencesUML2Alt.jpg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25" y="2708275"/>
            <a:ext cx="4215892" cy="3703149"/>
          </a:xfrm>
        </p:spPr>
      </p:pic>
    </p:spTree>
    <p:extLst>
      <p:ext uri="{BB962C8B-B14F-4D97-AF65-F5344CB8AC3E}">
        <p14:creationId xmlns:p14="http://schemas.microsoft.com/office/powerpoint/2010/main" val="134270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Décrivez sous forme de diagramme de séquence une des interfaces graphiques de votre projet.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TP</a:t>
            </a:r>
          </a:p>
        </p:txBody>
      </p:sp>
      <p:pic>
        <p:nvPicPr>
          <p:cNvPr id="5" name="Picture 4" descr="Cours6_SequencesUML2Al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76" y="3666572"/>
            <a:ext cx="3427488" cy="301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5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Décrivent le comportement d'un système.</a:t>
            </a:r>
          </a:p>
          <a:p>
            <a:pPr lvl="1"/>
            <a:r>
              <a:rPr lang="fr-FR"/>
              <a:t>diagramme d'activités</a:t>
            </a:r>
          </a:p>
          <a:p>
            <a:pPr lvl="1"/>
            <a:r>
              <a:rPr lang="fr-FR"/>
              <a:t>diagramme de séquence</a:t>
            </a:r>
          </a:p>
          <a:p>
            <a:pPr lvl="1"/>
            <a:r>
              <a:rPr lang="fr-FR"/>
              <a:t>diagramme d'états transitions</a:t>
            </a:r>
          </a:p>
          <a:p>
            <a:pPr lvl="1"/>
            <a:r>
              <a:rPr lang="fr-FR" sz="2400"/>
              <a:t>...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UML : les diagrammes dynamiques</a:t>
            </a:r>
          </a:p>
        </p:txBody>
      </p:sp>
    </p:spTree>
    <p:extLst>
      <p:ext uri="{BB962C8B-B14F-4D97-AF65-F5344CB8AC3E}">
        <p14:creationId xmlns:p14="http://schemas.microsoft.com/office/powerpoint/2010/main" val="118825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600">
                <a:solidFill>
                  <a:srgbClr val="073E87"/>
                </a:solidFill>
                <a:latin typeface="Candara"/>
              </a:rPr>
              <a:t>En anglais: "Process Map"</a:t>
            </a:r>
            <a:br>
              <a:rPr lang="fr-FR" sz="2600">
                <a:solidFill>
                  <a:srgbClr val="073E87"/>
                </a:solidFill>
                <a:latin typeface="Candara"/>
              </a:rPr>
            </a:br>
            <a:endParaRPr lang="fr-FR" sz="2600">
              <a:solidFill>
                <a:srgbClr val="073E87"/>
              </a:solidFill>
              <a:latin typeface="Candara"/>
            </a:endParaRPr>
          </a:p>
          <a:p>
            <a:r>
              <a:rPr lang="fr-FR" sz="2400">
                <a:solidFill>
                  <a:srgbClr val="073E87"/>
                </a:solidFill>
                <a:latin typeface="Candara"/>
              </a:rPr>
              <a:t>Diagramme "autoexplicatif", compréhensible par tous</a:t>
            </a:r>
            <a:r>
              <a:rPr lang="fr-FR" sz="2600">
                <a:solidFill>
                  <a:srgbClr val="073E87"/>
                </a:solidFill>
                <a:latin typeface="Candara"/>
              </a:rPr>
              <a:t>: développeurs, analystes, ... et surtout MOA.</a:t>
            </a:r>
          </a:p>
          <a:p>
            <a:pPr marL="0" indent="0">
              <a:buNone/>
            </a:pPr>
            <a:endParaRPr lang="en-US" sz="2600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 diagramme d'activités (1)</a:t>
            </a:r>
          </a:p>
        </p:txBody>
      </p:sp>
    </p:spTree>
    <p:extLst>
      <p:ext uri="{BB962C8B-B14F-4D97-AF65-F5344CB8AC3E}">
        <p14:creationId xmlns:p14="http://schemas.microsoft.com/office/powerpoint/2010/main" val="272861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Une activité représente l'exécution d'un mécanisme, d'un processus métier, ...</a:t>
            </a:r>
            <a:br>
              <a:rPr lang="fr-FR"/>
            </a:br>
            <a:endParaRPr lang="fr-FR"/>
          </a:p>
          <a:p>
            <a:r>
              <a:rPr lang="fr-FR"/>
              <a:t>Le passage d'une activité à une autre est matérialisé par une transition.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 diagramme d'activités (2)</a:t>
            </a:r>
          </a:p>
        </p:txBody>
      </p:sp>
      <p:pic>
        <p:nvPicPr>
          <p:cNvPr id="5" name="Picture 4" descr="Cours6_DiagrammeActiviteExemp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03" y="4861902"/>
            <a:ext cx="4497043" cy="122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0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 diagramme d'activités (3)</a:t>
            </a:r>
          </a:p>
        </p:txBody>
      </p:sp>
      <p:pic>
        <p:nvPicPr>
          <p:cNvPr id="6" name="Content Placeholder 5" descr="Cours6_DiagrammeActivite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1384" y="3039567"/>
            <a:ext cx="6721383" cy="2908422"/>
          </a:xfrm>
        </p:spPr>
      </p:pic>
    </p:spTree>
    <p:extLst>
      <p:ext uri="{BB962C8B-B14F-4D97-AF65-F5344CB8AC3E}">
        <p14:creationId xmlns:p14="http://schemas.microsoft.com/office/powerpoint/2010/main" val="306521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Les synchronisations permettent de démarrer et synchroniser des transitions concurrentes.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 diagramme d'activités (4)</a:t>
            </a:r>
          </a:p>
        </p:txBody>
      </p:sp>
      <p:pic>
        <p:nvPicPr>
          <p:cNvPr id="4" name="Picture 3" descr="Cours6_DiagrammeActiviteSynchr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78" y="3824288"/>
            <a:ext cx="6527433" cy="262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0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 diagramme d'activités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Les lignes de nage : une par acteur impliqué dans le diagramme.</a:t>
            </a:r>
            <a:endParaRPr lang="en-US"/>
          </a:p>
        </p:txBody>
      </p:sp>
      <p:pic>
        <p:nvPicPr>
          <p:cNvPr id="5" name="Content Placeholder 4" descr="Cours6_LignesNages.jpg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645025" y="2775028"/>
            <a:ext cx="3822700" cy="3255806"/>
          </a:xfrm>
        </p:spPr>
      </p:pic>
    </p:spTree>
    <p:extLst>
      <p:ext uri="{BB962C8B-B14F-4D97-AF65-F5344CB8AC3E}">
        <p14:creationId xmlns:p14="http://schemas.microsoft.com/office/powerpoint/2010/main" val="305096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Projet : décrivez le fonctionnement de vos interfaces graphiques par des diagrammes d'activités.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TP</a:t>
            </a:r>
          </a:p>
        </p:txBody>
      </p:sp>
      <p:pic>
        <p:nvPicPr>
          <p:cNvPr id="6" name="Picture 5" descr="Cours6_TP_ExempleDiagrammeActivi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116" y="3362273"/>
            <a:ext cx="2578345" cy="30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1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Modélise les flux d'informations entre les acteurs (recueil des besoins) ou objets (analyse technique).</a:t>
            </a:r>
            <a:br>
              <a:rPr lang="fr-FR"/>
            </a:br>
            <a:endParaRPr lang="fr-FR"/>
          </a:p>
          <a:p>
            <a:r>
              <a:rPr lang="fr-FR"/>
              <a:t>Fait ressortir l'enchaînement chronologique des activités d'un processus.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 diagramme de séquence (1)</a:t>
            </a:r>
          </a:p>
        </p:txBody>
      </p:sp>
    </p:spTree>
    <p:extLst>
      <p:ext uri="{BB962C8B-B14F-4D97-AF65-F5344CB8AC3E}">
        <p14:creationId xmlns:p14="http://schemas.microsoft.com/office/powerpoint/2010/main" val="2244535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Application>Microsoft Office PowerPoint</Application>
  <PresentationFormat>On-screen Show (4:3)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Cours 7</vt:lpstr>
      <vt:lpstr>UML : les diagrammes dynamiques</vt:lpstr>
      <vt:lpstr>Le diagramme d'activités (1)</vt:lpstr>
      <vt:lpstr>Le diagramme d'activités (2)</vt:lpstr>
      <vt:lpstr>Le diagramme d'activités (3)</vt:lpstr>
      <vt:lpstr>Le diagramme d'activités (4)</vt:lpstr>
      <vt:lpstr>Le diagramme d'activités (5)</vt:lpstr>
      <vt:lpstr>TP</vt:lpstr>
      <vt:lpstr>Le diagramme de séquence (1)</vt:lpstr>
      <vt:lpstr>Le diagramme de séquence (2)</vt:lpstr>
      <vt:lpstr>Le diagramme de séquence (3)</vt:lpstr>
      <vt:lpstr>Le diagramme de séquence (4)</vt:lpstr>
      <vt:lpstr>TP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2</dc:title>
  <cp:revision>46</cp:revision>
  <dcterms:modified xsi:type="dcterms:W3CDTF">2012-12-03T19:39:48Z</dcterms:modified>
</cp:coreProperties>
</file>