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45" autoAdjust="0"/>
  </p:normalViewPr>
  <p:slideViewPr>
    <p:cSldViewPr>
      <p:cViewPr>
        <p:scale>
          <a:sx n="66" d="100"/>
          <a:sy n="66" d="100"/>
        </p:scale>
        <p:origin x="-12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DFD76-CB26-42D0-B898-D38DA8396369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4307B2E7-24C6-476A-8549-65675015B572}">
      <dgm:prSet phldrT="[Texte]" custT="1"/>
      <dgm:spPr/>
      <dgm:t>
        <a:bodyPr/>
        <a:lstStyle/>
        <a:p>
          <a:r>
            <a:rPr lang="fr-FR" sz="2400" b="1" dirty="0" smtClean="0"/>
            <a:t>Olivia RONOT</a:t>
          </a:r>
          <a:r>
            <a:rPr lang="fr-FR" sz="2800" dirty="0" smtClean="0"/>
            <a:t/>
          </a:r>
          <a:br>
            <a:rPr lang="fr-FR" sz="2800" dirty="0" smtClean="0"/>
          </a:br>
          <a:r>
            <a:rPr lang="fr-FR" sz="1800" dirty="0" smtClean="0"/>
            <a:t>Développeuse iOS</a:t>
          </a:r>
          <a:endParaRPr lang="fr-FR" sz="1800" dirty="0"/>
        </a:p>
      </dgm:t>
    </dgm:pt>
    <dgm:pt modelId="{E34B2DAD-29AC-40CF-BABB-4713B7CDF9A4}" type="parTrans" cxnId="{29A0E4A8-5594-482E-ABF2-1EE09F370190}">
      <dgm:prSet/>
      <dgm:spPr/>
      <dgm:t>
        <a:bodyPr/>
        <a:lstStyle/>
        <a:p>
          <a:endParaRPr lang="fr-FR"/>
        </a:p>
      </dgm:t>
    </dgm:pt>
    <dgm:pt modelId="{EED2BF46-EB83-4866-A1B7-377D10401B70}" type="sibTrans" cxnId="{29A0E4A8-5594-482E-ABF2-1EE09F370190}">
      <dgm:prSet/>
      <dgm:spPr/>
      <dgm:t>
        <a:bodyPr/>
        <a:lstStyle/>
        <a:p>
          <a:endParaRPr lang="fr-FR"/>
        </a:p>
      </dgm:t>
    </dgm:pt>
    <dgm:pt modelId="{52136BEA-EB1A-4E18-B6A3-0710B62B5CDC}">
      <dgm:prSet phldrT="[Texte]" custT="1"/>
      <dgm:spPr/>
      <dgm:t>
        <a:bodyPr/>
        <a:lstStyle/>
        <a:p>
          <a:r>
            <a:rPr lang="fr-FR" sz="2400" b="1" dirty="0" smtClean="0"/>
            <a:t>Jeremy JACQUEMON</a:t>
          </a:r>
          <a:r>
            <a:rPr lang="fr-FR" sz="2000" dirty="0" smtClean="0"/>
            <a:t/>
          </a:r>
          <a:br>
            <a:rPr lang="fr-FR" sz="2000" dirty="0" smtClean="0"/>
          </a:br>
          <a:r>
            <a:rPr lang="fr-FR" sz="1800" dirty="0" smtClean="0"/>
            <a:t>Responsable technique</a:t>
          </a:r>
          <a:endParaRPr lang="fr-FR" sz="2000" dirty="0"/>
        </a:p>
      </dgm:t>
    </dgm:pt>
    <dgm:pt modelId="{BA82594C-DAEA-448A-BA03-B561A82B33FB}" type="parTrans" cxnId="{8A3542BF-96E9-4394-930E-EC9A13927804}">
      <dgm:prSet/>
      <dgm:spPr/>
      <dgm:t>
        <a:bodyPr/>
        <a:lstStyle/>
        <a:p>
          <a:endParaRPr lang="fr-FR"/>
        </a:p>
      </dgm:t>
    </dgm:pt>
    <dgm:pt modelId="{EE0E0B15-4FE5-46B0-9754-CC475051B44F}" type="sibTrans" cxnId="{8A3542BF-96E9-4394-930E-EC9A13927804}">
      <dgm:prSet/>
      <dgm:spPr/>
      <dgm:t>
        <a:bodyPr/>
        <a:lstStyle/>
        <a:p>
          <a:endParaRPr lang="fr-FR"/>
        </a:p>
      </dgm:t>
    </dgm:pt>
    <dgm:pt modelId="{4AFFCE8A-8E00-4AB6-B4BF-8E8784E93EEA}">
      <dgm:prSet phldrT="[Texte]" custT="1"/>
      <dgm:spPr/>
      <dgm:t>
        <a:bodyPr/>
        <a:lstStyle/>
        <a:p>
          <a:r>
            <a:rPr lang="fr-FR" sz="2400" b="1" dirty="0" smtClean="0"/>
            <a:t>Sarah LAFORET</a:t>
          </a:r>
          <a:r>
            <a:rPr lang="fr-FR" sz="2000" dirty="0" smtClean="0"/>
            <a:t/>
          </a:r>
          <a:br>
            <a:rPr lang="fr-FR" sz="2000" dirty="0" smtClean="0"/>
          </a:br>
          <a:r>
            <a:rPr lang="fr-FR" sz="1800" dirty="0" smtClean="0"/>
            <a:t>Co-fondatrice / Responsable commercial</a:t>
          </a:r>
        </a:p>
      </dgm:t>
    </dgm:pt>
    <dgm:pt modelId="{5792C441-5076-4A8B-A835-035C75420EE1}" type="parTrans" cxnId="{8FE5E319-6D20-40F3-A420-14A0B46846EA}">
      <dgm:prSet/>
      <dgm:spPr/>
      <dgm:t>
        <a:bodyPr/>
        <a:lstStyle/>
        <a:p>
          <a:endParaRPr lang="fr-FR"/>
        </a:p>
      </dgm:t>
    </dgm:pt>
    <dgm:pt modelId="{87F907BF-726A-41A0-88C3-F43E94782E3E}" type="sibTrans" cxnId="{8FE5E319-6D20-40F3-A420-14A0B46846EA}">
      <dgm:prSet/>
      <dgm:spPr/>
      <dgm:t>
        <a:bodyPr/>
        <a:lstStyle/>
        <a:p>
          <a:endParaRPr lang="fr-FR"/>
        </a:p>
      </dgm:t>
    </dgm:pt>
    <dgm:pt modelId="{292E5A1D-0DA0-4884-A1FC-1BA74EA8D117}">
      <dgm:prSet phldrT="[Texte]" custT="1"/>
      <dgm:spPr/>
      <dgm:t>
        <a:bodyPr/>
        <a:lstStyle/>
        <a:p>
          <a:r>
            <a:rPr lang="fr-FR" sz="2400" b="1" dirty="0" smtClean="0"/>
            <a:t>Simon JACQUEMIN</a:t>
          </a:r>
          <a:r>
            <a:rPr lang="fr-FR" sz="2800" dirty="0" smtClean="0"/>
            <a:t/>
          </a:r>
          <a:br>
            <a:rPr lang="fr-FR" sz="2800" dirty="0" smtClean="0"/>
          </a:br>
          <a:r>
            <a:rPr lang="fr-FR" sz="1800" dirty="0" smtClean="0"/>
            <a:t>Co-fondateur</a:t>
          </a:r>
          <a:endParaRPr lang="fr-FR" sz="1800" dirty="0"/>
        </a:p>
      </dgm:t>
    </dgm:pt>
    <dgm:pt modelId="{1BEE16DC-8376-4721-93F4-5D9F3B4DC1CD}" type="parTrans" cxnId="{502EF2D0-1760-4401-BB7C-0FC83956079A}">
      <dgm:prSet/>
      <dgm:spPr/>
      <dgm:t>
        <a:bodyPr/>
        <a:lstStyle/>
        <a:p>
          <a:endParaRPr lang="fr-FR"/>
        </a:p>
      </dgm:t>
    </dgm:pt>
    <dgm:pt modelId="{B17DF612-7C80-4373-B11C-2C44F05B71AD}" type="sibTrans" cxnId="{502EF2D0-1760-4401-BB7C-0FC83956079A}">
      <dgm:prSet/>
      <dgm:spPr/>
      <dgm:t>
        <a:bodyPr/>
        <a:lstStyle/>
        <a:p>
          <a:endParaRPr lang="fr-FR"/>
        </a:p>
      </dgm:t>
    </dgm:pt>
    <dgm:pt modelId="{0B209D04-EE16-4C98-8A4C-5F138E6033DD}">
      <dgm:prSet phldrT="[Texte]" custT="1"/>
      <dgm:spPr/>
      <dgm:t>
        <a:bodyPr/>
        <a:lstStyle/>
        <a:p>
          <a:r>
            <a:rPr lang="fr-FR" sz="2400" b="1" dirty="0" smtClean="0"/>
            <a:t>Vincent AVINEC</a:t>
          </a:r>
          <a:r>
            <a:rPr lang="fr-FR" sz="2800" dirty="0" smtClean="0"/>
            <a:t/>
          </a:r>
          <a:br>
            <a:rPr lang="fr-FR" sz="2800" dirty="0" smtClean="0"/>
          </a:br>
          <a:r>
            <a:rPr lang="fr-FR" sz="1800" dirty="0" smtClean="0"/>
            <a:t>Développeur iOS</a:t>
          </a:r>
          <a:endParaRPr lang="fr-FR" sz="1800" dirty="0"/>
        </a:p>
      </dgm:t>
    </dgm:pt>
    <dgm:pt modelId="{51819A41-7BAC-4801-8BF7-F7194566A734}" type="parTrans" cxnId="{1F9C3D7D-1855-457C-9B08-BDC0BB4A3185}">
      <dgm:prSet/>
      <dgm:spPr/>
      <dgm:t>
        <a:bodyPr/>
        <a:lstStyle/>
        <a:p>
          <a:endParaRPr lang="fr-FR"/>
        </a:p>
      </dgm:t>
    </dgm:pt>
    <dgm:pt modelId="{7EBE3028-DF2D-42C7-9375-13B244CABB22}" type="sibTrans" cxnId="{1F9C3D7D-1855-457C-9B08-BDC0BB4A3185}">
      <dgm:prSet/>
      <dgm:spPr/>
      <dgm:t>
        <a:bodyPr/>
        <a:lstStyle/>
        <a:p>
          <a:endParaRPr lang="fr-FR"/>
        </a:p>
      </dgm:t>
    </dgm:pt>
    <dgm:pt modelId="{267C1C74-6C9F-4281-B566-4C1F5D72E05F}">
      <dgm:prSet phldrT="[Texte]" custT="1"/>
      <dgm:spPr/>
      <dgm:t>
        <a:bodyPr/>
        <a:lstStyle/>
        <a:p>
          <a:r>
            <a:rPr lang="fr-FR" sz="2400" b="1" dirty="0" smtClean="0"/>
            <a:t>Nils TRUCHAUD</a:t>
          </a:r>
          <a:r>
            <a:rPr lang="fr-FR" sz="3200" b="1" dirty="0" smtClean="0"/>
            <a:t/>
          </a:r>
          <a:br>
            <a:rPr lang="fr-FR" sz="3200" b="1" dirty="0" smtClean="0"/>
          </a:br>
          <a:r>
            <a:rPr lang="fr-FR" sz="1800" dirty="0" smtClean="0"/>
            <a:t>Designer</a:t>
          </a:r>
          <a:endParaRPr lang="fr-FR" sz="1800" dirty="0"/>
        </a:p>
      </dgm:t>
    </dgm:pt>
    <dgm:pt modelId="{9F0CBA7D-9184-4A56-87D1-215B054F1C7A}" type="parTrans" cxnId="{B9271168-1541-4DA4-97BF-3C7F41FC5FEA}">
      <dgm:prSet/>
      <dgm:spPr/>
      <dgm:t>
        <a:bodyPr/>
        <a:lstStyle/>
        <a:p>
          <a:endParaRPr lang="fr-FR"/>
        </a:p>
      </dgm:t>
    </dgm:pt>
    <dgm:pt modelId="{C3A809B7-F9A9-4E62-B656-07C337A36864}" type="sibTrans" cxnId="{B9271168-1541-4DA4-97BF-3C7F41FC5FEA}">
      <dgm:prSet/>
      <dgm:spPr/>
      <dgm:t>
        <a:bodyPr/>
        <a:lstStyle/>
        <a:p>
          <a:endParaRPr lang="fr-FR"/>
        </a:p>
      </dgm:t>
    </dgm:pt>
    <dgm:pt modelId="{B9293648-8556-42C2-8513-2AD289CCD1FB}" type="pres">
      <dgm:prSet presAssocID="{51FDFD76-CB26-42D0-B898-D38DA83963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462E0EC-5D23-44E1-8A2F-CE501D386C3A}" type="pres">
      <dgm:prSet presAssocID="{52136BEA-EB1A-4E18-B6A3-0710B62B5CD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2D0E9A-C4B4-4186-8A28-A8B74E0A60B8}" type="pres">
      <dgm:prSet presAssocID="{EE0E0B15-4FE5-46B0-9754-CC475051B44F}" presName="sibTrans" presStyleCnt="0"/>
      <dgm:spPr/>
    </dgm:pt>
    <dgm:pt modelId="{B55C2A55-937D-4D0C-A20A-C807008CC9BA}" type="pres">
      <dgm:prSet presAssocID="{4AFFCE8A-8E00-4AB6-B4BF-8E8784E93EE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E651EC-B0F4-4092-B7BE-9FC3C7AF2D52}" type="pres">
      <dgm:prSet presAssocID="{87F907BF-726A-41A0-88C3-F43E94782E3E}" presName="sibTrans" presStyleCnt="0"/>
      <dgm:spPr/>
    </dgm:pt>
    <dgm:pt modelId="{533C99A5-902B-4E67-B469-6CDC65F95E9E}" type="pres">
      <dgm:prSet presAssocID="{292E5A1D-0DA0-4884-A1FC-1BA74EA8D11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068314-F542-4CDA-BEFD-DC2B8F0441C2}" type="pres">
      <dgm:prSet presAssocID="{B17DF612-7C80-4373-B11C-2C44F05B71AD}" presName="sibTrans" presStyleCnt="0"/>
      <dgm:spPr/>
    </dgm:pt>
    <dgm:pt modelId="{6D91B25C-6E3B-406B-A359-8075FF2D4904}" type="pres">
      <dgm:prSet presAssocID="{4307B2E7-24C6-476A-8549-65675015B57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4D266A-974F-4F8B-8F5B-2902A8AAC492}" type="pres">
      <dgm:prSet presAssocID="{EED2BF46-EB83-4866-A1B7-377D10401B70}" presName="sibTrans" presStyleCnt="0"/>
      <dgm:spPr/>
    </dgm:pt>
    <dgm:pt modelId="{66AFC958-21E1-43FE-8F89-15FAF197A7FA}" type="pres">
      <dgm:prSet presAssocID="{267C1C74-6C9F-4281-B566-4C1F5D72E05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0C2233-8088-4BC4-85ED-75214F450AEF}" type="pres">
      <dgm:prSet presAssocID="{C3A809B7-F9A9-4E62-B656-07C337A36864}" presName="sibTrans" presStyleCnt="0"/>
      <dgm:spPr/>
    </dgm:pt>
    <dgm:pt modelId="{9EF5AFB4-7995-4170-AFA5-8188D228958E}" type="pres">
      <dgm:prSet presAssocID="{0B209D04-EE16-4C98-8A4C-5F138E6033D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2586CD-0017-4EB7-8CA7-05FF23C3487E}" type="presOf" srcId="{51FDFD76-CB26-42D0-B898-D38DA8396369}" destId="{B9293648-8556-42C2-8513-2AD289CCD1FB}" srcOrd="0" destOrd="0" presId="urn:microsoft.com/office/officeart/2005/8/layout/default"/>
    <dgm:cxn modelId="{DE792982-36B9-47EF-BCB4-BF8B49CECD77}" type="presOf" srcId="{4307B2E7-24C6-476A-8549-65675015B572}" destId="{6D91B25C-6E3B-406B-A359-8075FF2D4904}" srcOrd="0" destOrd="0" presId="urn:microsoft.com/office/officeart/2005/8/layout/default"/>
    <dgm:cxn modelId="{2CC447E6-A484-4DAD-808A-763CE1672F8F}" type="presOf" srcId="{267C1C74-6C9F-4281-B566-4C1F5D72E05F}" destId="{66AFC958-21E1-43FE-8F89-15FAF197A7FA}" srcOrd="0" destOrd="0" presId="urn:microsoft.com/office/officeart/2005/8/layout/default"/>
    <dgm:cxn modelId="{C280AAB7-405E-4721-8C6E-B54075C573B6}" type="presOf" srcId="{0B209D04-EE16-4C98-8A4C-5F138E6033DD}" destId="{9EF5AFB4-7995-4170-AFA5-8188D228958E}" srcOrd="0" destOrd="0" presId="urn:microsoft.com/office/officeart/2005/8/layout/default"/>
    <dgm:cxn modelId="{B26640FD-3983-4992-B299-AC0409B4DC2F}" type="presOf" srcId="{292E5A1D-0DA0-4884-A1FC-1BA74EA8D117}" destId="{533C99A5-902B-4E67-B469-6CDC65F95E9E}" srcOrd="0" destOrd="0" presId="urn:microsoft.com/office/officeart/2005/8/layout/default"/>
    <dgm:cxn modelId="{28AF1498-C2C7-473C-974B-3D1D2E946929}" type="presOf" srcId="{52136BEA-EB1A-4E18-B6A3-0710B62B5CDC}" destId="{2462E0EC-5D23-44E1-8A2F-CE501D386C3A}" srcOrd="0" destOrd="0" presId="urn:microsoft.com/office/officeart/2005/8/layout/default"/>
    <dgm:cxn modelId="{0491126E-1F73-4F46-A951-B767D9E9ABBB}" type="presOf" srcId="{4AFFCE8A-8E00-4AB6-B4BF-8E8784E93EEA}" destId="{B55C2A55-937D-4D0C-A20A-C807008CC9BA}" srcOrd="0" destOrd="0" presId="urn:microsoft.com/office/officeart/2005/8/layout/default"/>
    <dgm:cxn modelId="{29A0E4A8-5594-482E-ABF2-1EE09F370190}" srcId="{51FDFD76-CB26-42D0-B898-D38DA8396369}" destId="{4307B2E7-24C6-476A-8549-65675015B572}" srcOrd="3" destOrd="0" parTransId="{E34B2DAD-29AC-40CF-BABB-4713B7CDF9A4}" sibTransId="{EED2BF46-EB83-4866-A1B7-377D10401B70}"/>
    <dgm:cxn modelId="{8A3542BF-96E9-4394-930E-EC9A13927804}" srcId="{51FDFD76-CB26-42D0-B898-D38DA8396369}" destId="{52136BEA-EB1A-4E18-B6A3-0710B62B5CDC}" srcOrd="0" destOrd="0" parTransId="{BA82594C-DAEA-448A-BA03-B561A82B33FB}" sibTransId="{EE0E0B15-4FE5-46B0-9754-CC475051B44F}"/>
    <dgm:cxn modelId="{8FE5E319-6D20-40F3-A420-14A0B46846EA}" srcId="{51FDFD76-CB26-42D0-B898-D38DA8396369}" destId="{4AFFCE8A-8E00-4AB6-B4BF-8E8784E93EEA}" srcOrd="1" destOrd="0" parTransId="{5792C441-5076-4A8B-A835-035C75420EE1}" sibTransId="{87F907BF-726A-41A0-88C3-F43E94782E3E}"/>
    <dgm:cxn modelId="{1F9C3D7D-1855-457C-9B08-BDC0BB4A3185}" srcId="{51FDFD76-CB26-42D0-B898-D38DA8396369}" destId="{0B209D04-EE16-4C98-8A4C-5F138E6033DD}" srcOrd="5" destOrd="0" parTransId="{51819A41-7BAC-4801-8BF7-F7194566A734}" sibTransId="{7EBE3028-DF2D-42C7-9375-13B244CABB22}"/>
    <dgm:cxn modelId="{B9271168-1541-4DA4-97BF-3C7F41FC5FEA}" srcId="{51FDFD76-CB26-42D0-B898-D38DA8396369}" destId="{267C1C74-6C9F-4281-B566-4C1F5D72E05F}" srcOrd="4" destOrd="0" parTransId="{9F0CBA7D-9184-4A56-87D1-215B054F1C7A}" sibTransId="{C3A809B7-F9A9-4E62-B656-07C337A36864}"/>
    <dgm:cxn modelId="{502EF2D0-1760-4401-BB7C-0FC83956079A}" srcId="{51FDFD76-CB26-42D0-B898-D38DA8396369}" destId="{292E5A1D-0DA0-4884-A1FC-1BA74EA8D117}" srcOrd="2" destOrd="0" parTransId="{1BEE16DC-8376-4721-93F4-5D9F3B4DC1CD}" sibTransId="{B17DF612-7C80-4373-B11C-2C44F05B71AD}"/>
    <dgm:cxn modelId="{B0354B22-BEAD-497C-A32A-E6BE2DF5C2F8}" type="presParOf" srcId="{B9293648-8556-42C2-8513-2AD289CCD1FB}" destId="{2462E0EC-5D23-44E1-8A2F-CE501D386C3A}" srcOrd="0" destOrd="0" presId="urn:microsoft.com/office/officeart/2005/8/layout/default"/>
    <dgm:cxn modelId="{8EC7E8B4-3B4E-4A0A-A16F-DE679A3F5255}" type="presParOf" srcId="{B9293648-8556-42C2-8513-2AD289CCD1FB}" destId="{3A2D0E9A-C4B4-4186-8A28-A8B74E0A60B8}" srcOrd="1" destOrd="0" presId="urn:microsoft.com/office/officeart/2005/8/layout/default"/>
    <dgm:cxn modelId="{8955D2EA-5062-484A-9C0F-A32FA5E0CEAE}" type="presParOf" srcId="{B9293648-8556-42C2-8513-2AD289CCD1FB}" destId="{B55C2A55-937D-4D0C-A20A-C807008CC9BA}" srcOrd="2" destOrd="0" presId="urn:microsoft.com/office/officeart/2005/8/layout/default"/>
    <dgm:cxn modelId="{5B2AC4B2-F909-4383-A91B-D27E71A31E7D}" type="presParOf" srcId="{B9293648-8556-42C2-8513-2AD289CCD1FB}" destId="{B3E651EC-B0F4-4092-B7BE-9FC3C7AF2D52}" srcOrd="3" destOrd="0" presId="urn:microsoft.com/office/officeart/2005/8/layout/default"/>
    <dgm:cxn modelId="{DA51FD9C-C695-4329-979E-644863605B3D}" type="presParOf" srcId="{B9293648-8556-42C2-8513-2AD289CCD1FB}" destId="{533C99A5-902B-4E67-B469-6CDC65F95E9E}" srcOrd="4" destOrd="0" presId="urn:microsoft.com/office/officeart/2005/8/layout/default"/>
    <dgm:cxn modelId="{F04DC55A-18C8-4818-9505-F024DD74A3C1}" type="presParOf" srcId="{B9293648-8556-42C2-8513-2AD289CCD1FB}" destId="{FF068314-F542-4CDA-BEFD-DC2B8F0441C2}" srcOrd="5" destOrd="0" presId="urn:microsoft.com/office/officeart/2005/8/layout/default"/>
    <dgm:cxn modelId="{7681FF36-1D8A-4418-B46C-A99C82EBEDDD}" type="presParOf" srcId="{B9293648-8556-42C2-8513-2AD289CCD1FB}" destId="{6D91B25C-6E3B-406B-A359-8075FF2D4904}" srcOrd="6" destOrd="0" presId="urn:microsoft.com/office/officeart/2005/8/layout/default"/>
    <dgm:cxn modelId="{BDBCD0BC-18F4-46AC-83FC-9830CC20ED11}" type="presParOf" srcId="{B9293648-8556-42C2-8513-2AD289CCD1FB}" destId="{194D266A-974F-4F8B-8F5B-2902A8AAC492}" srcOrd="7" destOrd="0" presId="urn:microsoft.com/office/officeart/2005/8/layout/default"/>
    <dgm:cxn modelId="{58B8057C-C4E3-434A-A032-B0C6238B33FB}" type="presParOf" srcId="{B9293648-8556-42C2-8513-2AD289CCD1FB}" destId="{66AFC958-21E1-43FE-8F89-15FAF197A7FA}" srcOrd="8" destOrd="0" presId="urn:microsoft.com/office/officeart/2005/8/layout/default"/>
    <dgm:cxn modelId="{85B1E018-06E6-4DC6-80B1-42F4F4486E19}" type="presParOf" srcId="{B9293648-8556-42C2-8513-2AD289CCD1FB}" destId="{E70C2233-8088-4BC4-85ED-75214F450AEF}" srcOrd="9" destOrd="0" presId="urn:microsoft.com/office/officeart/2005/8/layout/default"/>
    <dgm:cxn modelId="{CD891B8E-B17F-430B-A16C-88BD169C0AE5}" type="presParOf" srcId="{B9293648-8556-42C2-8513-2AD289CCD1FB}" destId="{9EF5AFB4-7995-4170-AFA5-8188D228958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2E0EC-5D23-44E1-8A2F-CE501D386C3A}">
      <dsp:nvSpPr>
        <dsp:cNvPr id="0" name=""/>
        <dsp:cNvSpPr/>
      </dsp:nvSpPr>
      <dsp:spPr>
        <a:xfrm>
          <a:off x="0" y="285750"/>
          <a:ext cx="2562723" cy="1537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Jeremy JACQUEMON</a:t>
          </a:r>
          <a:r>
            <a:rPr lang="fr-FR" sz="2000" kern="1200" dirty="0" smtClean="0"/>
            <a:t/>
          </a:r>
          <a:br>
            <a:rPr lang="fr-FR" sz="2000" kern="1200" dirty="0" smtClean="0"/>
          </a:br>
          <a:r>
            <a:rPr lang="fr-FR" sz="1800" kern="1200" dirty="0" smtClean="0"/>
            <a:t>Responsable technique</a:t>
          </a:r>
          <a:endParaRPr lang="fr-FR" sz="2000" kern="1200" dirty="0"/>
        </a:p>
      </dsp:txBody>
      <dsp:txXfrm>
        <a:off x="0" y="285750"/>
        <a:ext cx="2562723" cy="1537634"/>
      </dsp:txXfrm>
    </dsp:sp>
    <dsp:sp modelId="{B55C2A55-937D-4D0C-A20A-C807008CC9BA}">
      <dsp:nvSpPr>
        <dsp:cNvPr id="0" name=""/>
        <dsp:cNvSpPr/>
      </dsp:nvSpPr>
      <dsp:spPr>
        <a:xfrm>
          <a:off x="2818996" y="285750"/>
          <a:ext cx="2562723" cy="1537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Sarah LAFORET</a:t>
          </a:r>
          <a:r>
            <a:rPr lang="fr-FR" sz="2000" kern="1200" dirty="0" smtClean="0"/>
            <a:t/>
          </a:r>
          <a:br>
            <a:rPr lang="fr-FR" sz="2000" kern="1200" dirty="0" smtClean="0"/>
          </a:br>
          <a:r>
            <a:rPr lang="fr-FR" sz="1800" kern="1200" dirty="0" smtClean="0"/>
            <a:t>Co-fondatrice / Responsable commercial</a:t>
          </a:r>
        </a:p>
      </dsp:txBody>
      <dsp:txXfrm>
        <a:off x="2818996" y="285750"/>
        <a:ext cx="2562723" cy="1537634"/>
      </dsp:txXfrm>
    </dsp:sp>
    <dsp:sp modelId="{533C99A5-902B-4E67-B469-6CDC65F95E9E}">
      <dsp:nvSpPr>
        <dsp:cNvPr id="0" name=""/>
        <dsp:cNvSpPr/>
      </dsp:nvSpPr>
      <dsp:spPr>
        <a:xfrm>
          <a:off x="5637992" y="285750"/>
          <a:ext cx="2562723" cy="1537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Simon JACQUEMIN</a:t>
          </a:r>
          <a:r>
            <a:rPr lang="fr-FR" sz="2800" kern="1200" dirty="0" smtClean="0"/>
            <a:t/>
          </a:r>
          <a:br>
            <a:rPr lang="fr-FR" sz="2800" kern="1200" dirty="0" smtClean="0"/>
          </a:br>
          <a:r>
            <a:rPr lang="fr-FR" sz="1800" kern="1200" dirty="0" smtClean="0"/>
            <a:t>Co-fondateur</a:t>
          </a:r>
          <a:endParaRPr lang="fr-FR" sz="1800" kern="1200" dirty="0"/>
        </a:p>
      </dsp:txBody>
      <dsp:txXfrm>
        <a:off x="5637992" y="285750"/>
        <a:ext cx="2562723" cy="1537634"/>
      </dsp:txXfrm>
    </dsp:sp>
    <dsp:sp modelId="{6D91B25C-6E3B-406B-A359-8075FF2D4904}">
      <dsp:nvSpPr>
        <dsp:cNvPr id="0" name=""/>
        <dsp:cNvSpPr/>
      </dsp:nvSpPr>
      <dsp:spPr>
        <a:xfrm>
          <a:off x="0" y="2079657"/>
          <a:ext cx="2562723" cy="1537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Olivia RONOT</a:t>
          </a:r>
          <a:r>
            <a:rPr lang="fr-FR" sz="2800" kern="1200" dirty="0" smtClean="0"/>
            <a:t/>
          </a:r>
          <a:br>
            <a:rPr lang="fr-FR" sz="2800" kern="1200" dirty="0" smtClean="0"/>
          </a:br>
          <a:r>
            <a:rPr lang="fr-FR" sz="1800" kern="1200" dirty="0" smtClean="0"/>
            <a:t>Développeuse iOS</a:t>
          </a:r>
          <a:endParaRPr lang="fr-FR" sz="1800" kern="1200" dirty="0"/>
        </a:p>
      </dsp:txBody>
      <dsp:txXfrm>
        <a:off x="0" y="2079657"/>
        <a:ext cx="2562723" cy="1537634"/>
      </dsp:txXfrm>
    </dsp:sp>
    <dsp:sp modelId="{66AFC958-21E1-43FE-8F89-15FAF197A7FA}">
      <dsp:nvSpPr>
        <dsp:cNvPr id="0" name=""/>
        <dsp:cNvSpPr/>
      </dsp:nvSpPr>
      <dsp:spPr>
        <a:xfrm>
          <a:off x="2818996" y="2079657"/>
          <a:ext cx="2562723" cy="1537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Nils TRUCHAUD</a:t>
          </a:r>
          <a:r>
            <a:rPr lang="fr-FR" sz="3200" b="1" kern="1200" dirty="0" smtClean="0"/>
            <a:t/>
          </a:r>
          <a:br>
            <a:rPr lang="fr-FR" sz="3200" b="1" kern="1200" dirty="0" smtClean="0"/>
          </a:br>
          <a:r>
            <a:rPr lang="fr-FR" sz="1800" kern="1200" dirty="0" smtClean="0"/>
            <a:t>Designer</a:t>
          </a:r>
          <a:endParaRPr lang="fr-FR" sz="1800" kern="1200" dirty="0"/>
        </a:p>
      </dsp:txBody>
      <dsp:txXfrm>
        <a:off x="2818996" y="2079657"/>
        <a:ext cx="2562723" cy="1537634"/>
      </dsp:txXfrm>
    </dsp:sp>
    <dsp:sp modelId="{9EF5AFB4-7995-4170-AFA5-8188D228958E}">
      <dsp:nvSpPr>
        <dsp:cNvPr id="0" name=""/>
        <dsp:cNvSpPr/>
      </dsp:nvSpPr>
      <dsp:spPr>
        <a:xfrm>
          <a:off x="5637992" y="2079657"/>
          <a:ext cx="2562723" cy="1537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/>
            <a:t>Vincent AVINEC</a:t>
          </a:r>
          <a:r>
            <a:rPr lang="fr-FR" sz="2800" kern="1200" dirty="0" smtClean="0"/>
            <a:t/>
          </a:r>
          <a:br>
            <a:rPr lang="fr-FR" sz="2800" kern="1200" dirty="0" smtClean="0"/>
          </a:br>
          <a:r>
            <a:rPr lang="fr-FR" sz="1800" kern="1200" dirty="0" smtClean="0"/>
            <a:t>Développeur iOS</a:t>
          </a:r>
          <a:endParaRPr lang="fr-FR" sz="1800" kern="1200" dirty="0"/>
        </a:p>
      </dsp:txBody>
      <dsp:txXfrm>
        <a:off x="5637992" y="2079657"/>
        <a:ext cx="2562723" cy="1537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B02AF-4CE3-4A73-8B7D-31C66E454E0A}" type="datetimeFigureOut">
              <a:rPr lang="fr-FR" smtClean="0"/>
              <a:t>09/06/2015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B6BA9-0CE5-4DE9-87A9-AD9E2B9D9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79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Introduction : choix du projet, composition équipe,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BA9-0CE5-4DE9-87A9-AD9E2B9D9C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68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Introduction : choix du projet, composition équipe,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BA9-0CE5-4DE9-87A9-AD9E2B9D9CB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66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Affichage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err="1" smtClean="0"/>
              <a:t>Contexte</a:t>
            </a:r>
            <a:endParaRPr lang="en-US" dirty="0" smtClean="0"/>
          </a:p>
          <a:p>
            <a:r>
              <a:rPr lang="en-US" dirty="0" err="1" smtClean="0"/>
              <a:t>Enjeux</a:t>
            </a:r>
            <a:r>
              <a:rPr lang="en-US" dirty="0" smtClean="0"/>
              <a:t> pour le client, </a:t>
            </a:r>
            <a:r>
              <a:rPr lang="en-US" dirty="0" err="1" smtClean="0"/>
              <a:t>besoins</a:t>
            </a:r>
            <a:r>
              <a:rPr lang="en-US" dirty="0" smtClean="0"/>
              <a:t> du client</a:t>
            </a:r>
          </a:p>
          <a:p>
            <a:r>
              <a:rPr lang="en-US" dirty="0" smtClean="0"/>
              <a:t>Conception </a:t>
            </a:r>
          </a:p>
          <a:p>
            <a:r>
              <a:rPr lang="en-US" dirty="0" err="1" smtClean="0"/>
              <a:t>Mise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place</a:t>
            </a:r>
          </a:p>
          <a:p>
            <a:r>
              <a:rPr lang="en-US" dirty="0" err="1" smtClean="0"/>
              <a:t>Chiffrage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Questions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BA9-0CE5-4DE9-87A9-AD9E2B9D9CB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7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Affichage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err="1" smtClean="0"/>
              <a:t>Contexte</a:t>
            </a:r>
            <a:endParaRPr lang="en-US" dirty="0" smtClean="0"/>
          </a:p>
          <a:p>
            <a:r>
              <a:rPr lang="en-US" dirty="0" err="1" smtClean="0"/>
              <a:t>Enjeux</a:t>
            </a:r>
            <a:r>
              <a:rPr lang="en-US" dirty="0" smtClean="0"/>
              <a:t> pour le client, </a:t>
            </a:r>
            <a:r>
              <a:rPr lang="en-US" dirty="0" err="1" smtClean="0"/>
              <a:t>besoins</a:t>
            </a:r>
            <a:r>
              <a:rPr lang="en-US" dirty="0" smtClean="0"/>
              <a:t> du client</a:t>
            </a:r>
          </a:p>
          <a:p>
            <a:r>
              <a:rPr lang="en-US" dirty="0" smtClean="0"/>
              <a:t>Conception </a:t>
            </a:r>
          </a:p>
          <a:p>
            <a:r>
              <a:rPr lang="en-US" dirty="0" err="1" smtClean="0"/>
              <a:t>Mise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place</a:t>
            </a:r>
          </a:p>
          <a:p>
            <a:r>
              <a:rPr lang="en-US" dirty="0" err="1" smtClean="0"/>
              <a:t>Chiffrage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Questions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BA9-0CE5-4DE9-87A9-AD9E2B9D9CB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7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Affichage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err="1" smtClean="0"/>
              <a:t>Contexte</a:t>
            </a:r>
            <a:endParaRPr lang="en-US" dirty="0" smtClean="0"/>
          </a:p>
          <a:p>
            <a:r>
              <a:rPr lang="en-US" dirty="0" err="1" smtClean="0"/>
              <a:t>Enjeux</a:t>
            </a:r>
            <a:r>
              <a:rPr lang="en-US" dirty="0" smtClean="0"/>
              <a:t> pour le client, </a:t>
            </a:r>
            <a:r>
              <a:rPr lang="en-US" dirty="0" err="1" smtClean="0"/>
              <a:t>besoins</a:t>
            </a:r>
            <a:r>
              <a:rPr lang="en-US" dirty="0" smtClean="0"/>
              <a:t> du client</a:t>
            </a:r>
          </a:p>
          <a:p>
            <a:r>
              <a:rPr lang="en-US" dirty="0" smtClean="0"/>
              <a:t>Conception </a:t>
            </a:r>
          </a:p>
          <a:p>
            <a:r>
              <a:rPr lang="en-US" dirty="0" err="1" smtClean="0"/>
              <a:t>Mise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place</a:t>
            </a:r>
          </a:p>
          <a:p>
            <a:r>
              <a:rPr lang="en-US" dirty="0" err="1" smtClean="0"/>
              <a:t>Chiffrage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Questions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BA9-0CE5-4DE9-87A9-AD9E2B9D9CB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7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0CA8-0923-469A-BD15-EF6F3F636C16}" type="datetime1">
              <a:rPr lang="fr-FR" smtClean="0"/>
              <a:t>09/06/2015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9CE8-8B00-49C1-8035-FA2ACA212D23}" type="datetime1">
              <a:rPr lang="fr-FR" smtClean="0"/>
              <a:t>09/06/2015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EB5A-AA4A-4AF9-95B1-E2452A9A1C66}" type="datetime1">
              <a:rPr lang="fr-FR" smtClean="0"/>
              <a:t>09/06/2015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CA8F-22C4-45BA-825D-533EF5BE9A8D}" type="datetime1">
              <a:rPr lang="fr-FR" smtClean="0"/>
              <a:t>09/06/2015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7D05-6DC0-4D9B-82FC-A653B0A56BE5}" type="datetime1">
              <a:rPr lang="fr-FR" smtClean="0"/>
              <a:t>09/06/2015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2B8F-6E87-4BCB-84A2-8F54D84B6673}" type="datetime1">
              <a:rPr lang="fr-FR" smtClean="0"/>
              <a:t>09/06/2015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C847-DF9F-440D-825E-F02447991DCB}" type="datetime1">
              <a:rPr lang="fr-FR" smtClean="0"/>
              <a:t>09/06/2015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09F-9275-4AE5-ACCA-E8910108D920}" type="datetime1">
              <a:rPr lang="fr-FR" smtClean="0"/>
              <a:t>09/06/2015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21D8-E1D3-462E-8C2A-C1BD1C2AB6A6}" type="datetime1">
              <a:rPr lang="fr-FR" smtClean="0"/>
              <a:t>09/06/2015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28DF-6FFB-4E79-B6C5-F0DAA43DB37C}" type="datetime1">
              <a:rPr lang="fr-FR" smtClean="0"/>
              <a:t>09/06/2015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7833-2473-4868-AD6C-A762D487D96F}" type="datetime1">
              <a:rPr lang="fr-FR" smtClean="0"/>
              <a:t>09/06/2015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35B5EE-4D65-41C0-9E3B-A92BE3AC25A1}" type="datetime1">
              <a:rPr lang="fr-FR" smtClean="0"/>
              <a:t>09/06/2015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140000">
            <a:off x="236751" y="1004730"/>
            <a:ext cx="5648623" cy="1408364"/>
          </a:xfrm>
        </p:spPr>
        <p:txBody>
          <a:bodyPr/>
          <a:lstStyle/>
          <a:p>
            <a:r>
              <a:rPr lang="fr-FR" sz="4800" dirty="0" err="1" smtClean="0"/>
              <a:t>MAClean</a:t>
            </a:r>
            <a:r>
              <a:rPr lang="fr-FR" sz="4800" dirty="0" smtClean="0"/>
              <a:t> </a:t>
            </a:r>
            <a:r>
              <a:rPr lang="fr-FR" sz="4800" dirty="0" err="1" smtClean="0"/>
              <a:t>MACommercial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140000">
            <a:off x="991451" y="1880300"/>
            <a:ext cx="6511131" cy="1002448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smtClean="0"/>
              <a:t>Réponse à appel d’offre </a:t>
            </a:r>
          </a:p>
          <a:p>
            <a:r>
              <a:rPr lang="fr-FR" sz="2600" b="1" dirty="0" smtClean="0"/>
              <a:t>Société A</a:t>
            </a:r>
          </a:p>
          <a:p>
            <a:r>
              <a:rPr lang="fr-FR" sz="1600" dirty="0" smtClean="0"/>
              <a:t>12 Juin 2015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983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ltiethnic Group of People Working Together royalty-free stock ph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875" b="11331"/>
          <a:stretch/>
        </p:blipFill>
        <p:spPr bwMode="auto">
          <a:xfrm>
            <a:off x="0" y="1"/>
            <a:ext cx="9144000" cy="507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MACommercial - Introduction</a:t>
            </a:r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08994190"/>
              </p:ext>
            </p:extLst>
          </p:nvPr>
        </p:nvGraphicFramePr>
        <p:xfrm>
          <a:off x="467544" y="620688"/>
          <a:ext cx="8200716" cy="390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446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MACommercial</a:t>
            </a:r>
            <a:r>
              <a:rPr lang="fr-BE" dirty="0" smtClean="0"/>
              <a:t> - Introduction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687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Contexte et enjeux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Conception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Mise en place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Démonstration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MACommercial - Sommaire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28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512" y="0"/>
            <a:ext cx="9180512" cy="688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8400" y="188640"/>
            <a:ext cx="2880320" cy="2880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/>
              <a:t>Contexte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3122736" y="188640"/>
            <a:ext cx="2880320" cy="2880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/>
              <a:t>Enjeux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6147072" y="188640"/>
            <a:ext cx="2880320" cy="2880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/>
              <a:t>Conception</a:t>
            </a:r>
            <a:endParaRPr lang="fr-FR" sz="2400" dirty="0"/>
          </a:p>
        </p:txBody>
      </p:sp>
      <p:sp>
        <p:nvSpPr>
          <p:cNvPr id="8" name="Rectangle 7"/>
          <p:cNvSpPr/>
          <p:nvPr/>
        </p:nvSpPr>
        <p:spPr>
          <a:xfrm>
            <a:off x="107504" y="3212976"/>
            <a:ext cx="2880320" cy="2880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/>
              <a:t>Mise en place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3131840" y="3212976"/>
            <a:ext cx="2880320" cy="2880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/>
              <a:t>Démonstration</a:t>
            </a:r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6156176" y="3212976"/>
            <a:ext cx="2880320" cy="2880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/>
              <a:t>Questions</a:t>
            </a:r>
            <a:endParaRPr lang="fr-FR" sz="240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MACommercial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56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512" y="0"/>
            <a:ext cx="9180512" cy="688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98400" y="188640"/>
            <a:ext cx="2880320" cy="2880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/>
              <a:t>Contexte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3122736" y="188640"/>
            <a:ext cx="2880320" cy="28803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Enjeux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7072" y="188640"/>
            <a:ext cx="2880320" cy="28803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Conception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504" y="3212976"/>
            <a:ext cx="2880320" cy="28803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Mise en place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1840" y="3212976"/>
            <a:ext cx="2880320" cy="28803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Démonstration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6176" y="3212976"/>
            <a:ext cx="2880320" cy="28803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MACommercial - Contexte</a:t>
            </a:r>
            <a:endParaRPr lang="fr-BE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39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11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imon\Desktop\Fon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-72008"/>
            <a:ext cx="9547179" cy="69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 rot="19140000">
            <a:off x="420199" y="339431"/>
            <a:ext cx="6510528" cy="2755651"/>
          </a:xfrm>
        </p:spPr>
        <p:txBody>
          <a:bodyPr anchor="b">
            <a:normAutofit/>
          </a:bodyPr>
          <a:lstStyle/>
          <a:p>
            <a:r>
              <a:rPr lang="fr-FR" sz="2800" dirty="0" smtClean="0"/>
              <a:t>Une </a:t>
            </a:r>
          </a:p>
          <a:p>
            <a:r>
              <a:rPr lang="fr-FR" sz="3600" b="1" dirty="0" smtClean="0"/>
              <a:t>Application mobile</a:t>
            </a:r>
            <a:r>
              <a:rPr lang="fr-FR" sz="3200" b="1" dirty="0" smtClean="0"/>
              <a:t> </a:t>
            </a:r>
            <a:r>
              <a:rPr lang="fr-FR" sz="2800" dirty="0" smtClean="0"/>
              <a:t>pour assurer la pérennité des </a:t>
            </a:r>
            <a:r>
              <a:rPr lang="fr-FR" sz="3600" b="1" dirty="0" smtClean="0"/>
              <a:t>liaisons</a:t>
            </a:r>
            <a:endParaRPr lang="fr-FR" sz="36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422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Personnalisé 26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C00000"/>
      </a:accent2>
      <a:accent3>
        <a:srgbClr val="FE0000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ersonnalisé 9">
      <a:majorFont>
        <a:latin typeface="Impact"/>
        <a:ea typeface=""/>
        <a:cs typeface=""/>
      </a:majorFont>
      <a:minorFont>
        <a:latin typeface="Segoe UI Light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238</TotalTime>
  <Words>160</Words>
  <Application>Microsoft Office PowerPoint</Application>
  <PresentationFormat>Affichage à l'écran (4:3)</PresentationFormat>
  <Paragraphs>81</Paragraphs>
  <Slides>8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Angles</vt:lpstr>
      <vt:lpstr>MAClean MACommercial</vt:lpstr>
      <vt:lpstr>Présentation PowerPoint</vt:lpstr>
      <vt:lpstr>Projet</vt:lpstr>
      <vt:lpstr>Sommaire</vt:lpstr>
      <vt:lpstr>Présentation PowerPoint</vt:lpstr>
      <vt:lpstr>Présentation PowerPoint</vt:lpstr>
      <vt:lpstr>Contexte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MAClean</dc:title>
  <dc:creator>Simon</dc:creator>
  <cp:lastModifiedBy>Simon Jacquemin</cp:lastModifiedBy>
  <cp:revision>29</cp:revision>
  <dcterms:created xsi:type="dcterms:W3CDTF">2015-06-08T18:34:27Z</dcterms:created>
  <dcterms:modified xsi:type="dcterms:W3CDTF">2015-06-08T22:42:55Z</dcterms:modified>
</cp:coreProperties>
</file>