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7"/>
  </p:handoutMasterIdLst>
  <p:sldIdLst>
    <p:sldId id="258" r:id="rId2"/>
    <p:sldId id="260" r:id="rId3"/>
    <p:sldId id="271" r:id="rId4"/>
    <p:sldId id="265" r:id="rId5"/>
    <p:sldId id="266" r:id="rId6"/>
    <p:sldId id="272" r:id="rId7"/>
    <p:sldId id="267" r:id="rId8"/>
    <p:sldId id="268" r:id="rId9"/>
    <p:sldId id="269" r:id="rId10"/>
    <p:sldId id="270" r:id="rId11"/>
    <p:sldId id="259" r:id="rId12"/>
    <p:sldId id="264" r:id="rId13"/>
    <p:sldId id="262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32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F235AD-0C64-810C-33BF-6F5CC0A2B8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74C7D-55E6-4119-919E-EA03F15379F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5B4B077-BDF2-AA3B-686A-C0F5DE8C64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6773A-5CAB-439A-ACB1-928783A1E81C}" type="datetimeFigureOut">
              <a:rPr lang="fr-FR" smtClean="0"/>
              <a:t>15/12/2023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020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88DA1-D11A-38C4-B1DC-C8519DFC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POC d'une cyberattaque sur IHM d'authentification avec captcha à l'aide d'un réseau de neurones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CE3B2A-9606-A82F-E366-DA29B12B2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Mohamed </a:t>
            </a:r>
            <a:r>
              <a:rPr lang="fr-FR" dirty="0" err="1"/>
              <a:t>mekkouri</a:t>
            </a:r>
            <a:r>
              <a:rPr lang="fr-FR" dirty="0"/>
              <a:t>, </a:t>
            </a:r>
            <a:r>
              <a:rPr lang="fr-FR" dirty="0" err="1"/>
              <a:t>adrien</a:t>
            </a:r>
            <a:r>
              <a:rPr lang="fr-FR" dirty="0"/>
              <a:t> </a:t>
            </a:r>
            <a:r>
              <a:rPr lang="fr-FR" dirty="0" err="1"/>
              <a:t>peccenini</a:t>
            </a:r>
            <a:r>
              <a:rPr lang="fr-FR" dirty="0"/>
              <a:t> &amp; </a:t>
            </a:r>
            <a:r>
              <a:rPr lang="fr-FR" dirty="0" err="1"/>
              <a:t>gabriel</a:t>
            </a:r>
            <a:r>
              <a:rPr lang="fr-FR" dirty="0"/>
              <a:t> </a:t>
            </a:r>
            <a:r>
              <a:rPr lang="fr-FR" dirty="0" err="1"/>
              <a:t>farago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19912C-459C-8F0A-1748-05CF30D8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02" y="766306"/>
            <a:ext cx="2478025" cy="16770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14149B-2675-342F-4F88-D785370C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873" y="2556367"/>
            <a:ext cx="1482767" cy="2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CD156-D920-B82A-27D3-4C5A1F4B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d’attaque 2/2</a:t>
            </a:r>
          </a:p>
        </p:txBody>
      </p:sp>
    </p:spTree>
    <p:extLst>
      <p:ext uri="{BB962C8B-B14F-4D97-AF65-F5344CB8AC3E}">
        <p14:creationId xmlns:p14="http://schemas.microsoft.com/office/powerpoint/2010/main" val="311030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4A55A-58E0-374E-C8C2-CAEA29DB7155}"/>
              </a:ext>
            </a:extLst>
          </p:cNvPr>
          <p:cNvSpPr/>
          <p:nvPr/>
        </p:nvSpPr>
        <p:spPr>
          <a:xfrm>
            <a:off x="8279322" y="4950752"/>
            <a:ext cx="1306986" cy="14504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A49305-E11A-9D73-B853-1DC728DEDE8E}"/>
              </a:ext>
            </a:extLst>
          </p:cNvPr>
          <p:cNvSpPr/>
          <p:nvPr/>
        </p:nvSpPr>
        <p:spPr>
          <a:xfrm>
            <a:off x="4618900" y="5070982"/>
            <a:ext cx="1306986" cy="14504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4E037-3BB2-5792-5F2F-CF595FD8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Schéma de l’attaque (réaliste)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408B95-ECE2-3A29-8FFE-B8E7F568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349" y="2242548"/>
            <a:ext cx="1699126" cy="19091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29C8820-1D93-EA27-6FF7-E84F2639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10" y="2890520"/>
            <a:ext cx="1076960" cy="10769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572554A-AA1E-6A1A-18D8-5B5A7A047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107" y="2655434"/>
            <a:ext cx="789403" cy="988332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3086831-5337-6C9A-52A8-088634F52699}"/>
              </a:ext>
            </a:extLst>
          </p:cNvPr>
          <p:cNvCxnSpPr/>
          <p:nvPr/>
        </p:nvCxnSpPr>
        <p:spPr>
          <a:xfrm flipV="1">
            <a:off x="4005390" y="3048000"/>
            <a:ext cx="429790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9982604-CF1F-147D-0321-06F5F0FD63C9}"/>
              </a:ext>
            </a:extLst>
          </p:cNvPr>
          <p:cNvCxnSpPr/>
          <p:nvPr/>
        </p:nvCxnSpPr>
        <p:spPr>
          <a:xfrm flipH="1">
            <a:off x="4095298" y="3429000"/>
            <a:ext cx="4207992" cy="21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60EC2169-481A-239F-FD2E-04130E688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352" y="3688125"/>
            <a:ext cx="380065" cy="47584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0406FF7-201F-0469-ECF6-57AB37418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342" y="5156907"/>
            <a:ext cx="916954" cy="82109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A38D727-7B68-4258-E08F-3211B3E7745D}"/>
              </a:ext>
            </a:extLst>
          </p:cNvPr>
          <p:cNvCxnSpPr/>
          <p:nvPr/>
        </p:nvCxnSpPr>
        <p:spPr>
          <a:xfrm flipH="1">
            <a:off x="2960181" y="4163966"/>
            <a:ext cx="231228" cy="71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5C569D7A-45EA-8BF1-2CEF-682219FED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489" y="5073286"/>
            <a:ext cx="789403" cy="988332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9A13DFA-80A3-1D8F-2665-6212B708A50D}"/>
              </a:ext>
            </a:extLst>
          </p:cNvPr>
          <p:cNvCxnSpPr/>
          <p:nvPr/>
        </p:nvCxnSpPr>
        <p:spPr>
          <a:xfrm>
            <a:off x="3220865" y="5567452"/>
            <a:ext cx="1187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A790D70-B8E4-6B5F-0217-AF8EB6F17A44}"/>
              </a:ext>
            </a:extLst>
          </p:cNvPr>
          <p:cNvCxnSpPr>
            <a:cxnSpLocks/>
          </p:cNvCxnSpPr>
          <p:nvPr/>
        </p:nvCxnSpPr>
        <p:spPr>
          <a:xfrm flipV="1">
            <a:off x="5938312" y="3967480"/>
            <a:ext cx="2376991" cy="154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6B2BF81-370A-973E-7342-A1FA2506A5FD}"/>
              </a:ext>
            </a:extLst>
          </p:cNvPr>
          <p:cNvCxnSpPr>
            <a:cxnSpLocks/>
          </p:cNvCxnSpPr>
          <p:nvPr/>
        </p:nvCxnSpPr>
        <p:spPr>
          <a:xfrm flipV="1">
            <a:off x="5950325" y="5481527"/>
            <a:ext cx="2287081" cy="2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9E8E4213-00C1-D1E2-6584-E196A23DC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678" y="5070982"/>
            <a:ext cx="916954" cy="82109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025EEF4-B658-30F4-3BBE-09B47D8A1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062" y="5732283"/>
            <a:ext cx="789403" cy="988332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9EE9FA9F-5B19-A020-F278-9BE623F215BD}"/>
              </a:ext>
            </a:extLst>
          </p:cNvPr>
          <p:cNvCxnSpPr>
            <a:cxnSpLocks/>
          </p:cNvCxnSpPr>
          <p:nvPr/>
        </p:nvCxnSpPr>
        <p:spPr>
          <a:xfrm flipV="1">
            <a:off x="9284141" y="4267200"/>
            <a:ext cx="157696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85F81D6F-2195-65FB-7ABA-5A0BF5CFC69B}"/>
              </a:ext>
            </a:extLst>
          </p:cNvPr>
          <p:cNvSpPr txBox="1"/>
          <p:nvPr/>
        </p:nvSpPr>
        <p:spPr>
          <a:xfrm>
            <a:off x="4715409" y="6138041"/>
            <a:ext cx="13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LABELER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D844EB5-E3F0-9999-FC5A-C30393177450}"/>
              </a:ext>
            </a:extLst>
          </p:cNvPr>
          <p:cNvSpPr txBox="1"/>
          <p:nvPr/>
        </p:nvSpPr>
        <p:spPr>
          <a:xfrm>
            <a:off x="8309660" y="6031837"/>
            <a:ext cx="13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ATTACKER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2FA297C-A70B-38DA-1E12-9040E2E1E787}"/>
              </a:ext>
            </a:extLst>
          </p:cNvPr>
          <p:cNvCxnSpPr>
            <a:stCxn id="8" idx="1"/>
          </p:cNvCxnSpPr>
          <p:nvPr/>
        </p:nvCxnSpPr>
        <p:spPr>
          <a:xfrm flipH="1">
            <a:off x="10267475" y="3149600"/>
            <a:ext cx="548632" cy="203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944C427-51C8-E595-921E-8010F5019C2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03680" y="5567452"/>
            <a:ext cx="73480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6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4A55A-58E0-374E-C8C2-CAEA29DB7155}"/>
              </a:ext>
            </a:extLst>
          </p:cNvPr>
          <p:cNvSpPr/>
          <p:nvPr/>
        </p:nvSpPr>
        <p:spPr>
          <a:xfrm>
            <a:off x="8279322" y="4950752"/>
            <a:ext cx="1306986" cy="14504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A49305-E11A-9D73-B853-1DC728DEDE8E}"/>
              </a:ext>
            </a:extLst>
          </p:cNvPr>
          <p:cNvSpPr/>
          <p:nvPr/>
        </p:nvSpPr>
        <p:spPr>
          <a:xfrm>
            <a:off x="4618900" y="5070982"/>
            <a:ext cx="1306986" cy="14504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4E037-3BB2-5792-5F2F-CF595FD8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Schéma de l’attaque (réaliste)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408B95-ECE2-3A29-8FFE-B8E7F568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349" y="2242548"/>
            <a:ext cx="1699126" cy="19091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572554A-AA1E-6A1A-18D8-5B5A7A04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107" y="2655434"/>
            <a:ext cx="789403" cy="988332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3086831-5337-6C9A-52A8-088634F52699}"/>
              </a:ext>
            </a:extLst>
          </p:cNvPr>
          <p:cNvCxnSpPr>
            <a:cxnSpLocks/>
          </p:cNvCxnSpPr>
          <p:nvPr/>
        </p:nvCxnSpPr>
        <p:spPr>
          <a:xfrm flipV="1">
            <a:off x="2941257" y="2683411"/>
            <a:ext cx="4662271" cy="3693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60EC2169-481A-239F-FD2E-04130E68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15" y="3491639"/>
            <a:ext cx="380065" cy="47584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0406FF7-201F-0469-ECF6-57AB37418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42" y="5156907"/>
            <a:ext cx="916954" cy="82109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A38D727-7B68-4258-E08F-3211B3E7745D}"/>
              </a:ext>
            </a:extLst>
          </p:cNvPr>
          <p:cNvCxnSpPr/>
          <p:nvPr/>
        </p:nvCxnSpPr>
        <p:spPr>
          <a:xfrm flipH="1">
            <a:off x="2960181" y="4163966"/>
            <a:ext cx="231228" cy="71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5C569D7A-45EA-8BF1-2CEF-682219FE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489" y="5073286"/>
            <a:ext cx="789403" cy="988332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9A13DFA-80A3-1D8F-2665-6212B708A50D}"/>
              </a:ext>
            </a:extLst>
          </p:cNvPr>
          <p:cNvCxnSpPr/>
          <p:nvPr/>
        </p:nvCxnSpPr>
        <p:spPr>
          <a:xfrm>
            <a:off x="3220865" y="5567452"/>
            <a:ext cx="1187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A790D70-B8E4-6B5F-0217-AF8EB6F17A44}"/>
              </a:ext>
            </a:extLst>
          </p:cNvPr>
          <p:cNvCxnSpPr>
            <a:cxnSpLocks/>
          </p:cNvCxnSpPr>
          <p:nvPr/>
        </p:nvCxnSpPr>
        <p:spPr>
          <a:xfrm flipV="1">
            <a:off x="5938312" y="3967480"/>
            <a:ext cx="2376991" cy="154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6B2BF81-370A-973E-7342-A1FA2506A5FD}"/>
              </a:ext>
            </a:extLst>
          </p:cNvPr>
          <p:cNvCxnSpPr>
            <a:cxnSpLocks/>
          </p:cNvCxnSpPr>
          <p:nvPr/>
        </p:nvCxnSpPr>
        <p:spPr>
          <a:xfrm flipV="1">
            <a:off x="5950325" y="5481527"/>
            <a:ext cx="2287081" cy="2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9E8E4213-00C1-D1E2-6584-E196A23DC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678" y="5070982"/>
            <a:ext cx="916954" cy="82109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025EEF4-B658-30F4-3BBE-09B47D8A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062" y="5732283"/>
            <a:ext cx="789403" cy="988332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9EE9FA9F-5B19-A020-F278-9BE623F215BD}"/>
              </a:ext>
            </a:extLst>
          </p:cNvPr>
          <p:cNvCxnSpPr>
            <a:cxnSpLocks/>
          </p:cNvCxnSpPr>
          <p:nvPr/>
        </p:nvCxnSpPr>
        <p:spPr>
          <a:xfrm flipV="1">
            <a:off x="9284141" y="4267200"/>
            <a:ext cx="157696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85F81D6F-2195-65FB-7ABA-5A0BF5CFC69B}"/>
              </a:ext>
            </a:extLst>
          </p:cNvPr>
          <p:cNvSpPr txBox="1"/>
          <p:nvPr/>
        </p:nvSpPr>
        <p:spPr>
          <a:xfrm>
            <a:off x="4715409" y="6138041"/>
            <a:ext cx="13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LABELER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D844EB5-E3F0-9999-FC5A-C30393177450}"/>
              </a:ext>
            </a:extLst>
          </p:cNvPr>
          <p:cNvSpPr txBox="1"/>
          <p:nvPr/>
        </p:nvSpPr>
        <p:spPr>
          <a:xfrm>
            <a:off x="8309660" y="6031837"/>
            <a:ext cx="13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ATTACKER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2FA297C-A70B-38DA-1E12-9040E2E1E787}"/>
              </a:ext>
            </a:extLst>
          </p:cNvPr>
          <p:cNvCxnSpPr>
            <a:stCxn id="8" idx="1"/>
          </p:cNvCxnSpPr>
          <p:nvPr/>
        </p:nvCxnSpPr>
        <p:spPr>
          <a:xfrm flipH="1">
            <a:off x="10267475" y="3149600"/>
            <a:ext cx="548632" cy="203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944C427-51C8-E595-921E-8010F5019C2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03680" y="5567452"/>
            <a:ext cx="73480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BDAEC81-956E-C8FC-82E8-BC06EDB0D513}"/>
              </a:ext>
            </a:extLst>
          </p:cNvPr>
          <p:cNvCxnSpPr>
            <a:cxnSpLocks/>
          </p:cNvCxnSpPr>
          <p:nvPr/>
        </p:nvCxnSpPr>
        <p:spPr>
          <a:xfrm flipH="1">
            <a:off x="2941257" y="3315905"/>
            <a:ext cx="4506023" cy="1842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85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4E037-3BB2-5792-5F2F-CF595FD8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Schéma de l’attaque (didactique)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408B95-ECE2-3A29-8FFE-B8E7F568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899" y="2242548"/>
            <a:ext cx="1699126" cy="19091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29C8820-1D93-EA27-6FF7-E84F2639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2890520"/>
            <a:ext cx="1076960" cy="10769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9514F1-6A50-DB36-B9FA-57567F7A0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819" y="3429000"/>
            <a:ext cx="6209052" cy="466381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572554A-AA1E-6A1A-18D8-5B5A7A047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657" y="3132780"/>
            <a:ext cx="789403" cy="9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0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5A942-5225-1083-1206-067A55CF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qu’on va montrer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57DC57-6420-DCC8-AD30-4FB62B253292}"/>
              </a:ext>
            </a:extLst>
          </p:cNvPr>
          <p:cNvSpPr txBox="1"/>
          <p:nvPr/>
        </p:nvSpPr>
        <p:spPr>
          <a:xfrm>
            <a:off x="558800" y="2082800"/>
            <a:ext cx="873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objectif du projet (20s)</a:t>
            </a:r>
          </a:p>
          <a:p>
            <a:r>
              <a:rPr lang="fr-FR" dirty="0"/>
              <a:t>- principe de l’authentification (25s)</a:t>
            </a:r>
          </a:p>
          <a:p>
            <a:r>
              <a:rPr lang="fr-FR" dirty="0"/>
              <a:t>- fonctionnement du site (40s)</a:t>
            </a:r>
          </a:p>
          <a:p>
            <a:r>
              <a:rPr lang="fr-FR" dirty="0"/>
              <a:t>- réseau de neurones utilisé et pourquoi celui-ci (2min)</a:t>
            </a:r>
          </a:p>
          <a:p>
            <a:r>
              <a:rPr lang="fr-FR" dirty="0"/>
              <a:t>- environnement utilisé : </a:t>
            </a:r>
            <a:r>
              <a:rPr lang="fr-FR" dirty="0" err="1"/>
              <a:t>tensorflow</a:t>
            </a:r>
            <a:r>
              <a:rPr lang="fr-FR" dirty="0"/>
              <a:t>, </a:t>
            </a:r>
            <a:r>
              <a:rPr lang="fr-FR" dirty="0" err="1"/>
              <a:t>keras</a:t>
            </a:r>
            <a:r>
              <a:rPr lang="fr-FR" dirty="0"/>
              <a:t> .. Langages, bibliothèques etc... (peut-être à mettre sur le schéma juste) (30s)</a:t>
            </a:r>
          </a:p>
          <a:p>
            <a:r>
              <a:rPr lang="fr-FR" dirty="0"/>
              <a:t>- résultats obtenus { écrire en vert sur le </a:t>
            </a:r>
            <a:r>
              <a:rPr lang="fr-FR" dirty="0" err="1"/>
              <a:t>shcéma</a:t>
            </a:r>
            <a:r>
              <a:rPr lang="fr-FR" dirty="0"/>
              <a:t> ce qu’on sait faire } (30s)</a:t>
            </a:r>
          </a:p>
          <a:p>
            <a:r>
              <a:rPr lang="fr-FR" dirty="0"/>
              <a:t>- schéma de l’attaque en plusieurs points (4min)</a:t>
            </a:r>
          </a:p>
          <a:p>
            <a:r>
              <a:rPr lang="fr-FR" dirty="0"/>
              <a:t>- ce qui reste à faire (1min) {trouver métrique robustesse captcha, }</a:t>
            </a:r>
          </a:p>
          <a:p>
            <a:r>
              <a:rPr lang="fr-FR" dirty="0"/>
              <a:t>Il reste 5min35min à caser sur 15 min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45251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D3E4D-CF56-81C9-0D5E-7743A070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B2FEEA-EDD3-9C69-B10B-F9EA88AB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41" y="1875254"/>
            <a:ext cx="7893456" cy="43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4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CE47F-B12A-FEA6-9A9A-55EA50BC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21876C-6837-6C0C-2DC3-5423AD0671E4}"/>
              </a:ext>
            </a:extLst>
          </p:cNvPr>
          <p:cNvSpPr txBox="1"/>
          <p:nvPr/>
        </p:nvSpPr>
        <p:spPr>
          <a:xfrm>
            <a:off x="406560" y="2000690"/>
            <a:ext cx="6556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 :</a:t>
            </a:r>
          </a:p>
          <a:p>
            <a:endParaRPr lang="fr-FR" dirty="0"/>
          </a:p>
          <a:p>
            <a:r>
              <a:rPr lang="fr-FR" dirty="0"/>
              <a:t>1) Objectifs</a:t>
            </a:r>
          </a:p>
          <a:p>
            <a:r>
              <a:rPr lang="fr-FR" dirty="0"/>
              <a:t>II) Principe de l’authentification</a:t>
            </a:r>
          </a:p>
          <a:p>
            <a:r>
              <a:rPr lang="fr-FR" dirty="0"/>
              <a:t>III) </a:t>
            </a:r>
            <a:r>
              <a:rPr lang="fr-FR" dirty="0" err="1"/>
              <a:t>Piipeline</a:t>
            </a:r>
            <a:r>
              <a:rPr lang="fr-FR" dirty="0"/>
              <a:t> d’apprentissage</a:t>
            </a:r>
          </a:p>
          <a:p>
            <a:r>
              <a:rPr lang="fr-FR" dirty="0"/>
              <a:t>IV) Pipeline d’attaque</a:t>
            </a:r>
          </a:p>
          <a:p>
            <a:r>
              <a:rPr lang="fr-FR" dirty="0"/>
              <a:t>V) Schéma global</a:t>
            </a:r>
          </a:p>
          <a:p>
            <a:r>
              <a:rPr lang="fr-FR" dirty="0"/>
              <a:t>VI) Conclusion</a:t>
            </a:r>
          </a:p>
        </p:txBody>
      </p:sp>
    </p:spTree>
    <p:extLst>
      <p:ext uri="{BB962C8B-B14F-4D97-AF65-F5344CB8AC3E}">
        <p14:creationId xmlns:p14="http://schemas.microsoft.com/office/powerpoint/2010/main" val="138513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D8912-0615-C217-75CE-BFDC8B53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402A03-1A98-1742-839E-ACBC1A74B120}"/>
              </a:ext>
            </a:extLst>
          </p:cNvPr>
          <p:cNvSpPr txBox="1"/>
          <p:nvPr/>
        </p:nvSpPr>
        <p:spPr>
          <a:xfrm>
            <a:off x="491067" y="2142067"/>
            <a:ext cx="11192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cherche à évaluer la robustesse des Captchas avec image</a:t>
            </a:r>
          </a:p>
          <a:p>
            <a:endParaRPr lang="fr-FR" dirty="0"/>
          </a:p>
          <a:p>
            <a:r>
              <a:rPr lang="fr-FR" dirty="0"/>
              <a:t>En réalisant une Proof of Concept sur une attaque par réseau de neurones de ces Captchas.</a:t>
            </a:r>
          </a:p>
          <a:p>
            <a:endParaRPr lang="fr-FR" dirty="0"/>
          </a:p>
          <a:p>
            <a:r>
              <a:rPr lang="fr-FR" dirty="0"/>
              <a:t>Enfin on donnera des recommandations pour rendre ces Captchas plus robustes.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07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86656-9820-0E58-2AE7-F5A6CF12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l’authentification 1/2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E90D14-4EB9-B73F-897B-ABC49E03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49" y="2412282"/>
            <a:ext cx="7442582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7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B69F3-074E-4430-0461-56247756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l’authentification 2/2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F715EC-C1BA-808B-2ED0-FB1AFAD6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76" y="2158915"/>
            <a:ext cx="7461633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1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CBF01A0-AFAE-350C-1BF0-AD413F52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32" y="733857"/>
            <a:ext cx="4380736" cy="483967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CCA9DF0-989F-255C-ABEA-34C86CA54D31}"/>
              </a:ext>
            </a:extLst>
          </p:cNvPr>
          <p:cNvSpPr txBox="1"/>
          <p:nvPr/>
        </p:nvSpPr>
        <p:spPr>
          <a:xfrm>
            <a:off x="465666" y="1440697"/>
            <a:ext cx="3268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Principe de l’authentification 1/2</a:t>
            </a:r>
          </a:p>
          <a:p>
            <a:r>
              <a:rPr lang="fr-FR" dirty="0"/>
              <a:t>- Base de données avec ID + PSSWD</a:t>
            </a:r>
          </a:p>
          <a:p>
            <a:r>
              <a:rPr lang="fr-FR" dirty="0"/>
              <a:t>- génération aléatoire d’image Captcha récupérées dans base de données MNIST (avec </a:t>
            </a:r>
            <a:r>
              <a:rPr lang="fr-FR" dirty="0" err="1"/>
              <a:t>Keras</a:t>
            </a:r>
            <a:r>
              <a:rPr lang="fr-FR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DEAC35-174A-A6DA-B6C9-C6B5C72033B0}"/>
              </a:ext>
            </a:extLst>
          </p:cNvPr>
          <p:cNvSpPr txBox="1"/>
          <p:nvPr/>
        </p:nvSpPr>
        <p:spPr>
          <a:xfrm>
            <a:off x="8458200" y="3919063"/>
            <a:ext cx="353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¨Principe de l’authentification 2/2</a:t>
            </a:r>
          </a:p>
          <a:p>
            <a:r>
              <a:rPr lang="fr-FR" dirty="0"/>
              <a:t>- validation ID + PSSWD</a:t>
            </a:r>
          </a:p>
          <a:p>
            <a:r>
              <a:rPr lang="fr-FR" dirty="0"/>
              <a:t>- validation Captcha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0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76241-C077-2B37-B8FA-209586C7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d’apprentissage 1/2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771941-D024-40CA-2472-53CA46CF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94" y="2100143"/>
            <a:ext cx="8103016" cy="353713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B7E24B3-39F5-52FC-C434-AA5413EB1186}"/>
              </a:ext>
            </a:extLst>
          </p:cNvPr>
          <p:cNvSpPr txBox="1"/>
          <p:nvPr/>
        </p:nvSpPr>
        <p:spPr>
          <a:xfrm>
            <a:off x="7120467" y="4597400"/>
            <a:ext cx="24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CNN </a:t>
            </a:r>
          </a:p>
          <a:p>
            <a:r>
              <a:rPr lang="fr-FR" dirty="0"/>
              <a:t>Poids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63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4B2E8-232B-005D-7373-911C203F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d’apprentissage 2/2 xxx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152490-8150-4625-D78C-B390A6D35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94" y="2100143"/>
            <a:ext cx="8103016" cy="35371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56EC7B-0C7A-06B4-9CBE-9D491C8B95AB}"/>
              </a:ext>
            </a:extLst>
          </p:cNvPr>
          <p:cNvSpPr/>
          <p:nvPr/>
        </p:nvSpPr>
        <p:spPr>
          <a:xfrm>
            <a:off x="1888067" y="4072467"/>
            <a:ext cx="745066" cy="550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88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C158A-61ED-2BDF-D71E-E982A863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d’attaque 1/2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50DF21-3442-231D-FE04-9AB6269B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07" y="2423496"/>
            <a:ext cx="8166520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266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3863</TotalTime>
  <Words>294</Words>
  <Application>Microsoft Office PowerPoint</Application>
  <PresentationFormat>Grand écran</PresentationFormat>
  <Paragraphs>50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Dividende</vt:lpstr>
      <vt:lpstr>POC d'une cyberattaque sur IHM d'authentification avec captcha à l'aide d'un réseau de neurones</vt:lpstr>
      <vt:lpstr>introduction</vt:lpstr>
      <vt:lpstr>Objectif du projet</vt:lpstr>
      <vt:lpstr>Principe de l’authentification 1/2</vt:lpstr>
      <vt:lpstr>Principe de l’authentification 2/2</vt:lpstr>
      <vt:lpstr>Présentation PowerPoint</vt:lpstr>
      <vt:lpstr>Pipeline d’apprentissage 1/2</vt:lpstr>
      <vt:lpstr>pipeline d’apprentissage 2/2 xxx</vt:lpstr>
      <vt:lpstr>Pipeline d’attaque 1/2</vt:lpstr>
      <vt:lpstr>Pipeline d’attaque 2/2</vt:lpstr>
      <vt:lpstr>Schéma de l’attaque (réaliste)</vt:lpstr>
      <vt:lpstr>Schéma de l’attaque (réaliste)</vt:lpstr>
      <vt:lpstr>Schéma de l’attaque (didactique)</vt:lpstr>
      <vt:lpstr>Qu’est-ce qu’on va montrer 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d'une cyberattaque sur IHM d'authentification avec captcha à l'aide d'un réseau de neurones</dc:title>
  <dc:creator>Adrien Peccenini (Student at CentraleSupelec)</dc:creator>
  <cp:lastModifiedBy>Adrien Peccenini (Student at CentraleSupelec)</cp:lastModifiedBy>
  <cp:revision>3</cp:revision>
  <dcterms:created xsi:type="dcterms:W3CDTF">2023-12-14T10:52:12Z</dcterms:created>
  <dcterms:modified xsi:type="dcterms:W3CDTF">2023-12-17T23:20:32Z</dcterms:modified>
</cp:coreProperties>
</file>